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38"/>
  </p:notesMasterIdLst>
  <p:sldIdLst>
    <p:sldId id="278" r:id="rId5"/>
    <p:sldId id="337" r:id="rId6"/>
    <p:sldId id="338" r:id="rId7"/>
    <p:sldId id="339" r:id="rId8"/>
    <p:sldId id="309" r:id="rId9"/>
    <p:sldId id="306" r:id="rId10"/>
    <p:sldId id="308" r:id="rId11"/>
    <p:sldId id="310" r:id="rId12"/>
    <p:sldId id="311" r:id="rId13"/>
    <p:sldId id="319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3" r:id="rId22"/>
    <p:sldId id="318" r:id="rId23"/>
    <p:sldId id="325" r:id="rId24"/>
    <p:sldId id="326" r:id="rId25"/>
    <p:sldId id="327" r:id="rId26"/>
    <p:sldId id="328" r:id="rId27"/>
    <p:sldId id="321" r:id="rId28"/>
    <p:sldId id="330" r:id="rId29"/>
    <p:sldId id="329" r:id="rId30"/>
    <p:sldId id="324" r:id="rId31"/>
    <p:sldId id="333" r:id="rId32"/>
    <p:sldId id="334" r:id="rId33"/>
    <p:sldId id="336" r:id="rId34"/>
    <p:sldId id="322" r:id="rId35"/>
    <p:sldId id="331" r:id="rId36"/>
    <p:sldId id="33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5E2DA10-824E-4C45-B3FC-7B1A32D01D66}">
          <p14:sldIdLst>
            <p14:sldId id="278"/>
            <p14:sldId id="337"/>
            <p14:sldId id="338"/>
            <p14:sldId id="339"/>
            <p14:sldId id="309"/>
            <p14:sldId id="306"/>
            <p14:sldId id="308"/>
            <p14:sldId id="310"/>
            <p14:sldId id="311"/>
            <p14:sldId id="319"/>
            <p14:sldId id="312"/>
            <p14:sldId id="313"/>
            <p14:sldId id="314"/>
            <p14:sldId id="315"/>
            <p14:sldId id="316"/>
            <p14:sldId id="317"/>
            <p14:sldId id="320"/>
            <p14:sldId id="323"/>
            <p14:sldId id="318"/>
            <p14:sldId id="325"/>
            <p14:sldId id="326"/>
            <p14:sldId id="327"/>
            <p14:sldId id="328"/>
            <p14:sldId id="321"/>
            <p14:sldId id="330"/>
            <p14:sldId id="329"/>
            <p14:sldId id="324"/>
            <p14:sldId id="333"/>
            <p14:sldId id="334"/>
            <p14:sldId id="336"/>
            <p14:sldId id="322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14" autoAdjust="0"/>
  </p:normalViewPr>
  <p:slideViewPr>
    <p:cSldViewPr snapToGrid="0">
      <p:cViewPr varScale="1">
        <p:scale>
          <a:sx n="95" d="100"/>
          <a:sy n="95" d="100"/>
        </p:scale>
        <p:origin x="12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k, Tomasz" userId="2c3f00d8-7dee-44fb-8581-ef77bcdd6e95" providerId="ADAL" clId="{9249B2AD-F14F-4F77-BDE5-6CC553C6B6C9}"/>
    <pc:docChg chg="delSld">
      <pc:chgData name="Janik, Tomasz" userId="2c3f00d8-7dee-44fb-8581-ef77bcdd6e95" providerId="ADAL" clId="{9249B2AD-F14F-4F77-BDE5-6CC553C6B6C9}" dt="2022-01-06T12:45:16.389" v="5" actId="47"/>
      <pc:docMkLst>
        <pc:docMk/>
      </pc:docMkLst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77109677" sldId="282"/>
        </pc:sldMkLst>
      </pc:sldChg>
      <pc:sldChg chg="del">
        <pc:chgData name="Janik, Tomasz" userId="2c3f00d8-7dee-44fb-8581-ef77bcdd6e95" providerId="ADAL" clId="{9249B2AD-F14F-4F77-BDE5-6CC553C6B6C9}" dt="2022-01-06T12:45:04.091" v="1" actId="47"/>
        <pc:sldMkLst>
          <pc:docMk/>
          <pc:sldMk cId="1766213003" sldId="291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1091898" sldId="293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75082815" sldId="296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58971541" sldId="297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767775904" sldId="298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166251031" sldId="299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090435936" sldId="300"/>
        </pc:sldMkLst>
      </pc:sldChg>
      <pc:sldChg chg="del">
        <pc:chgData name="Janik, Tomasz" userId="2c3f00d8-7dee-44fb-8581-ef77bcdd6e95" providerId="ADAL" clId="{9249B2AD-F14F-4F77-BDE5-6CC553C6B6C9}" dt="2022-01-06T12:45:09.090" v="3" actId="47"/>
        <pc:sldMkLst>
          <pc:docMk/>
          <pc:sldMk cId="186540894" sldId="301"/>
        </pc:sldMkLst>
      </pc:sldChg>
      <pc:sldChg chg="del">
        <pc:chgData name="Janik, Tomasz" userId="2c3f00d8-7dee-44fb-8581-ef77bcdd6e95" providerId="ADAL" clId="{9249B2AD-F14F-4F77-BDE5-6CC553C6B6C9}" dt="2022-01-06T12:45:05.934" v="2" actId="47"/>
        <pc:sldMkLst>
          <pc:docMk/>
          <pc:sldMk cId="3886566076" sldId="302"/>
        </pc:sldMkLst>
      </pc:sldChg>
      <pc:sldChg chg="del">
        <pc:chgData name="Janik, Tomasz" userId="2c3f00d8-7dee-44fb-8581-ef77bcdd6e95" providerId="ADAL" clId="{9249B2AD-F14F-4F77-BDE5-6CC553C6B6C9}" dt="2022-01-06T12:44:59.899" v="0" actId="47"/>
        <pc:sldMkLst>
          <pc:docMk/>
          <pc:sldMk cId="2348647755" sldId="305"/>
        </pc:sldMkLst>
      </pc:sldChg>
    </pc:docChg>
  </pc:docChgLst>
  <pc:docChgLst>
    <pc:chgData name="Janik, Tomasz" userId="2c3f00d8-7dee-44fb-8581-ef77bcdd6e95" providerId="ADAL" clId="{20D1A641-A235-44FC-B563-D33B641EB57B}"/>
    <pc:docChg chg="undo custSel addSld delSld modSld sldOrd">
      <pc:chgData name="Janik, Tomasz" userId="2c3f00d8-7dee-44fb-8581-ef77bcdd6e95" providerId="ADAL" clId="{20D1A641-A235-44FC-B563-D33B641EB57B}" dt="2021-12-05T17:32:38.962" v="3770" actId="20577"/>
      <pc:docMkLst>
        <pc:docMk/>
      </pc:docMkLst>
      <pc:sldChg chg="addSp delSp modSp mod addAnim delAnim modAnim">
        <pc:chgData name="Janik, Tomasz" userId="2c3f00d8-7dee-44fb-8581-ef77bcdd6e95" providerId="ADAL" clId="{20D1A641-A235-44FC-B563-D33B641EB57B}" dt="2021-12-05T13:23:03.070" v="2314"/>
        <pc:sldMkLst>
          <pc:docMk/>
          <pc:sldMk cId="4167884232" sldId="278"/>
        </pc:sldMkLst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03" creationId="{FE469E50-3893-4ED6-92BA-2985C32B0CA6}"/>
          </ac:spMkLst>
        </pc:spChg>
        <pc:spChg chg="add del">
          <ac:chgData name="Janik, Tomasz" userId="2c3f00d8-7dee-44fb-8581-ef77bcdd6e95" providerId="ADAL" clId="{20D1A641-A235-44FC-B563-D33B641EB57B}" dt="2021-11-28T12:29:59.240" v="542" actId="26606"/>
          <ac:spMkLst>
            <pc:docMk/>
            <pc:sldMk cId="4167884232" sldId="278"/>
            <ac:spMk id="108" creationId="{608EAA06-5488-416B-B2B2-E55213011012}"/>
          </ac:spMkLst>
        </pc:spChg>
        <pc:spChg chg="ad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10" creationId="{608EAA06-5488-416B-B2B2-E55213011012}"/>
          </ac:spMkLst>
        </pc:spChg>
        <pc:picChg chg="mod">
          <ac:chgData name="Janik, Tomasz" userId="2c3f00d8-7dee-44fb-8581-ef77bcdd6e95" providerId="ADAL" clId="{20D1A641-A235-44FC-B563-D33B641EB57B}" dt="2021-11-28T10:44:25.514" v="1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del mod">
        <pc:chgData name="Janik, Tomasz" userId="2c3f00d8-7dee-44fb-8581-ef77bcdd6e95" providerId="ADAL" clId="{20D1A641-A235-44FC-B563-D33B641EB57B}" dt="2021-12-03T19:29:20.599" v="2092" actId="47"/>
        <pc:sldMkLst>
          <pc:docMk/>
          <pc:sldMk cId="3220235682" sldId="279"/>
        </pc:sldMkLst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2" creationId="{A98FD4FC-479A-4C2B-84A5-CF81E055FBC0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4" creationId="{37D54B6C-87D0-4C03-8335-3955179D2B5B}"/>
          </ac:spMkLst>
        </pc:spChg>
        <pc:picChg chg="mod ord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57" creationId="{B536FA4E-0152-4E27-91DA-0FC22D1846BB}"/>
          </ac:picMkLst>
        </pc:picChg>
      </pc:sldChg>
      <pc:sldChg chg="modSp new del mod">
        <pc:chgData name="Janik, Tomasz" userId="2c3f00d8-7dee-44fb-8581-ef77bcdd6e95" providerId="ADAL" clId="{20D1A641-A235-44FC-B563-D33B641EB57B}" dt="2021-11-28T11:22:44.601" v="148" actId="47"/>
        <pc:sldMkLst>
          <pc:docMk/>
          <pc:sldMk cId="2468899707" sldId="280"/>
        </pc:sldMkLst>
        <pc:spChg chg="mod">
          <ac:chgData name="Janik, Tomasz" userId="2c3f00d8-7dee-44fb-8581-ef77bcdd6e95" providerId="ADAL" clId="{20D1A641-A235-44FC-B563-D33B641EB57B}" dt="2021-11-28T10:53:02.583" v="71" actId="20577"/>
          <ac:spMkLst>
            <pc:docMk/>
            <pc:sldMk cId="2468899707" sldId="280"/>
            <ac:spMk id="2" creationId="{EBCFF4A3-C5DC-45B1-93D0-79C2A49F40EA}"/>
          </ac:spMkLst>
        </pc:spChg>
        <pc:spChg chg="mod">
          <ac:chgData name="Janik, Tomasz" userId="2c3f00d8-7dee-44fb-8581-ef77bcdd6e95" providerId="ADAL" clId="{20D1A641-A235-44FC-B563-D33B641EB57B}" dt="2021-11-28T10:59:48.072" v="107" actId="20577"/>
          <ac:spMkLst>
            <pc:docMk/>
            <pc:sldMk cId="2468899707" sldId="280"/>
            <ac:spMk id="3" creationId="{6D65A81C-00B9-4EA2-94BD-5B155DA312B8}"/>
          </ac:spMkLst>
        </pc:spChg>
      </pc:sldChg>
      <pc:sldChg chg="modSp add del mod">
        <pc:chgData name="Janik, Tomasz" userId="2c3f00d8-7dee-44fb-8581-ef77bcdd6e95" providerId="ADAL" clId="{20D1A641-A235-44FC-B563-D33B641EB57B}" dt="2021-11-28T12:21:04.143" v="344" actId="47"/>
        <pc:sldMkLst>
          <pc:docMk/>
          <pc:sldMk cId="935810203" sldId="281"/>
        </pc:sldMkLst>
        <pc:spChg chg="mod">
          <ac:chgData name="Janik, Tomasz" userId="2c3f00d8-7dee-44fb-8581-ef77bcdd6e95" providerId="ADAL" clId="{20D1A641-A235-44FC-B563-D33B641EB57B}" dt="2021-11-28T11:14:53.926" v="129" actId="27636"/>
          <ac:spMkLst>
            <pc:docMk/>
            <pc:sldMk cId="935810203" sldId="281"/>
            <ac:spMk id="3" creationId="{6D65A81C-00B9-4EA2-94BD-5B155DA312B8}"/>
          </ac:spMkLst>
        </pc:spChg>
      </pc:sldChg>
      <pc:sldChg chg="addSp delSp modSp new mod setBg modNotesTx">
        <pc:chgData name="Janik, Tomasz" userId="2c3f00d8-7dee-44fb-8581-ef77bcdd6e95" providerId="ADAL" clId="{20D1A641-A235-44FC-B563-D33B641EB57B}" dt="2021-12-05T16:18:19.283" v="3696" actId="12"/>
        <pc:sldMkLst>
          <pc:docMk/>
          <pc:sldMk cId="3277109677" sldId="282"/>
        </pc:sldMkLst>
        <pc:spChg chg="mo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18:19.283" v="3696" actId="12"/>
          <ac:spMkLst>
            <pc:docMk/>
            <pc:sldMk cId="3277109677" sldId="282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1-28T12:28:50.615" v="523" actId="26606"/>
          <ac:spMkLst>
            <pc:docMk/>
            <pc:sldMk cId="3277109677" sldId="282"/>
            <ac:spMk id="8" creationId="{F7471772-E57F-4CD9-9241-D264A2F782EC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2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3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8:55.400" v="527" actId="26606"/>
          <ac:spMkLst>
            <pc:docMk/>
            <pc:sldMk cId="3277109677" sldId="282"/>
            <ac:spMk id="15" creationId="{DAB482FD-C684-4DAA-AC4C-1739F51A98A0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9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2" creationId="{2BFC186A-5A9F-4A9A-A72D-DFBBE9934418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3" creationId="{E8EE1E2B-262B-4EE5-9AB3-125FAB1A8A40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6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7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29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1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3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4" creationId="{D7342DFD-5FF3-4D14-B946-EE46F4D4F6A9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9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41" creationId="{8DEB9D55-38C8-45B4-BB2D-4FDBBDB08C37}"/>
          </ac:spMkLst>
        </pc:spChg>
        <pc:cxnChg chg="add del">
          <ac:chgData name="Janik, Tomasz" userId="2c3f00d8-7dee-44fb-8581-ef77bcdd6e95" providerId="ADAL" clId="{20D1A641-A235-44FC-B563-D33B641EB57B}" dt="2021-11-28T12:28:50.615" v="523" actId="26606"/>
          <ac:cxnSpMkLst>
            <pc:docMk/>
            <pc:sldMk cId="3277109677" sldId="282"/>
            <ac:cxnSpMk id="10" creationId="{31CC7E9E-3FF6-4189-9B36-995A779F3C5A}"/>
          </ac:cxnSpMkLst>
        </pc:cxnChg>
        <pc:cxnChg chg="add del">
          <ac:chgData name="Janik, Tomasz" userId="2c3f00d8-7dee-44fb-8581-ef77bcdd6e95" providerId="ADAL" clId="{20D1A641-A235-44FC-B563-D33B641EB57B}" dt="2021-11-28T12:28:55.400" v="527" actId="26606"/>
          <ac:cxnSpMkLst>
            <pc:docMk/>
            <pc:sldMk cId="3277109677" sldId="282"/>
            <ac:cxnSpMk id="16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06.948" v="529" actId="26606"/>
          <ac:cxnSpMkLst>
            <pc:docMk/>
            <pc:sldMk cId="3277109677" sldId="282"/>
            <ac:cxnSpMk id="20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10.360" v="531" actId="26606"/>
          <ac:cxnSpMkLst>
            <pc:docMk/>
            <pc:sldMk cId="3277109677" sldId="282"/>
            <ac:cxnSpMk id="24" creationId="{862CADB7-E9BE-4376-8036-0D21CBDC96A7}"/>
          </ac:cxnSpMkLst>
        </pc:cxnChg>
      </pc:sldChg>
      <pc:sldChg chg="addSp delSp modSp new del mod setBg">
        <pc:chgData name="Janik, Tomasz" userId="2c3f00d8-7dee-44fb-8581-ef77bcdd6e95" providerId="ADAL" clId="{20D1A641-A235-44FC-B563-D33B641EB57B}" dt="2021-12-05T13:40:45.088" v="2463" actId="47"/>
        <pc:sldMkLst>
          <pc:docMk/>
          <pc:sldMk cId="1730476530" sldId="283"/>
        </pc:sldMkLst>
        <pc:spChg chg="mod">
          <ac:chgData name="Janik, Tomasz" userId="2c3f00d8-7dee-44fb-8581-ef77bcdd6e95" providerId="ADAL" clId="{20D1A641-A235-44FC-B563-D33B641EB57B}" dt="2021-12-05T13:27:43.454" v="2343" actId="20577"/>
          <ac:spMkLst>
            <pc:docMk/>
            <pc:sldMk cId="1730476530" sldId="283"/>
            <ac:spMk id="2" creationId="{16A4E09A-46B2-4488-BDD3-A71AEA5FB554}"/>
          </ac:spMkLst>
        </pc:spChg>
        <pc:spChg chg="mod">
          <ac:chgData name="Janik, Tomasz" userId="2c3f00d8-7dee-44fb-8581-ef77bcdd6e95" providerId="ADAL" clId="{20D1A641-A235-44FC-B563-D33B641EB57B}" dt="2021-12-05T13:40:14.915" v="2454" actId="27636"/>
          <ac:spMkLst>
            <pc:docMk/>
            <pc:sldMk cId="1730476530" sldId="283"/>
            <ac:spMk id="3" creationId="{9574E2DB-520A-4854-BF53-723AF33726C9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8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2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4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5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0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2" creationId="{255D0BF7-94F4-4437-A2B2-87BAFF86D541}"/>
          </ac:spMkLst>
        </pc:spChg>
        <pc:spChg chg="add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24" creationId="{F7471772-E57F-4CD9-9241-D264A2F782EC}"/>
          </ac:spMkLst>
        </pc:spChg>
        <pc:cxnChg chg="add">
          <ac:chgData name="Janik, Tomasz" userId="2c3f00d8-7dee-44fb-8581-ef77bcdd6e95" providerId="ADAL" clId="{20D1A641-A235-44FC-B563-D33B641EB57B}" dt="2021-11-28T12:34:59.663" v="578" actId="26606"/>
          <ac:cxnSpMkLst>
            <pc:docMk/>
            <pc:sldMk cId="1730476530" sldId="283"/>
            <ac:cxnSpMk id="25" creationId="{31CC7E9E-3FF6-4189-9B36-995A779F3C5A}"/>
          </ac:cxnSpMkLst>
        </pc:cxnChg>
      </pc:sldChg>
      <pc:sldChg chg="modSp new del mod">
        <pc:chgData name="Janik, Tomasz" userId="2c3f00d8-7dee-44fb-8581-ef77bcdd6e95" providerId="ADAL" clId="{20D1A641-A235-44FC-B563-D33B641EB57B}" dt="2021-12-05T13:52:40.666" v="2627" actId="47"/>
        <pc:sldMkLst>
          <pc:docMk/>
          <pc:sldMk cId="4007464088" sldId="284"/>
        </pc:sldMkLst>
        <pc:spChg chg="mod">
          <ac:chgData name="Janik, Tomasz" userId="2c3f00d8-7dee-44fb-8581-ef77bcdd6e95" providerId="ADAL" clId="{20D1A641-A235-44FC-B563-D33B641EB57B}" dt="2021-11-28T17:38:38.900" v="668" actId="12"/>
          <ac:spMkLst>
            <pc:docMk/>
            <pc:sldMk cId="4007464088" sldId="284"/>
            <ac:spMk id="2" creationId="{A492DC14-229C-446E-9929-956419E3C3F9}"/>
          </ac:spMkLst>
        </pc:spChg>
        <pc:spChg chg="mod">
          <ac:chgData name="Janik, Tomasz" userId="2c3f00d8-7dee-44fb-8581-ef77bcdd6e95" providerId="ADAL" clId="{20D1A641-A235-44FC-B563-D33B641EB57B}" dt="2021-11-28T17:46:16.008" v="679" actId="20577"/>
          <ac:spMkLst>
            <pc:docMk/>
            <pc:sldMk cId="4007464088" sldId="284"/>
            <ac:spMk id="3" creationId="{75EA3AFB-207B-4F21-B30F-D5402010E0D5}"/>
          </ac:spMkLst>
        </pc:spChg>
      </pc:sldChg>
      <pc:sldChg chg="delSp modSp add del mod ord setBg delDesignElem">
        <pc:chgData name="Janik, Tomasz" userId="2c3f00d8-7dee-44fb-8581-ef77bcdd6e95" providerId="ADAL" clId="{20D1A641-A235-44FC-B563-D33B641EB57B}" dt="2021-11-28T17:29:23.259" v="596" actId="47"/>
        <pc:sldMkLst>
          <pc:docMk/>
          <pc:sldMk cId="4060420577" sldId="284"/>
        </pc:sldMkLst>
        <pc:spChg chg="mod">
          <ac:chgData name="Janik, Tomasz" userId="2c3f00d8-7dee-44fb-8581-ef77bcdd6e95" providerId="ADAL" clId="{20D1A641-A235-44FC-B563-D33B641EB57B}" dt="2021-11-28T17:23:37.746" v="595" actId="20577"/>
          <ac:spMkLst>
            <pc:docMk/>
            <pc:sldMk cId="4060420577" sldId="284"/>
            <ac:spMk id="2" creationId="{16A4E09A-46B2-4488-BDD3-A71AEA5FB554}"/>
          </ac:spMkLst>
        </pc:spChg>
        <pc:spChg chg="del">
          <ac:chgData name="Janik, Tomasz" userId="2c3f00d8-7dee-44fb-8581-ef77bcdd6e95" providerId="ADAL" clId="{20D1A641-A235-44FC-B563-D33B641EB57B}" dt="2021-11-28T17:23:32.122" v="580"/>
          <ac:spMkLst>
            <pc:docMk/>
            <pc:sldMk cId="4060420577" sldId="284"/>
            <ac:spMk id="24" creationId="{F7471772-E57F-4CD9-9241-D264A2F782EC}"/>
          </ac:spMkLst>
        </pc:spChg>
        <pc:cxnChg chg="del">
          <ac:chgData name="Janik, Tomasz" userId="2c3f00d8-7dee-44fb-8581-ef77bcdd6e95" providerId="ADAL" clId="{20D1A641-A235-44FC-B563-D33B641EB57B}" dt="2021-11-28T17:23:32.122" v="580"/>
          <ac:cxnSpMkLst>
            <pc:docMk/>
            <pc:sldMk cId="4060420577" sldId="284"/>
            <ac:cxnSpMk id="25" creationId="{31CC7E9E-3FF6-4189-9B36-995A779F3C5A}"/>
          </ac:cxnSpMkLst>
        </pc:cxnChg>
      </pc:sldChg>
      <pc:sldChg chg="addSp delSp new del mod">
        <pc:chgData name="Janik, Tomasz" userId="2c3f00d8-7dee-44fb-8581-ef77bcdd6e95" providerId="ADAL" clId="{20D1A641-A235-44FC-B563-D33B641EB57B}" dt="2021-11-28T17:47:55.947" v="687" actId="47"/>
        <pc:sldMkLst>
          <pc:docMk/>
          <pc:sldMk cId="4285178176" sldId="285"/>
        </pc:sldMkLst>
        <pc:picChg chg="add del">
          <ac:chgData name="Janik, Tomasz" userId="2c3f00d8-7dee-44fb-8581-ef77bcdd6e95" providerId="ADAL" clId="{20D1A641-A235-44FC-B563-D33B641EB57B}" dt="2021-11-28T17:47:41.962" v="682" actId="22"/>
          <ac:picMkLst>
            <pc:docMk/>
            <pc:sldMk cId="4285178176" sldId="285"/>
            <ac:picMk id="5" creationId="{A9A67960-4091-4D3B-89A5-76A90B248418}"/>
          </ac:picMkLst>
        </pc:picChg>
      </pc:sldChg>
      <pc:sldChg chg="addSp delSp modSp new del mod ord setBg">
        <pc:chgData name="Janik, Tomasz" userId="2c3f00d8-7dee-44fb-8581-ef77bcdd6e95" providerId="ADAL" clId="{20D1A641-A235-44FC-B563-D33B641EB57B}" dt="2021-12-05T14:02:54.067" v="2928" actId="47"/>
        <pc:sldMkLst>
          <pc:docMk/>
          <pc:sldMk cId="1079627292" sldId="286"/>
        </pc:sldMkLst>
        <pc:spChg chg="mo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" creationId="{410590FE-0A58-4756-8E8A-0A1733144547}"/>
          </ac:spMkLst>
        </pc:spChg>
        <pc:spChg chg="del">
          <ac:chgData name="Janik, Tomasz" userId="2c3f00d8-7dee-44fb-8581-ef77bcdd6e95" providerId="ADAL" clId="{20D1A641-A235-44FC-B563-D33B641EB57B}" dt="2021-11-28T17:47:48.809" v="684" actId="22"/>
          <ac:spMkLst>
            <pc:docMk/>
            <pc:sldMk cId="1079627292" sldId="286"/>
            <ac:spMk id="3" creationId="{17591F8A-7511-49BB-9AFC-8D3696C4F089}"/>
          </ac:spMkLst>
        </pc:spChg>
        <pc:spChg chg="mod">
          <ac:chgData name="Janik, Tomasz" userId="2c3f00d8-7dee-44fb-8581-ef77bcdd6e95" providerId="ADAL" clId="{20D1A641-A235-44FC-B563-D33B641EB57B}" dt="2021-12-04T20:17:06.285" v="2104" actId="20577"/>
          <ac:spMkLst>
            <pc:docMk/>
            <pc:sldMk cId="1079627292" sldId="286"/>
            <ac:spMk id="4" creationId="{7DE2C160-2946-48C7-B620-043C3C3E348D}"/>
          </ac:spMkLst>
        </pc:spChg>
        <pc:spChg chg="add del">
          <ac:chgData name="Janik, Tomasz" userId="2c3f00d8-7dee-44fb-8581-ef77bcdd6e95" providerId="ADAL" clId="{20D1A641-A235-44FC-B563-D33B641EB57B}" dt="2021-11-28T17:58:36.947" v="898"/>
          <ac:spMkLst>
            <pc:docMk/>
            <pc:sldMk cId="1079627292" sldId="286"/>
            <ac:spMk id="7" creationId="{DB9CF7C2-988C-4922-9767-91FFCBC75B14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1" creationId="{A98FD4FC-479A-4C2B-84A5-CF81E055FBC0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3" creationId="{37D54B6C-87D0-4C03-8335-3955179D2B5B}"/>
          </ac:spMkLst>
        </pc:spChg>
        <pc:spChg chg="add del">
          <ac:chgData name="Janik, Tomasz" userId="2c3f00d8-7dee-44fb-8581-ef77bcdd6e95" providerId="ADAL" clId="{20D1A641-A235-44FC-B563-D33B641EB57B}" dt="2021-11-28T18:28:58.497" v="1547" actId="26606"/>
          <ac:spMkLst>
            <pc:docMk/>
            <pc:sldMk cId="1079627292" sldId="286"/>
            <ac:spMk id="15" creationId="{1B3897FC-A693-4656-8FCD-CF609C3BDF8D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7" creationId="{95CB840F-8E41-4CA5-B79B-25CC80AD234A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8" creationId="{BEF75C5D-2BA1-43DF-A7EA-02C7DEC122DF}"/>
          </ac:spMkLst>
        </pc:spChg>
        <pc:spChg chg="ad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0" creationId="{1B3897FC-A693-4656-8FCD-CF609C3BDF8D}"/>
          </ac:spMkLst>
        </pc:spChg>
        <pc:picChg chg="add mod ord">
          <ac:chgData name="Janik, Tomasz" userId="2c3f00d8-7dee-44fb-8581-ef77bcdd6e95" providerId="ADAL" clId="{20D1A641-A235-44FC-B563-D33B641EB57B}" dt="2021-11-28T18:28:59.830" v="1550" actId="26606"/>
          <ac:picMkLst>
            <pc:docMk/>
            <pc:sldMk cId="1079627292" sldId="286"/>
            <ac:picMk id="6" creationId="{5DC689D2-8769-40AF-8E1B-F3F4F0EC161E}"/>
          </ac:picMkLst>
        </pc:picChg>
      </pc:sldChg>
      <pc:sldChg chg="addSp delSp modSp new del mod setBg addAnim modAnim">
        <pc:chgData name="Janik, Tomasz" userId="2c3f00d8-7dee-44fb-8581-ef77bcdd6e95" providerId="ADAL" clId="{20D1A641-A235-44FC-B563-D33B641EB57B}" dt="2021-12-05T14:24:18.962" v="3328" actId="47"/>
        <pc:sldMkLst>
          <pc:docMk/>
          <pc:sldMk cId="229499014" sldId="287"/>
        </pc:sldMkLst>
        <pc:spChg chg="mod ord">
          <ac:chgData name="Janik, Tomasz" userId="2c3f00d8-7dee-44fb-8581-ef77bcdd6e95" providerId="ADAL" clId="{20D1A641-A235-44FC-B563-D33B641EB57B}" dt="2021-11-28T18:29:28.464" v="1567" actId="20577"/>
          <ac:spMkLst>
            <pc:docMk/>
            <pc:sldMk cId="229499014" sldId="287"/>
            <ac:spMk id="2" creationId="{8D0EA26E-F84C-41F0-9998-E87901EE2CCC}"/>
          </ac:spMkLst>
        </pc:spChg>
        <pc:spChg chg="mod ord">
          <ac:chgData name="Janik, Tomasz" userId="2c3f00d8-7dee-44fb-8581-ef77bcdd6e95" providerId="ADAL" clId="{20D1A641-A235-44FC-B563-D33B641EB57B}" dt="2021-11-29T12:53:38.468" v="1602" actId="21"/>
          <ac:spMkLst>
            <pc:docMk/>
            <pc:sldMk cId="229499014" sldId="287"/>
            <ac:spMk id="3" creationId="{E968336D-8936-4A4F-8E2A-E592CB2E7D1B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10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4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5" creationId="{B40DDA79-7866-468E-A33D-D8341D900EC5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0" creationId="{4AF66284-D84D-4DA6-B4CD-DE99CE708A81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2" creationId="{D7342DFD-5FF3-4D14-B946-EE46F4D4F6A9}"/>
          </ac:spMkLst>
        </pc:spChg>
        <pc:cxnChg chg="add del">
          <ac:chgData name="Janik, Tomasz" userId="2c3f00d8-7dee-44fb-8581-ef77bcdd6e95" providerId="ADAL" clId="{20D1A641-A235-44FC-B563-D33B641EB57B}" dt="2021-11-28T18:28:09.237" v="1541" actId="26606"/>
          <ac:cxnSpMkLst>
            <pc:docMk/>
            <pc:sldMk cId="229499014" sldId="287"/>
            <ac:cxnSpMk id="12" creationId="{2DAA738B-EDF5-4694-B25A-3488245BC87C}"/>
          </ac:cxnSpMkLst>
        </pc:cxnChg>
      </pc:sldChg>
      <pc:sldChg chg="modSp new del mod">
        <pc:chgData name="Janik, Tomasz" userId="2c3f00d8-7dee-44fb-8581-ef77bcdd6e95" providerId="ADAL" clId="{20D1A641-A235-44FC-B563-D33B641EB57B}" dt="2021-11-28T18:08:55.673" v="1058" actId="47"/>
        <pc:sldMkLst>
          <pc:docMk/>
          <pc:sldMk cId="991220963" sldId="288"/>
        </pc:sldMkLst>
        <pc:spChg chg="mod">
          <ac:chgData name="Janik, Tomasz" userId="2c3f00d8-7dee-44fb-8581-ef77bcdd6e95" providerId="ADAL" clId="{20D1A641-A235-44FC-B563-D33B641EB57B}" dt="2021-11-28T18:06:06.894" v="1020" actId="20577"/>
          <ac:spMkLst>
            <pc:docMk/>
            <pc:sldMk cId="991220963" sldId="288"/>
            <ac:spMk id="2" creationId="{B85CEE88-4D60-436A-98CD-E4B26EA4D7AA}"/>
          </ac:spMkLst>
        </pc:spChg>
        <pc:spChg chg="mod">
          <ac:chgData name="Janik, Tomasz" userId="2c3f00d8-7dee-44fb-8581-ef77bcdd6e95" providerId="ADAL" clId="{20D1A641-A235-44FC-B563-D33B641EB57B}" dt="2021-11-28T18:06:16.487" v="1052" actId="20577"/>
          <ac:spMkLst>
            <pc:docMk/>
            <pc:sldMk cId="991220963" sldId="288"/>
            <ac:spMk id="3" creationId="{FB53F493-6537-45FC-A776-346C502D5240}"/>
          </ac:spMkLst>
        </pc:spChg>
      </pc:sldChg>
      <pc:sldChg chg="addSp delSp modSp new del mod">
        <pc:chgData name="Janik, Tomasz" userId="2c3f00d8-7dee-44fb-8581-ef77bcdd6e95" providerId="ADAL" clId="{20D1A641-A235-44FC-B563-D33B641EB57B}" dt="2021-12-05T14:02:05.918" v="2917" actId="47"/>
        <pc:sldMkLst>
          <pc:docMk/>
          <pc:sldMk cId="95187593" sldId="289"/>
        </pc:sldMkLst>
        <pc:spChg chg="mod">
          <ac:chgData name="Janik, Tomasz" userId="2c3f00d8-7dee-44fb-8581-ef77bcdd6e95" providerId="ADAL" clId="{20D1A641-A235-44FC-B563-D33B641EB57B}" dt="2021-11-28T18:08:51.461" v="1057"/>
          <ac:spMkLst>
            <pc:docMk/>
            <pc:sldMk cId="95187593" sldId="289"/>
            <ac:spMk id="2" creationId="{0A6D1CA6-1C03-4187-9BFB-14222FE29929}"/>
          </ac:spMkLst>
        </pc:spChg>
        <pc:spChg chg="del">
          <ac:chgData name="Janik, Tomasz" userId="2c3f00d8-7dee-44fb-8581-ef77bcdd6e95" providerId="ADAL" clId="{20D1A641-A235-44FC-B563-D33B641EB57B}" dt="2021-11-28T18:08:42.752" v="1056" actId="22"/>
          <ac:spMkLst>
            <pc:docMk/>
            <pc:sldMk cId="95187593" sldId="289"/>
            <ac:spMk id="3" creationId="{F8F228BD-151E-4734-A118-8841A102EB5B}"/>
          </ac:spMkLst>
        </pc:spChg>
        <pc:spChg chg="mod">
          <ac:chgData name="Janik, Tomasz" userId="2c3f00d8-7dee-44fb-8581-ef77bcdd6e95" providerId="ADAL" clId="{20D1A641-A235-44FC-B563-D33B641EB57B}" dt="2021-11-28T18:15:49.223" v="1288" actId="20577"/>
          <ac:spMkLst>
            <pc:docMk/>
            <pc:sldMk cId="95187593" sldId="289"/>
            <ac:spMk id="4" creationId="{0E60053B-41CA-492D-BA76-C3503795AFED}"/>
          </ac:spMkLst>
        </pc:spChg>
        <pc:picChg chg="add mod ord">
          <ac:chgData name="Janik, Tomasz" userId="2c3f00d8-7dee-44fb-8581-ef77bcdd6e95" providerId="ADAL" clId="{20D1A641-A235-44FC-B563-D33B641EB57B}" dt="2021-11-28T18:08:42.752" v="1056" actId="22"/>
          <ac:picMkLst>
            <pc:docMk/>
            <pc:sldMk cId="95187593" sldId="289"/>
            <ac:picMk id="6" creationId="{A014959D-BB0D-4626-A88D-185022F3852F}"/>
          </ac:picMkLst>
        </pc:picChg>
      </pc:sldChg>
      <pc:sldChg chg="new del">
        <pc:chgData name="Janik, Tomasz" userId="2c3f00d8-7dee-44fb-8581-ef77bcdd6e95" providerId="ADAL" clId="{20D1A641-A235-44FC-B563-D33B641EB57B}" dt="2021-11-28T18:08:39.584" v="1054" actId="680"/>
        <pc:sldMkLst>
          <pc:docMk/>
          <pc:sldMk cId="147427917" sldId="289"/>
        </pc:sldMkLst>
      </pc:sldChg>
      <pc:sldChg chg="addSp delSp modSp new del mod">
        <pc:chgData name="Janik, Tomasz" userId="2c3f00d8-7dee-44fb-8581-ef77bcdd6e95" providerId="ADAL" clId="{20D1A641-A235-44FC-B563-D33B641EB57B}" dt="2021-12-04T16:06:49.252" v="2094" actId="47"/>
        <pc:sldMkLst>
          <pc:docMk/>
          <pc:sldMk cId="3554703697" sldId="290"/>
        </pc:sldMkLst>
        <pc:spChg chg="mod">
          <ac:chgData name="Janik, Tomasz" userId="2c3f00d8-7dee-44fb-8581-ef77bcdd6e95" providerId="ADAL" clId="{20D1A641-A235-44FC-B563-D33B641EB57B}" dt="2021-11-29T14:38:25.605" v="1620" actId="20577"/>
          <ac:spMkLst>
            <pc:docMk/>
            <pc:sldMk cId="3554703697" sldId="290"/>
            <ac:spMk id="2" creationId="{AFDD4000-D1C8-4ED3-95B0-7A1815A421EE}"/>
          </ac:spMkLst>
        </pc:spChg>
        <pc:spChg chg="mod">
          <ac:chgData name="Janik, Tomasz" userId="2c3f00d8-7dee-44fb-8581-ef77bcdd6e95" providerId="ADAL" clId="{20D1A641-A235-44FC-B563-D33B641EB57B}" dt="2021-11-29T14:40:43.238" v="1711" actId="20577"/>
          <ac:spMkLst>
            <pc:docMk/>
            <pc:sldMk cId="3554703697" sldId="290"/>
            <ac:spMk id="3" creationId="{CBCD8427-5FE7-46CA-89F8-5485D879F489}"/>
          </ac:spMkLst>
        </pc:spChg>
        <pc:picChg chg="add del">
          <ac:chgData name="Janik, Tomasz" userId="2c3f00d8-7dee-44fb-8581-ef77bcdd6e95" providerId="ADAL" clId="{20D1A641-A235-44FC-B563-D33B641EB57B}" dt="2021-11-29T14:41:18.726" v="1713" actId="22"/>
          <ac:picMkLst>
            <pc:docMk/>
            <pc:sldMk cId="3554703697" sldId="290"/>
            <ac:picMk id="5" creationId="{298E3A02-AD71-4BB6-BA05-D61FB9D9FA1F}"/>
          </ac:picMkLst>
        </pc:picChg>
      </pc:sldChg>
      <pc:sldChg chg="addSp delSp modSp new mod ord">
        <pc:chgData name="Janik, Tomasz" userId="2c3f00d8-7dee-44fb-8581-ef77bcdd6e95" providerId="ADAL" clId="{20D1A641-A235-44FC-B563-D33B641EB57B}" dt="2021-12-05T14:21:29.914" v="3180"/>
        <pc:sldMkLst>
          <pc:docMk/>
          <pc:sldMk cId="1766213003" sldId="291"/>
        </pc:sldMkLst>
        <pc:spChg chg="mod">
          <ac:chgData name="Janik, Tomasz" userId="2c3f00d8-7dee-44fb-8581-ef77bcdd6e95" providerId="ADAL" clId="{20D1A641-A235-44FC-B563-D33B641EB57B}" dt="2021-11-29T14:41:54.976" v="1733" actId="20577"/>
          <ac:spMkLst>
            <pc:docMk/>
            <pc:sldMk cId="1766213003" sldId="291"/>
            <ac:spMk id="2" creationId="{BA8864A4-5361-40C8-B136-1C3423721DC4}"/>
          </ac:spMkLst>
        </pc:spChg>
        <pc:spChg chg="mod">
          <ac:chgData name="Janik, Tomasz" userId="2c3f00d8-7dee-44fb-8581-ef77bcdd6e95" providerId="ADAL" clId="{20D1A641-A235-44FC-B563-D33B641EB57B}" dt="2021-11-29T14:44:21.861" v="1943" actId="20577"/>
          <ac:spMkLst>
            <pc:docMk/>
            <pc:sldMk cId="1766213003" sldId="291"/>
            <ac:spMk id="3" creationId="{4EA73ACC-6B77-4C39-B0DA-0E03E92E5DA9}"/>
          </ac:spMkLst>
        </pc:spChg>
        <pc:spChg chg="del">
          <ac:chgData name="Janik, Tomasz" userId="2c3f00d8-7dee-44fb-8581-ef77bcdd6e95" providerId="ADAL" clId="{20D1A641-A235-44FC-B563-D33B641EB57B}" dt="2021-11-29T14:41:33.183" v="1715" actId="22"/>
          <ac:spMkLst>
            <pc:docMk/>
            <pc:sldMk cId="1766213003" sldId="291"/>
            <ac:spMk id="4" creationId="{E9199C46-69FE-4DD0-BE1C-0B2FD2FCF764}"/>
          </ac:spMkLst>
        </pc:spChg>
        <pc:spChg chg="mod">
          <ac:chgData name="Janik, Tomasz" userId="2c3f00d8-7dee-44fb-8581-ef77bcdd6e95" providerId="ADAL" clId="{20D1A641-A235-44FC-B563-D33B641EB57B}" dt="2021-11-29T14:45:11.594" v="1973" actId="20577"/>
          <ac:spMkLst>
            <pc:docMk/>
            <pc:sldMk cId="1766213003" sldId="291"/>
            <ac:spMk id="5" creationId="{2A78CDB4-BFAE-4C48-BCEC-DFFACFE74696}"/>
          </ac:spMkLst>
        </pc:spChg>
        <pc:spChg chg="del">
          <ac:chgData name="Janik, Tomasz" userId="2c3f00d8-7dee-44fb-8581-ef77bcdd6e95" providerId="ADAL" clId="{20D1A641-A235-44FC-B563-D33B641EB57B}" dt="2021-11-29T14:41:50.536" v="1716" actId="22"/>
          <ac:spMkLst>
            <pc:docMk/>
            <pc:sldMk cId="1766213003" sldId="291"/>
            <ac:spMk id="6" creationId="{7BBE1C89-DBB8-4F72-8F0F-FB1C36C26DF4}"/>
          </ac:spMkLst>
        </pc:spChg>
        <pc:picChg chg="add mod ord">
          <ac:chgData name="Janik, Tomasz" userId="2c3f00d8-7dee-44fb-8581-ef77bcdd6e95" providerId="ADAL" clId="{20D1A641-A235-44FC-B563-D33B641EB57B}" dt="2021-11-29T14:41:33.183" v="1715" actId="22"/>
          <ac:picMkLst>
            <pc:docMk/>
            <pc:sldMk cId="1766213003" sldId="291"/>
            <ac:picMk id="8" creationId="{F4F8D794-518B-4517-9058-B5403F9E0FB0}"/>
          </ac:picMkLst>
        </pc:picChg>
        <pc:picChg chg="add mod ord">
          <ac:chgData name="Janik, Tomasz" userId="2c3f00d8-7dee-44fb-8581-ef77bcdd6e95" providerId="ADAL" clId="{20D1A641-A235-44FC-B563-D33B641EB57B}" dt="2021-11-29T14:41:50.536" v="1716" actId="22"/>
          <ac:picMkLst>
            <pc:docMk/>
            <pc:sldMk cId="1766213003" sldId="291"/>
            <ac:picMk id="10" creationId="{A9D67136-323F-4F18-89E7-88446E5C5B50}"/>
          </ac:picMkLst>
        </pc:picChg>
      </pc:sldChg>
      <pc:sldChg chg="new del">
        <pc:chgData name="Janik, Tomasz" userId="2c3f00d8-7dee-44fb-8581-ef77bcdd6e95" providerId="ADAL" clId="{20D1A641-A235-44FC-B563-D33B641EB57B}" dt="2021-12-05T14:24:19.750" v="3329" actId="47"/>
        <pc:sldMkLst>
          <pc:docMk/>
          <pc:sldMk cId="3772312363" sldId="292"/>
        </pc:sldMkLst>
      </pc:sldChg>
      <pc:sldChg chg="addSp delSp modSp add mod setBg delDesignElem">
        <pc:chgData name="Janik, Tomasz" userId="2c3f00d8-7dee-44fb-8581-ef77bcdd6e95" providerId="ADAL" clId="{20D1A641-A235-44FC-B563-D33B641EB57B}" dt="2021-12-05T15:31:11.530" v="3660" actId="12"/>
        <pc:sldMkLst>
          <pc:docMk/>
          <pc:sldMk cId="321091898" sldId="293"/>
        </pc:sldMkLst>
        <pc:spChg chg="mo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1:11.530" v="3660" actId="12"/>
          <ac:spMkLst>
            <pc:docMk/>
            <pc:sldMk cId="321091898" sldId="29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5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6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8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10" creationId="{D7342DFD-5FF3-4D14-B946-EE46F4D4F6A9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3" creationId="{4AF66284-D84D-4DA6-B4CD-DE99CE708A81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4" creationId="{D7342DFD-5FF3-4D14-B946-EE46F4D4F6A9}"/>
          </ac:spMkLst>
        </pc:spChg>
      </pc:sldChg>
      <pc:sldChg chg="modSp new del mod">
        <pc:chgData name="Janik, Tomasz" userId="2c3f00d8-7dee-44fb-8581-ef77bcdd6e95" providerId="ADAL" clId="{20D1A641-A235-44FC-B563-D33B641EB57B}" dt="2021-12-03T19:29:23.091" v="2093" actId="47"/>
        <pc:sldMkLst>
          <pc:docMk/>
          <pc:sldMk cId="2727024184" sldId="293"/>
        </pc:sldMkLst>
        <pc:spChg chg="mod">
          <ac:chgData name="Janik, Tomasz" userId="2c3f00d8-7dee-44fb-8581-ef77bcdd6e95" providerId="ADAL" clId="{20D1A641-A235-44FC-B563-D33B641EB57B}" dt="2021-12-02T14:22:35.606" v="2001" actId="20577"/>
          <ac:spMkLst>
            <pc:docMk/>
            <pc:sldMk cId="2727024184" sldId="293"/>
            <ac:spMk id="2" creationId="{0583D037-7D3B-4CC7-A4B5-8FE18DA5F0F0}"/>
          </ac:spMkLst>
        </pc:spChg>
        <pc:spChg chg="mod">
          <ac:chgData name="Janik, Tomasz" userId="2c3f00d8-7dee-44fb-8581-ef77bcdd6e95" providerId="ADAL" clId="{20D1A641-A235-44FC-B563-D33B641EB57B}" dt="2021-12-02T14:30:58.025" v="2091" actId="20577"/>
          <ac:spMkLst>
            <pc:docMk/>
            <pc:sldMk cId="2727024184" sldId="293"/>
            <ac:spMk id="3" creationId="{3D6470FB-168C-45B7-9518-5CEFEF615326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06.561" v="2502" actId="47"/>
        <pc:sldMkLst>
          <pc:docMk/>
          <pc:sldMk cId="1036046262" sldId="294"/>
        </pc:sldMkLst>
        <pc:spChg chg="mod">
          <ac:chgData name="Janik, Tomasz" userId="2c3f00d8-7dee-44fb-8581-ef77bcdd6e95" providerId="ADAL" clId="{20D1A641-A235-44FC-B563-D33B641EB57B}" dt="2021-12-05T13:40:28.465" v="2456"/>
          <ac:spMkLst>
            <pc:docMk/>
            <pc:sldMk cId="1036046262" sldId="29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3:42:00.390" v="2500"/>
          <ac:spMkLst>
            <pc:docMk/>
            <pc:sldMk cId="1036046262" sldId="294"/>
            <ac:spMk id="3" creationId="{92E468BA-4641-4617-B2E9-C89FD90E0D57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16.092" v="2505" actId="47"/>
        <pc:sldMkLst>
          <pc:docMk/>
          <pc:sldMk cId="3335114153" sldId="295"/>
        </pc:sldMkLst>
        <pc:spChg chg="mod">
          <ac:chgData name="Janik, Tomasz" userId="2c3f00d8-7dee-44fb-8581-ef77bcdd6e95" providerId="ADAL" clId="{20D1A641-A235-44FC-B563-D33B641EB57B}" dt="2021-12-05T13:41:26.389" v="2495" actId="20577"/>
          <ac:spMkLst>
            <pc:docMk/>
            <pc:sldMk cId="3335114153" sldId="295"/>
            <ac:spMk id="2" creationId="{552B9508-6A0D-4622-BFCC-92D441064CFF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6:44:44.126" v="3701" actId="20577"/>
        <pc:sldMkLst>
          <pc:docMk/>
          <pc:sldMk cId="2175082815" sldId="296"/>
        </pc:sldMkLst>
        <pc:spChg chg="mo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44:44.126" v="3701" actId="20577"/>
          <ac:spMkLst>
            <pc:docMk/>
            <pc:sldMk cId="2175082815" sldId="296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5:32:27.133" v="3663" actId="12"/>
        <pc:sldMkLst>
          <pc:docMk/>
          <pc:sldMk cId="2158971541" sldId="297"/>
        </pc:sldMkLst>
        <pc:spChg chg="mo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27.133" v="3663" actId="12"/>
          <ac:spMkLst>
            <pc:docMk/>
            <pc:sldMk cId="2158971541" sldId="297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10" creationId="{8DEB9D55-38C8-45B4-BB2D-4FDBBDB08C37}"/>
          </ac:spMkLst>
        </pc:spChg>
      </pc:sldChg>
      <pc:sldChg chg="addSp delSp modSp add mod setBg">
        <pc:chgData name="Janik, Tomasz" userId="2c3f00d8-7dee-44fb-8581-ef77bcdd6e95" providerId="ADAL" clId="{20D1A641-A235-44FC-B563-D33B641EB57B}" dt="2021-12-05T15:28:51.904" v="3646" actId="26606"/>
        <pc:sldMkLst>
          <pc:docMk/>
          <pc:sldMk cId="767775904" sldId="298"/>
        </pc:sldMkLst>
        <pc:spChg chg="mo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2" creationId="{552B9508-6A0D-4622-BFCC-92D441064CFF}"/>
          </ac:spMkLst>
        </pc:spChg>
        <pc:spChg chg="del mod">
          <ac:chgData name="Janik, Tomasz" userId="2c3f00d8-7dee-44fb-8581-ef77bcdd6e95" providerId="ADAL" clId="{20D1A641-A235-44FC-B563-D33B641EB57B}" dt="2021-12-05T13:53:23.108" v="2661" actId="478"/>
          <ac:spMkLst>
            <pc:docMk/>
            <pc:sldMk cId="767775904" sldId="298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9" creationId="{1E70A317-DCED-4E80-AA2D-467D8702E5CB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11" creationId="{A6D87845-294F-40CB-BC48-46455460D292}"/>
          </ac:spMkLst>
        </pc:spChg>
        <pc:spChg chg="ad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13" creationId="{60AB9C63-27B3-4275-BF3D-3E4717045524}"/>
          </ac:spMkLst>
        </pc:spChg>
        <pc:picChg chg="add mo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4" creationId="{4B7AAD17-D8D6-46B6-A33B-A1AF3F520A13}"/>
          </ac:picMkLst>
        </pc:picChg>
        <pc:picChg chg="ad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14" creationId="{76AAFF90-89E1-46D5-B8B5-3BFDBB92D867}"/>
          </ac:picMkLst>
        </pc:picChg>
      </pc:sldChg>
      <pc:sldChg chg="addSp delSp modSp add mod setBg">
        <pc:chgData name="Janik, Tomasz" userId="2c3f00d8-7dee-44fb-8581-ef77bcdd6e95" providerId="ADAL" clId="{20D1A641-A235-44FC-B563-D33B641EB57B}" dt="2021-12-05T15:32:49.115" v="3671" actId="15"/>
        <pc:sldMkLst>
          <pc:docMk/>
          <pc:sldMk cId="1166251031" sldId="299"/>
        </pc:sldMkLst>
        <pc:spChg chg="mo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49.115" v="3671" actId="15"/>
          <ac:spMkLst>
            <pc:docMk/>
            <pc:sldMk cId="1166251031" sldId="299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10" creationId="{8DEB9D55-38C8-45B4-BB2D-4FDBBDB08C37}"/>
          </ac:spMkLst>
        </pc:spChg>
        <pc:picChg chg="add del mod">
          <ac:chgData name="Janik, Tomasz" userId="2c3f00d8-7dee-44fb-8581-ef77bcdd6e95" providerId="ADAL" clId="{20D1A641-A235-44FC-B563-D33B641EB57B}" dt="2021-12-05T14:02:20.073" v="2919"/>
          <ac:picMkLst>
            <pc:docMk/>
            <pc:sldMk cId="1166251031" sldId="299"/>
            <ac:picMk id="4" creationId="{3D72955D-10E8-46BE-AC7B-AD9A2F7B5699}"/>
          </ac:picMkLst>
        </pc:picChg>
      </pc:sldChg>
      <pc:sldChg chg="addSp delSp modSp add mod">
        <pc:chgData name="Janik, Tomasz" userId="2c3f00d8-7dee-44fb-8581-ef77bcdd6e95" providerId="ADAL" clId="{20D1A641-A235-44FC-B563-D33B641EB57B}" dt="2021-12-05T14:03:06.622" v="2929" actId="1076"/>
        <pc:sldMkLst>
          <pc:docMk/>
          <pc:sldMk cId="1090435936" sldId="300"/>
        </pc:sldMkLst>
        <pc:spChg chg="del mod">
          <ac:chgData name="Janik, Tomasz" userId="2c3f00d8-7dee-44fb-8581-ef77bcdd6e95" providerId="ADAL" clId="{20D1A641-A235-44FC-B563-D33B641EB57B}" dt="2021-12-05T14:02:49.135" v="2927" actId="478"/>
          <ac:spMkLst>
            <pc:docMk/>
            <pc:sldMk cId="1090435936" sldId="300"/>
            <ac:spMk id="3" creationId="{92E468BA-4641-4617-B2E9-C89FD90E0D57}"/>
          </ac:spMkLst>
        </pc:spChg>
        <pc:picChg chg="add mod">
          <ac:chgData name="Janik, Tomasz" userId="2c3f00d8-7dee-44fb-8581-ef77bcdd6e95" providerId="ADAL" clId="{20D1A641-A235-44FC-B563-D33B641EB57B}" dt="2021-12-05T14:03:06.622" v="2929" actId="1076"/>
          <ac:picMkLst>
            <pc:docMk/>
            <pc:sldMk cId="1090435936" sldId="300"/>
            <ac:picMk id="4" creationId="{ADF3A345-B0F8-4EBC-988B-6B9930522996}"/>
          </ac:picMkLst>
        </pc:picChg>
      </pc:sldChg>
      <pc:sldChg chg="addSp modSp add mod setBg">
        <pc:chgData name="Janik, Tomasz" userId="2c3f00d8-7dee-44fb-8581-ef77bcdd6e95" providerId="ADAL" clId="{20D1A641-A235-44FC-B563-D33B641EB57B}" dt="2021-12-05T16:34:30.682" v="3699" actId="12"/>
        <pc:sldMkLst>
          <pc:docMk/>
          <pc:sldMk cId="186540894" sldId="301"/>
        </pc:sldMkLst>
        <pc:spChg chg="mo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34:30.682" v="3699" actId="12"/>
          <ac:spMkLst>
            <pc:docMk/>
            <pc:sldMk cId="186540894" sldId="301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10" creationId="{8DEB9D55-38C8-45B4-BB2D-4FDBBDB08C37}"/>
          </ac:spMkLst>
        </pc:spChg>
      </pc:sldChg>
      <pc:sldChg chg="add del">
        <pc:chgData name="Janik, Tomasz" userId="2c3f00d8-7dee-44fb-8581-ef77bcdd6e95" providerId="ADAL" clId="{20D1A641-A235-44FC-B563-D33B641EB57B}" dt="2021-12-05T14:02:29.143" v="2923"/>
        <pc:sldMkLst>
          <pc:docMk/>
          <pc:sldMk cId="1078326428" sldId="301"/>
        </pc:sldMkLst>
      </pc:sldChg>
      <pc:sldChg chg="addSp modSp add mod setBg">
        <pc:chgData name="Janik, Tomasz" userId="2c3f00d8-7dee-44fb-8581-ef77bcdd6e95" providerId="ADAL" clId="{20D1A641-A235-44FC-B563-D33B641EB57B}" dt="2021-12-05T15:33:44.184" v="3678" actId="15"/>
        <pc:sldMkLst>
          <pc:docMk/>
          <pc:sldMk cId="3886566076" sldId="302"/>
        </pc:sldMkLst>
        <pc:spChg chg="mo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3:44.184" v="3678" actId="15"/>
          <ac:spMkLst>
            <pc:docMk/>
            <pc:sldMk cId="3886566076" sldId="302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00:19.727" v="3703" actId="20577"/>
        <pc:sldMkLst>
          <pc:docMk/>
          <pc:sldMk cId="3973738214" sldId="303"/>
        </pc:sldMkLst>
        <pc:spChg chg="mo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00:19.727" v="3703" actId="20577"/>
          <ac:spMkLst>
            <pc:docMk/>
            <pc:sldMk cId="3973738214" sldId="30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32:38.962" v="3770" actId="20577"/>
        <pc:sldMkLst>
          <pc:docMk/>
          <pc:sldMk cId="222956599" sldId="304"/>
        </pc:sldMkLst>
        <pc:spChg chg="mo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32:38.962" v="3770" actId="20577"/>
          <ac:spMkLst>
            <pc:docMk/>
            <pc:sldMk cId="222956599" sldId="304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28:27.477" v="3737" actId="20577"/>
        <pc:sldMkLst>
          <pc:docMk/>
          <pc:sldMk cId="2348647755" sldId="305"/>
        </pc:sldMkLst>
        <pc:spChg chg="mo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28:27.477" v="3737" actId="20577"/>
          <ac:spMkLst>
            <pc:docMk/>
            <pc:sldMk cId="2348647755" sldId="305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10" creationId="{8DEB9D55-38C8-45B4-BB2D-4FDBBDB08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8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0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27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74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15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4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884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95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33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5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64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Nauczanie maszynowe w projektowaniu leków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Przewidywanie kardiotoksyczności leków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Tomasz Janik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28" y="1335277"/>
            <a:ext cx="8957108" cy="4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</a:rPr>
              <a:t>Całościowe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Extended-</a:t>
            </a:r>
            <a:r>
              <a:rPr lang="pl-PL" sz="3200" dirty="0" err="1">
                <a:solidFill>
                  <a:srgbClr val="FFFFFF"/>
                </a:solidFill>
              </a:rPr>
              <a:t>connectivity</a:t>
            </a:r>
            <a:r>
              <a:rPr lang="pl-PL" sz="3200" dirty="0">
                <a:solidFill>
                  <a:srgbClr val="FFFFFF"/>
                </a:solidFill>
              </a:rPr>
              <a:t> 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65B40D0-5467-44D2-8BC1-F217E473A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45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(0.7866)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nie ma żadnego zysku z połączenia tych dwóch fingerprintów.</a:t>
            </a:r>
          </a:p>
        </p:txBody>
      </p:sp>
    </p:spTree>
    <p:extLst>
      <p:ext uri="{BB962C8B-B14F-4D97-AF65-F5344CB8AC3E}">
        <p14:creationId xmlns:p14="http://schemas.microsoft.com/office/powerpoint/2010/main" val="38236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MOLECULAR ACCESS SYSTEM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C2FA89-5D81-44F0-A31F-0297C0F3D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1" r="8484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(0.7902)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jednak w tym przypadku wynik nieznacznie wyższy.</a:t>
            </a:r>
          </a:p>
        </p:txBody>
      </p:sp>
    </p:spTree>
    <p:extLst>
      <p:ext uri="{BB962C8B-B14F-4D97-AF65-F5344CB8AC3E}">
        <p14:creationId xmlns:p14="http://schemas.microsoft.com/office/powerpoint/2010/main" val="174623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2400" dirty="0">
                <a:solidFill>
                  <a:srgbClr val="FFFFFF"/>
                </a:solidFill>
              </a:rPr>
              <a:t>MOLECULAR ACCESS SYSTEM + Extended-Connectivity </a:t>
            </a:r>
            <a:br>
              <a:rPr lang="pl-PL" sz="2400" dirty="0">
                <a:solidFill>
                  <a:srgbClr val="FFFFFF"/>
                </a:solidFill>
              </a:rPr>
            </a:br>
            <a:r>
              <a:rPr lang="pl-PL" sz="2400" dirty="0" err="1">
                <a:solidFill>
                  <a:srgbClr val="FFFFFF"/>
                </a:solidFill>
              </a:rPr>
              <a:t>Fingerprints</a:t>
            </a:r>
            <a:endParaRPr lang="pl-PL" sz="24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7754B6-100A-4ECF-9156-AAFF857A4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8" r="848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(0.7833)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(0.7885), znacząco lepszy od samego </a:t>
            </a:r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(0.7688) i lepszy od samego Extended-Connectivity (0.7722).</a:t>
            </a:r>
          </a:p>
        </p:txBody>
      </p:sp>
    </p:spTree>
    <p:extLst>
      <p:ext uri="{BB962C8B-B14F-4D97-AF65-F5344CB8AC3E}">
        <p14:creationId xmlns:p14="http://schemas.microsoft.com/office/powerpoint/2010/main" val="789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sz="3900" dirty="0" err="1">
                <a:solidFill>
                  <a:srgbClr val="FFFFFF"/>
                </a:solidFill>
              </a:rPr>
              <a:t>Klekhota-Roth</a:t>
            </a:r>
            <a:r>
              <a:rPr lang="pl-PL" sz="3900" dirty="0">
                <a:solidFill>
                  <a:srgbClr val="FFFFFF"/>
                </a:solidFill>
              </a:rPr>
              <a:t> +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MOLECULAR ACCESS SYSTEM +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Extended-Connectivity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 err="1">
                <a:solidFill>
                  <a:srgbClr val="FFFFFF"/>
                </a:solidFill>
              </a:rPr>
              <a:t>Fingerprints</a:t>
            </a:r>
            <a:endParaRPr lang="pl-PL" sz="39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B908DA-3CDB-4A8E-98C8-027E294D6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5" r="8499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Autofit/>
          </a:bodyPr>
          <a:lstStyle/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Najlepsze wyniki dawał SVC (0.7888)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Za nim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ExtraTreesClassifier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RandomForestClassifier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Porównywalne do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(0.7885), znacząco lepszy od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(0.7688) i lepszy od samego Extended-Connectivity (0.7722).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Wynik porównywalny do połączonych ze sobą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Extended-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connectivity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(0.7866) oraz gorszy od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</a:t>
            </a:r>
            <a:r>
              <a:rPr lang="pl-PL" sz="2000" kern="1200" dirty="0">
                <a:solidFill>
                  <a:srgbClr val="FFFFFF"/>
                </a:solidFill>
                <a:effectLst/>
                <a:latin typeface="Tw Cen MT (Tekst podstawowy)"/>
              </a:rPr>
              <a:t>0.7902)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379206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 fontScale="85000" lnSpcReduction="10000"/>
          </a:bodyPr>
          <a:lstStyle/>
          <a:p>
            <a:r>
              <a:rPr lang="pl-PL" sz="2000" dirty="0"/>
              <a:t>Najlepsze wyniki zostały uzyskane przy wykorzystaniu połączonych </a:t>
            </a:r>
            <a:r>
              <a:rPr lang="pl-PL" sz="2000" dirty="0" err="1">
                <a:solidFill>
                  <a:srgbClr val="FFFFFF"/>
                </a:solidFill>
              </a:rPr>
              <a:t>Klekhota-Roth</a:t>
            </a:r>
            <a:r>
              <a:rPr lang="pl-PL" sz="2000" dirty="0">
                <a:solidFill>
                  <a:srgbClr val="FFFFFF"/>
                </a:solidFill>
              </a:rPr>
              <a:t> i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</a:t>
            </a:r>
            <a:r>
              <a:rPr lang="pl-PL" sz="2000" dirty="0" err="1">
                <a:solidFill>
                  <a:srgbClr val="FFFFFF"/>
                </a:solidFill>
              </a:rPr>
              <a:t>Fingerprints</a:t>
            </a:r>
            <a:r>
              <a:rPr lang="pl-PL" sz="2000" dirty="0">
                <a:solidFill>
                  <a:srgbClr val="FFFFFF"/>
                </a:solidFill>
              </a:rPr>
              <a:t> - 0.7902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połączonych 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i Extended-Connectivity</a:t>
            </a:r>
            <a:r>
              <a:rPr lang="pl-PL" sz="2000" dirty="0"/>
              <a:t> </a:t>
            </a:r>
            <a:r>
              <a:rPr lang="pl-PL" sz="2000" dirty="0" err="1"/>
              <a:t>Fingerprints</a:t>
            </a:r>
            <a:r>
              <a:rPr lang="pl-PL" sz="2000" dirty="0"/>
              <a:t> – </a:t>
            </a:r>
            <a:r>
              <a:rPr lang="pl-PL" sz="2000" dirty="0">
                <a:solidFill>
                  <a:srgbClr val="FFFFFF"/>
                </a:solidFill>
              </a:rPr>
              <a:t>0.7833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Wachania</a:t>
            </a:r>
            <a:r>
              <a:rPr lang="pl-PL" sz="2000" dirty="0"/>
              <a:t> w wynikach uzyskanych pomiędzy różnymi „mieszankami” fingerprintów są nieznaczne: 0.7833 – 0.7902.</a:t>
            </a:r>
          </a:p>
          <a:p>
            <a:r>
              <a:rPr lang="pl-PL" sz="2000" dirty="0"/>
              <a:t>Co ciekawe połączenie wszystkich rodzajów fingerprintów ze sobą nie dało najlepszego wyniku.</a:t>
            </a:r>
          </a:p>
          <a:p>
            <a:r>
              <a:rPr lang="pl-PL" sz="2000" dirty="0"/>
              <a:t>Mimo wszystko wyniki lepsze od całościowych pojedynczych fingerprintów, gdzie najlepszy wynik wynosił </a:t>
            </a:r>
            <a:r>
              <a:rPr lang="pl-PL" sz="2000" dirty="0">
                <a:solidFill>
                  <a:srgbClr val="FFFFFF"/>
                </a:solidFill>
              </a:rPr>
              <a:t>0.7885 (uzyskany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fingerprint) – ale ceną za to jest dłuższy czas obliczeń z powodu większej liczby </a:t>
            </a:r>
            <a:r>
              <a:rPr lang="pl-PL" sz="2000" dirty="0" err="1"/>
              <a:t>feauturów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8" y="1339008"/>
            <a:ext cx="8957108" cy="4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Pojedyncze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VS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Mieszane</a:t>
            </a:r>
            <a:br>
              <a:rPr lang="pl-PL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 fingerprinty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483437" y="642133"/>
            <a:ext cx="7019360" cy="32757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Symbol zastępczy zawartości 10">
            <a:extLst>
              <a:ext uri="{FF2B5EF4-FFF2-40B4-BE49-F238E27FC236}">
                <a16:creationId xmlns:a16="http://schemas.microsoft.com/office/drawing/2014/main" id="{BCD9F39D-7453-48AC-8CF1-E3609226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778081" y="633194"/>
            <a:ext cx="7019360" cy="32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Pojedyncze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7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Znaczenie / Cel projektu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396F80-2A29-441A-A94A-C544615D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Stworzenie modelu odpowiadającego na pytanie czy dany związek chemiczny w postaci fingerprintu jest kardiotoksyczny.</a:t>
            </a:r>
          </a:p>
          <a:p>
            <a:r>
              <a:rPr lang="pl-PL" sz="2400" dirty="0"/>
              <a:t>Czyli zaklasyfikuje, czy dany związek wiąże się z kanałem potasowy hERG, ponieważ to wiązanie indukuje kardiotoksyczność.</a:t>
            </a:r>
          </a:p>
          <a:p>
            <a:r>
              <a:rPr lang="pl-PL" sz="2400" dirty="0"/>
              <a:t>Wirtualna metoda przesiewowa do przewidywania wywołanej lekiem kardiotoksyczności związanej z hERG może ułatwić, przyśpieszyć i ulepszyć proces odkrywania leków poprzez odfiltrowanie toksycznych kandydatów na leki w początkowej fazie.</a:t>
            </a:r>
          </a:p>
        </p:txBody>
      </p:sp>
    </p:spTree>
    <p:extLst>
      <p:ext uri="{BB962C8B-B14F-4D97-AF65-F5344CB8AC3E}">
        <p14:creationId xmlns:p14="http://schemas.microsoft.com/office/powerpoint/2010/main" val="160774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522245B-F24A-4C57-BAD1-BA1B91657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4" r="774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sz="1900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Duża różnica – 0.7825 vs 0.7435.</a:t>
            </a:r>
          </a:p>
        </p:txBody>
      </p:sp>
    </p:spTree>
    <p:extLst>
      <p:ext uri="{BB962C8B-B14F-4D97-AF65-F5344CB8AC3E}">
        <p14:creationId xmlns:p14="http://schemas.microsoft.com/office/powerpoint/2010/main" val="333264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1" r="8333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Mniejsza różnica niż w przypadku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, ale wciąż zauważalna – 0.7723 vs 0.7652.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Nie ma wyników dla 1500 i 2000, ponieważ fingerprint składa się z 1024 bitów. (z tego samego powodu nie ma tutaj Extended-Connectivity fingerprint)</a:t>
            </a:r>
          </a:p>
        </p:txBody>
      </p:sp>
    </p:spTree>
    <p:extLst>
      <p:ext uri="{BB962C8B-B14F-4D97-AF65-F5344CB8AC3E}">
        <p14:creationId xmlns:p14="http://schemas.microsoft.com/office/powerpoint/2010/main" val="19895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 obu przypadkach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 err="1"/>
              <a:t>Klekhota-Roth</a:t>
            </a:r>
            <a:r>
              <a:rPr lang="pl-PL" sz="2000" dirty="0"/>
              <a:t> poradził sobie lepiej 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0.7825 – 0.7723, ale przy małej liczbie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feautreów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(500, 1000) to Extended -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daje </a:t>
            </a:r>
            <a:r>
              <a:rPr lang="pl-PL" sz="2000">
                <a:solidFill>
                  <a:srgbClr val="FFFFFF"/>
                </a:solidFill>
                <a:latin typeface="Tw Cen MT (Tekst podstawowy)"/>
              </a:rPr>
              <a:t>lepsze rezultaty.</a:t>
            </a:r>
            <a:endParaRPr lang="pl-P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5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5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Ponownie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/>
              <a:t>Najlepsze wyniki udało się uzyskać dla połączonych fingerprintów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z liczbą </a:t>
            </a:r>
            <a:r>
              <a:rPr lang="pl-PL" sz="2000" dirty="0" err="1"/>
              <a:t>feauterów</a:t>
            </a:r>
            <a:r>
              <a:rPr lang="pl-PL" sz="2000" dirty="0"/>
              <a:t> = 2000 (0.7782).</a:t>
            </a:r>
          </a:p>
          <a:p>
            <a:r>
              <a:rPr lang="pl-PL" sz="2000" dirty="0"/>
              <a:t>Jednak dla mniejszej liczby </a:t>
            </a:r>
            <a:r>
              <a:rPr lang="pl-PL" sz="2000" dirty="0" err="1"/>
              <a:t>feauterów</a:t>
            </a:r>
            <a:r>
              <a:rPr lang="pl-PL" sz="2000" dirty="0"/>
              <a:t> połączone fingerprinty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dawały najsłabsze wyniki.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3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4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 err="1">
                <a:solidFill>
                  <a:schemeClr val="bg1"/>
                </a:solidFill>
              </a:rPr>
              <a:t>Deep</a:t>
            </a:r>
            <a:r>
              <a:rPr lang="pl-PL" sz="4400" dirty="0">
                <a:solidFill>
                  <a:schemeClr val="bg1"/>
                </a:solidFill>
              </a:rPr>
              <a:t> Learning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7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Wyniki uzyskane przez sieci neuronowe nie różniły się zbytnio od wyników uzyskanych przez poprzednio przedstawione modele.</a:t>
            </a:r>
          </a:p>
          <a:p>
            <a:r>
              <a:rPr lang="pl-PL" sz="2000" dirty="0"/>
              <a:t>Najlepszy uzyskany wynik = 0.78 </a:t>
            </a:r>
            <a:r>
              <a:rPr lang="pl-PL" sz="2000" dirty="0" err="1"/>
              <a:t>accurracy</a:t>
            </a:r>
            <a:r>
              <a:rPr lang="pl-PL" sz="2000" dirty="0"/>
              <a:t> na zbiorze testowym przy wykorzystaniu połączonych ze sobą </a:t>
            </a:r>
            <a:r>
              <a:rPr lang="pl-PL" sz="2000" dirty="0" err="1"/>
              <a:t>Molecular</a:t>
            </a:r>
            <a:r>
              <a:rPr lang="pl-PL" sz="2000" dirty="0"/>
              <a:t> Connectivity System i Extended-Connectivity.</a:t>
            </a:r>
          </a:p>
          <a:p>
            <a:r>
              <a:rPr lang="pl-PL" sz="2000" dirty="0"/>
              <a:t>Modele oparte na pojedynczych fingerprintów uzyskały wyniki niewiele gorsze – np. Extended-Connectivity uzyskał wyniki 0.77, a </a:t>
            </a:r>
            <a:r>
              <a:rPr lang="pl-PL" sz="2000" dirty="0" err="1"/>
              <a:t>Molecular</a:t>
            </a:r>
            <a:r>
              <a:rPr lang="pl-PL" sz="2000" dirty="0"/>
              <a:t> Connectivity System 0.76.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implementacja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396F80-2A29-441A-A94A-C544615D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Ustalenie poziomu odcięcia = 10000 nanomoli (50.6% danych zaklasyfikowane jako toksyczne)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Wyznaczenie najlepszego modelu dla każdego rodzaju fingerprintu.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Połączenie ze sobą różnych rodzajów fingerprintów i zweryfikowanie czy wpływa to pozytywnie na uzyskane wyniki.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Zmniejszenie liczby </a:t>
            </a:r>
            <a:r>
              <a:rPr lang="pl-PL" sz="2400" dirty="0" err="1"/>
              <a:t>feauterów</a:t>
            </a:r>
            <a:r>
              <a:rPr lang="pl-PL" sz="2400" dirty="0"/>
              <a:t> poprzez usunięcie tych z najmniejszym współczynnikiem korelacji dla zarówno </a:t>
            </a:r>
            <a:r>
              <a:rPr lang="pl-PL" sz="2400" dirty="0" err="1"/>
              <a:t>pojedyczych</a:t>
            </a:r>
            <a:r>
              <a:rPr lang="pl-PL" sz="2400" dirty="0"/>
              <a:t> fingerprintów jak i dla mieszanych i zweryfikowanie jak wpływa to na uzyskane wyniki.</a:t>
            </a:r>
          </a:p>
        </p:txBody>
      </p:sp>
    </p:spTree>
    <p:extLst>
      <p:ext uri="{BB962C8B-B14F-4D97-AF65-F5344CB8AC3E}">
        <p14:creationId xmlns:p14="http://schemas.microsoft.com/office/powerpoint/2010/main" val="211925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30" y="1339008"/>
            <a:ext cx="8957103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66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Implementacja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5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Github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sz="2700" dirty="0">
                <a:solidFill>
                  <a:srgbClr val="FFFFFF"/>
                </a:solidFill>
              </a:rPr>
              <a:t>github.com/tomasz-janik/cardiotoxicity_prediction</a:t>
            </a:r>
            <a:br>
              <a:rPr lang="pl-PL" sz="2700" dirty="0">
                <a:solidFill>
                  <a:srgbClr val="FFFFFF"/>
                </a:solidFill>
              </a:rPr>
            </a:b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6" r="915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githubie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znajduje się całość implementacji wraz z danymi i wynikami.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Licencja MIT.</a:t>
            </a:r>
          </a:p>
        </p:txBody>
      </p:sp>
    </p:spTree>
    <p:extLst>
      <p:ext uri="{BB962C8B-B14F-4D97-AF65-F5344CB8AC3E}">
        <p14:creationId xmlns:p14="http://schemas.microsoft.com/office/powerpoint/2010/main" val="650896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 err="1">
                <a:solidFill>
                  <a:schemeClr val="tx1"/>
                </a:solidFill>
              </a:rPr>
              <a:t>Github</a:t>
            </a:r>
            <a:endParaRPr lang="pl-PL" sz="39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ctr">
            <a:normAutofit/>
          </a:bodyPr>
          <a:lstStyle/>
          <a:p>
            <a:r>
              <a:rPr lang="pl-PL" sz="2000" dirty="0"/>
              <a:t>Repozytorium podzielone na kilka kluczowych folderów: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data – dane, zarówno początkowe jak i te uzyskane w wyniku </a:t>
            </a:r>
            <a:r>
              <a:rPr lang="pl-PL" sz="1600" dirty="0" err="1"/>
              <a:t>preprocessingu</a:t>
            </a:r>
            <a:endParaRPr lang="pl-PL" sz="16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implementation</a:t>
            </a:r>
            <a:r>
              <a:rPr lang="pl-PL" sz="1600" dirty="0"/>
              <a:t> – implementacja całości projektu wraz z wizualizacją wyników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presentations</a:t>
            </a:r>
            <a:r>
              <a:rPr lang="pl-PL" sz="1600" dirty="0"/>
              <a:t> – prezentacje związane z projektem (w tym ta </a:t>
            </a:r>
            <a:r>
              <a:rPr lang="pl-PL" sz="1600" dirty="0">
                <a:sym typeface="Wingdings" panose="05000000000000000000" pitchFamily="2" charset="2"/>
              </a:rPr>
              <a:t>)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results</a:t>
            </a:r>
            <a:r>
              <a:rPr lang="pl-PL" sz="1600" dirty="0">
                <a:sym typeface="Wingdings" panose="05000000000000000000" pitchFamily="2" charset="2"/>
              </a:rPr>
              <a:t> – uzyskane wyniki, dla każdego z rodzajów fingerprintów osobne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visualization</a:t>
            </a:r>
            <a:r>
              <a:rPr lang="pl-PL" sz="1600" dirty="0">
                <a:sym typeface="Wingdings" panose="05000000000000000000" pitchFamily="2" charset="2"/>
              </a:rPr>
              <a:t> – wykresy służące do przedstawienia wyników w przejrzysty sposób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l-PL" sz="1600" dirty="0">
              <a:sym typeface="Wingdings" panose="05000000000000000000" pitchFamily="2" charset="2"/>
            </a:endParaRPr>
          </a:p>
          <a:p>
            <a:pPr marL="0" indent="-45720">
              <a:buClr>
                <a:schemeClr val="tx1"/>
              </a:buClr>
              <a:buNone/>
            </a:pPr>
            <a:r>
              <a:rPr lang="pl-PL" sz="2000" dirty="0">
                <a:sym typeface="Wingdings" panose="05000000000000000000" pitchFamily="2" charset="2"/>
              </a:rPr>
              <a:t>Bardziej szczegółowy opis repozytorium oraz instrukcja uruchomienia kodu znajduje się w pliku </a:t>
            </a:r>
            <a:r>
              <a:rPr lang="pl-PL" sz="2000" b="1" i="1" dirty="0">
                <a:sym typeface="Wingdings" panose="05000000000000000000" pitchFamily="2" charset="2"/>
              </a:rPr>
              <a:t>README.md</a:t>
            </a:r>
            <a:endParaRPr lang="pl-PL" sz="2000" b="1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5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implementacja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396F80-2A29-441A-A94A-C544615D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/>
          </a:bodyPr>
          <a:lstStyle/>
          <a:p>
            <a:r>
              <a:rPr lang="pl-PL" sz="2400" dirty="0"/>
              <a:t>Modele, które uzyskiwały najlepsze wyniki</a:t>
            </a:r>
          </a:p>
          <a:p>
            <a:pPr lvl="1"/>
            <a:r>
              <a:rPr lang="pl-PL" sz="2000" dirty="0" err="1"/>
              <a:t>LogisticRegression</a:t>
            </a:r>
            <a:endParaRPr lang="pl-PL" sz="2000" dirty="0"/>
          </a:p>
          <a:p>
            <a:pPr lvl="1"/>
            <a:r>
              <a:rPr lang="pl-PL" sz="2000" dirty="0"/>
              <a:t>SVC</a:t>
            </a:r>
          </a:p>
          <a:p>
            <a:pPr lvl="1"/>
            <a:r>
              <a:rPr lang="pl-PL" sz="2000" dirty="0" err="1"/>
              <a:t>ExtraTreesClassifier</a:t>
            </a:r>
            <a:endParaRPr lang="pl-PL" sz="2000" dirty="0"/>
          </a:p>
          <a:p>
            <a:pPr lvl="1"/>
            <a:r>
              <a:rPr lang="pl-PL" sz="2000" dirty="0" err="1"/>
              <a:t>RandomForestClassifier</a:t>
            </a:r>
            <a:endParaRPr lang="pl-PL" sz="2000" dirty="0"/>
          </a:p>
          <a:p>
            <a:pPr lvl="1"/>
            <a:r>
              <a:rPr lang="pl-PL" sz="2000" dirty="0" err="1"/>
              <a:t>Deep</a:t>
            </a:r>
            <a:r>
              <a:rPr lang="pl-PL" sz="2000" dirty="0"/>
              <a:t> </a:t>
            </a:r>
            <a:r>
              <a:rPr lang="pl-PL" sz="2000" dirty="0" err="1"/>
              <a:t>Neural</a:t>
            </a:r>
            <a:r>
              <a:rPr lang="pl-PL" sz="2000" dirty="0"/>
              <a:t> Networks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82391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Całościowe Pojedyncze fingerprinty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9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E35859A-3BB1-40E0-909E-442048B3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r="842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(0.7885)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 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25B277-5B37-4615-A6B2-3EAAC692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2" r="854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(0.7722)</a:t>
            </a:r>
          </a:p>
          <a:p>
            <a:r>
              <a:rPr lang="pl-PL" dirty="0">
                <a:solidFill>
                  <a:srgbClr val="FFFFFF"/>
                </a:solidFill>
              </a:rPr>
              <a:t>Wyniki gorsze od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Fingerprint 0.77 vs 0.78</a:t>
            </a:r>
          </a:p>
        </p:txBody>
      </p:sp>
    </p:spTree>
    <p:extLst>
      <p:ext uri="{BB962C8B-B14F-4D97-AF65-F5344CB8AC3E}">
        <p14:creationId xmlns:p14="http://schemas.microsoft.com/office/powerpoint/2010/main" val="42608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739745-A0D2-4DC5-98D7-D2086999C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2" r="852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0D24E-BDFC-4288-AF85-EDB81CCD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(0.7688)</a:t>
            </a:r>
          </a:p>
          <a:p>
            <a:r>
              <a:rPr lang="pl-PL" dirty="0">
                <a:solidFill>
                  <a:srgbClr val="FFFFFF"/>
                </a:solidFill>
              </a:rPr>
              <a:t>Najgorszy wynik spośród wszystkich rodzajów fingerprintów</a:t>
            </a:r>
          </a:p>
          <a:p>
            <a:r>
              <a:rPr lang="pl-PL" dirty="0">
                <a:solidFill>
                  <a:srgbClr val="FFFFFF"/>
                </a:solidFill>
              </a:rPr>
              <a:t>Z drugiej strony najszybciej obliczalny, ponieważ zawiera najmniejsza liczbę kolumn określającą kolejne bity fingerprintu.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5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Najlepsze wyniki zostały uzyskane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 (najdłuższy proces, składa się z największej liczby bitów) – </a:t>
            </a:r>
            <a:r>
              <a:rPr lang="pl-PL" sz="2000" dirty="0">
                <a:solidFill>
                  <a:srgbClr val="FFFFFF"/>
                </a:solidFill>
              </a:rPr>
              <a:t>0.7885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</a:t>
            </a:r>
            <a:r>
              <a:rPr lang="pl-PL" sz="2000" dirty="0" err="1"/>
              <a:t>Molecular</a:t>
            </a:r>
            <a:r>
              <a:rPr lang="pl-PL" sz="2000" dirty="0"/>
              <a:t> Access System Fingerprint (najkrótszy proces, składa się z najmniejszej liczby bitów) – </a:t>
            </a:r>
            <a:r>
              <a:rPr lang="pl-PL" sz="2000" dirty="0">
                <a:solidFill>
                  <a:srgbClr val="FFFFFF"/>
                </a:solidFill>
              </a:rPr>
              <a:t>0.7688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6218</TotalTime>
  <Words>939</Words>
  <Application>Microsoft Office PowerPoint</Application>
  <PresentationFormat>Panoramiczny</PresentationFormat>
  <Paragraphs>105</Paragraphs>
  <Slides>33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40" baseType="lpstr">
      <vt:lpstr>Arial</vt:lpstr>
      <vt:lpstr>Calibri</vt:lpstr>
      <vt:lpstr>Tw Cen MT</vt:lpstr>
      <vt:lpstr>Tw Cen MT (Tekst podstawowy)</vt:lpstr>
      <vt:lpstr>Tw Cen MT Condensed</vt:lpstr>
      <vt:lpstr>Wingdings 3</vt:lpstr>
      <vt:lpstr>Integralny</vt:lpstr>
      <vt:lpstr>Nauczanie maszynowe w projektowaniu leków</vt:lpstr>
      <vt:lpstr>Znaczenie / Cel projektu</vt:lpstr>
      <vt:lpstr>implementacja</vt:lpstr>
      <vt:lpstr>implementacja</vt:lpstr>
      <vt:lpstr>Całościowe Pojedyncze fingerprinty</vt:lpstr>
      <vt:lpstr>Klekhota-Roth Fingerprint</vt:lpstr>
      <vt:lpstr>Extended-Connectivity Fingerprint</vt:lpstr>
      <vt:lpstr>Molecular Access System Fingerprint</vt:lpstr>
      <vt:lpstr>Całościowe Pojedyncze fingerprinty Podsumowanie</vt:lpstr>
      <vt:lpstr>Całościowe Pojedyncze fingerprinty Podsumowanie</vt:lpstr>
      <vt:lpstr>Całościowe Mieszane fingerprinty</vt:lpstr>
      <vt:lpstr>Klekhota-Roth + Extended-connectivity  Fingerprints</vt:lpstr>
      <vt:lpstr>Klekhota-Roth + MOLECULAR ACCESS SYSTEM Fingerprints</vt:lpstr>
      <vt:lpstr>MOLECULAR ACCESS SYSTEM + Extended-Connectivity  Fingerprints</vt:lpstr>
      <vt:lpstr>Klekhota-Roth + MOLECULAR ACCESS SYSTEM +  Extended-Connectivity  Fingerprints</vt:lpstr>
      <vt:lpstr>Całościowe Mieszane fingerprinty Podsumowanie</vt:lpstr>
      <vt:lpstr>Całościowe Mieszane fingerprinty Podsumowanie</vt:lpstr>
      <vt:lpstr>Całościowe Pojedyncze  VS Całościowe Mieszane  fingerprinty</vt:lpstr>
      <vt:lpstr>Częściowe Pojedyncze fingerprinty</vt:lpstr>
      <vt:lpstr>Klekhota-RotH Fingerprint</vt:lpstr>
      <vt:lpstr>Extended-Connectivity Fingerprint</vt:lpstr>
      <vt:lpstr>Częściowe Pojedyncze fingerprinty Podsumowanie</vt:lpstr>
      <vt:lpstr>Częściowe Pojedyncze fingerprinty Podsumowanie</vt:lpstr>
      <vt:lpstr>Częściowe Mieszane fingerprinty</vt:lpstr>
      <vt:lpstr>Częściowe Mieszane fingerprinty Podsumowanie</vt:lpstr>
      <vt:lpstr>Częściowe Mieszane fingerprinty Podsumowanie</vt:lpstr>
      <vt:lpstr>Deep Learning</vt:lpstr>
      <vt:lpstr>DEEP LEARNING</vt:lpstr>
      <vt:lpstr>Deep Learning podsumowanie</vt:lpstr>
      <vt:lpstr>Deep Learning podsumowanie</vt:lpstr>
      <vt:lpstr>Implementacja</vt:lpstr>
      <vt:lpstr>Github github.com/tomasz-janik/cardiotoxicity_prediction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Nauczanie maszynowe w projektowaniu leków</dc:title>
  <dc:creator>Janik, Tomasz</dc:creator>
  <cp:lastModifiedBy>Janik, Tomasz</cp:lastModifiedBy>
  <cp:revision>54</cp:revision>
  <dcterms:created xsi:type="dcterms:W3CDTF">2021-11-20T20:28:19Z</dcterms:created>
  <dcterms:modified xsi:type="dcterms:W3CDTF">2022-01-16T14:18:19Z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