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9"/>
  </p:notesMasterIdLst>
  <p:sldIdLst>
    <p:sldId id="278" r:id="rId5"/>
    <p:sldId id="282" r:id="rId6"/>
    <p:sldId id="293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291" r:id="rId15"/>
    <p:sldId id="303" r:id="rId16"/>
    <p:sldId id="304" r:id="rId17"/>
    <p:sldId id="30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D1A641-A235-44FC-B563-D33B641EB57B}" v="65" dt="2021-12-05T14:53:16.7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4614" autoAdjust="0"/>
  </p:normalViewPr>
  <p:slideViewPr>
    <p:cSldViewPr snapToGrid="0">
      <p:cViewPr varScale="1">
        <p:scale>
          <a:sx n="95" d="100"/>
          <a:sy n="95" d="100"/>
        </p:scale>
        <p:origin x="120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918" y="2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ik, Tomasz" userId="2c3f00d8-7dee-44fb-8581-ef77bcdd6e95" providerId="ADAL" clId="{20D1A641-A235-44FC-B563-D33B641EB57B}"/>
    <pc:docChg chg="undo custSel addSld delSld modSld sldOrd">
      <pc:chgData name="Janik, Tomasz" userId="2c3f00d8-7dee-44fb-8581-ef77bcdd6e95" providerId="ADAL" clId="{20D1A641-A235-44FC-B563-D33B641EB57B}" dt="2021-12-05T17:32:38.962" v="3770" actId="20577"/>
      <pc:docMkLst>
        <pc:docMk/>
      </pc:docMkLst>
      <pc:sldChg chg="addSp delSp modSp mod addAnim delAnim modAnim">
        <pc:chgData name="Janik, Tomasz" userId="2c3f00d8-7dee-44fb-8581-ef77bcdd6e95" providerId="ADAL" clId="{20D1A641-A235-44FC-B563-D33B641EB57B}" dt="2021-12-05T13:23:03.070" v="2314"/>
        <pc:sldMkLst>
          <pc:docMk/>
          <pc:sldMk cId="4167884232" sldId="278"/>
        </pc:sldMkLst>
        <pc:spChg chg="mod">
          <ac:chgData name="Janik, Tomasz" userId="2c3f00d8-7dee-44fb-8581-ef77bcdd6e95" providerId="ADAL" clId="{20D1A641-A235-44FC-B563-D33B641EB57B}" dt="2021-11-28T12:29:59.245" v="543" actId="26606"/>
          <ac:spMkLst>
            <pc:docMk/>
            <pc:sldMk cId="4167884232" sldId="278"/>
            <ac:spMk id="2" creationId="{0D1F047C-C727-42A7-85C5-68C5AA1B1A93}"/>
          </ac:spMkLst>
        </pc:spChg>
        <pc:spChg chg="mod">
          <ac:chgData name="Janik, Tomasz" userId="2c3f00d8-7dee-44fb-8581-ef77bcdd6e95" providerId="ADAL" clId="{20D1A641-A235-44FC-B563-D33B641EB57B}" dt="2021-11-28T12:29:59.245" v="543" actId="26606"/>
          <ac:spMkLst>
            <pc:docMk/>
            <pc:sldMk cId="4167884232" sldId="278"/>
            <ac:spMk id="3" creationId="{DB93FB3F-A8D4-46D3-A1C6-C79C64563729}"/>
          </ac:spMkLst>
        </pc:spChg>
        <pc:spChg chg="add del">
          <ac:chgData name="Janik, Tomasz" userId="2c3f00d8-7dee-44fb-8581-ef77bcdd6e95" providerId="ADAL" clId="{20D1A641-A235-44FC-B563-D33B641EB57B}" dt="2021-11-28T12:29:59.245" v="543" actId="26606"/>
          <ac:spMkLst>
            <pc:docMk/>
            <pc:sldMk cId="4167884232" sldId="278"/>
            <ac:spMk id="103" creationId="{FE469E50-3893-4ED6-92BA-2985C32B0CA6}"/>
          </ac:spMkLst>
        </pc:spChg>
        <pc:spChg chg="add del">
          <ac:chgData name="Janik, Tomasz" userId="2c3f00d8-7dee-44fb-8581-ef77bcdd6e95" providerId="ADAL" clId="{20D1A641-A235-44FC-B563-D33B641EB57B}" dt="2021-11-28T12:29:59.240" v="542" actId="26606"/>
          <ac:spMkLst>
            <pc:docMk/>
            <pc:sldMk cId="4167884232" sldId="278"/>
            <ac:spMk id="108" creationId="{608EAA06-5488-416B-B2B2-E55213011012}"/>
          </ac:spMkLst>
        </pc:spChg>
        <pc:spChg chg="add">
          <ac:chgData name="Janik, Tomasz" userId="2c3f00d8-7dee-44fb-8581-ef77bcdd6e95" providerId="ADAL" clId="{20D1A641-A235-44FC-B563-D33B641EB57B}" dt="2021-11-28T12:29:59.245" v="543" actId="26606"/>
          <ac:spMkLst>
            <pc:docMk/>
            <pc:sldMk cId="4167884232" sldId="278"/>
            <ac:spMk id="110" creationId="{608EAA06-5488-416B-B2B2-E55213011012}"/>
          </ac:spMkLst>
        </pc:spChg>
        <pc:picChg chg="mod">
          <ac:chgData name="Janik, Tomasz" userId="2c3f00d8-7dee-44fb-8581-ef77bcdd6e95" providerId="ADAL" clId="{20D1A641-A235-44FC-B563-D33B641EB57B}" dt="2021-11-28T10:44:25.514" v="1" actId="1076"/>
          <ac:picMkLst>
            <pc:docMk/>
            <pc:sldMk cId="4167884232" sldId="278"/>
            <ac:picMk id="5" creationId="{F8A1C807-B9AD-4C9B-BF9F-60F03428998E}"/>
          </ac:picMkLst>
        </pc:picChg>
      </pc:sldChg>
      <pc:sldChg chg="addSp delSp modSp del mod">
        <pc:chgData name="Janik, Tomasz" userId="2c3f00d8-7dee-44fb-8581-ef77bcdd6e95" providerId="ADAL" clId="{20D1A641-A235-44FC-B563-D33B641EB57B}" dt="2021-12-03T19:29:20.599" v="2092" actId="47"/>
        <pc:sldMkLst>
          <pc:docMk/>
          <pc:sldMk cId="3220235682" sldId="279"/>
        </pc:sldMkLst>
        <pc:spChg chg="mod">
          <ac:chgData name="Janik, Tomasz" userId="2c3f00d8-7dee-44fb-8581-ef77bcdd6e95" providerId="ADAL" clId="{20D1A641-A235-44FC-B563-D33B641EB57B}" dt="2021-11-28T12:29:40.080" v="538" actId="26606"/>
          <ac:spMkLst>
            <pc:docMk/>
            <pc:sldMk cId="3220235682" sldId="279"/>
            <ac:spMk id="2" creationId="{89559F60-4CE1-4E2F-86EA-1B60679F1F4A}"/>
          </ac:spMkLst>
        </pc:spChg>
        <pc:spChg chg="mod">
          <ac:chgData name="Janik, Tomasz" userId="2c3f00d8-7dee-44fb-8581-ef77bcdd6e95" providerId="ADAL" clId="{20D1A641-A235-44FC-B563-D33B641EB57B}" dt="2021-11-28T12:29:40.080" v="538" actId="26606"/>
          <ac:spMkLst>
            <pc:docMk/>
            <pc:sldMk cId="3220235682" sldId="279"/>
            <ac:spMk id="24" creationId="{F260476B-CCA6-412B-A9C5-399C34AE6F05}"/>
          </ac:spMkLst>
        </pc:spChg>
        <pc:spChg chg="del">
          <ac:chgData name="Janik, Tomasz" userId="2c3f00d8-7dee-44fb-8581-ef77bcdd6e95" providerId="ADAL" clId="{20D1A641-A235-44FC-B563-D33B641EB57B}" dt="2021-11-28T12:29:40.080" v="538" actId="26606"/>
          <ac:spMkLst>
            <pc:docMk/>
            <pc:sldMk cId="3220235682" sldId="279"/>
            <ac:spMk id="55" creationId="{0EF2A0DA-AE81-4A45-972E-646AC2870C2F}"/>
          </ac:spMkLst>
        </pc:spChg>
        <pc:spChg chg="add">
          <ac:chgData name="Janik, Tomasz" userId="2c3f00d8-7dee-44fb-8581-ef77bcdd6e95" providerId="ADAL" clId="{20D1A641-A235-44FC-B563-D33B641EB57B}" dt="2021-11-28T12:29:40.080" v="538" actId="26606"/>
          <ac:spMkLst>
            <pc:docMk/>
            <pc:sldMk cId="3220235682" sldId="279"/>
            <ac:spMk id="62" creationId="{A98FD4FC-479A-4C2B-84A5-CF81E055FBC0}"/>
          </ac:spMkLst>
        </pc:spChg>
        <pc:spChg chg="add">
          <ac:chgData name="Janik, Tomasz" userId="2c3f00d8-7dee-44fb-8581-ef77bcdd6e95" providerId="ADAL" clId="{20D1A641-A235-44FC-B563-D33B641EB57B}" dt="2021-11-28T12:29:40.080" v="538" actId="26606"/>
          <ac:spMkLst>
            <pc:docMk/>
            <pc:sldMk cId="3220235682" sldId="279"/>
            <ac:spMk id="64" creationId="{37D54B6C-87D0-4C03-8335-3955179D2B5B}"/>
          </ac:spMkLst>
        </pc:spChg>
        <pc:picChg chg="mod ord">
          <ac:chgData name="Janik, Tomasz" userId="2c3f00d8-7dee-44fb-8581-ef77bcdd6e95" providerId="ADAL" clId="{20D1A641-A235-44FC-B563-D33B641EB57B}" dt="2021-11-28T12:29:40.080" v="538" actId="26606"/>
          <ac:picMkLst>
            <pc:docMk/>
            <pc:sldMk cId="3220235682" sldId="279"/>
            <ac:picMk id="3" creationId="{72B2D6DE-C9B5-4678-91EF-77E85F2350DA}"/>
          </ac:picMkLst>
        </pc:picChg>
        <pc:picChg chg="del">
          <ac:chgData name="Janik, Tomasz" userId="2c3f00d8-7dee-44fb-8581-ef77bcdd6e95" providerId="ADAL" clId="{20D1A641-A235-44FC-B563-D33B641EB57B}" dt="2021-11-28T12:29:40.080" v="538" actId="26606"/>
          <ac:picMkLst>
            <pc:docMk/>
            <pc:sldMk cId="3220235682" sldId="279"/>
            <ac:picMk id="57" creationId="{B536FA4E-0152-4E27-91DA-0FC22D1846BB}"/>
          </ac:picMkLst>
        </pc:picChg>
      </pc:sldChg>
      <pc:sldChg chg="modSp new del mod">
        <pc:chgData name="Janik, Tomasz" userId="2c3f00d8-7dee-44fb-8581-ef77bcdd6e95" providerId="ADAL" clId="{20D1A641-A235-44FC-B563-D33B641EB57B}" dt="2021-11-28T11:22:44.601" v="148" actId="47"/>
        <pc:sldMkLst>
          <pc:docMk/>
          <pc:sldMk cId="2468899707" sldId="280"/>
        </pc:sldMkLst>
        <pc:spChg chg="mod">
          <ac:chgData name="Janik, Tomasz" userId="2c3f00d8-7dee-44fb-8581-ef77bcdd6e95" providerId="ADAL" clId="{20D1A641-A235-44FC-B563-D33B641EB57B}" dt="2021-11-28T10:53:02.583" v="71" actId="20577"/>
          <ac:spMkLst>
            <pc:docMk/>
            <pc:sldMk cId="2468899707" sldId="280"/>
            <ac:spMk id="2" creationId="{EBCFF4A3-C5DC-45B1-93D0-79C2A49F40EA}"/>
          </ac:spMkLst>
        </pc:spChg>
        <pc:spChg chg="mod">
          <ac:chgData name="Janik, Tomasz" userId="2c3f00d8-7dee-44fb-8581-ef77bcdd6e95" providerId="ADAL" clId="{20D1A641-A235-44FC-B563-D33B641EB57B}" dt="2021-11-28T10:59:48.072" v="107" actId="20577"/>
          <ac:spMkLst>
            <pc:docMk/>
            <pc:sldMk cId="2468899707" sldId="280"/>
            <ac:spMk id="3" creationId="{6D65A81C-00B9-4EA2-94BD-5B155DA312B8}"/>
          </ac:spMkLst>
        </pc:spChg>
      </pc:sldChg>
      <pc:sldChg chg="modSp add del mod">
        <pc:chgData name="Janik, Tomasz" userId="2c3f00d8-7dee-44fb-8581-ef77bcdd6e95" providerId="ADAL" clId="{20D1A641-A235-44FC-B563-D33B641EB57B}" dt="2021-11-28T12:21:04.143" v="344" actId="47"/>
        <pc:sldMkLst>
          <pc:docMk/>
          <pc:sldMk cId="935810203" sldId="281"/>
        </pc:sldMkLst>
        <pc:spChg chg="mod">
          <ac:chgData name="Janik, Tomasz" userId="2c3f00d8-7dee-44fb-8581-ef77bcdd6e95" providerId="ADAL" clId="{20D1A641-A235-44FC-B563-D33B641EB57B}" dt="2021-11-28T11:14:53.926" v="129" actId="27636"/>
          <ac:spMkLst>
            <pc:docMk/>
            <pc:sldMk cId="935810203" sldId="281"/>
            <ac:spMk id="3" creationId="{6D65A81C-00B9-4EA2-94BD-5B155DA312B8}"/>
          </ac:spMkLst>
        </pc:spChg>
      </pc:sldChg>
      <pc:sldChg chg="addSp delSp modSp new mod setBg modNotesTx">
        <pc:chgData name="Janik, Tomasz" userId="2c3f00d8-7dee-44fb-8581-ef77bcdd6e95" providerId="ADAL" clId="{20D1A641-A235-44FC-B563-D33B641EB57B}" dt="2021-12-05T16:18:19.283" v="3696" actId="12"/>
        <pc:sldMkLst>
          <pc:docMk/>
          <pc:sldMk cId="3277109677" sldId="282"/>
        </pc:sldMkLst>
        <pc:spChg chg="mod">
          <ac:chgData name="Janik, Tomasz" userId="2c3f00d8-7dee-44fb-8581-ef77bcdd6e95" providerId="ADAL" clId="{20D1A641-A235-44FC-B563-D33B641EB57B}" dt="2021-12-05T14:34:30.721" v="3356" actId="26606"/>
          <ac:spMkLst>
            <pc:docMk/>
            <pc:sldMk cId="3277109677" sldId="282"/>
            <ac:spMk id="2" creationId="{552B9508-6A0D-4622-BFCC-92D441064CFF}"/>
          </ac:spMkLst>
        </pc:spChg>
        <pc:spChg chg="mod">
          <ac:chgData name="Janik, Tomasz" userId="2c3f00d8-7dee-44fb-8581-ef77bcdd6e95" providerId="ADAL" clId="{20D1A641-A235-44FC-B563-D33B641EB57B}" dt="2021-12-05T16:18:19.283" v="3696" actId="12"/>
          <ac:spMkLst>
            <pc:docMk/>
            <pc:sldMk cId="3277109677" sldId="282"/>
            <ac:spMk id="3" creationId="{92E468BA-4641-4617-B2E9-C89FD90E0D57}"/>
          </ac:spMkLst>
        </pc:spChg>
        <pc:spChg chg="add del">
          <ac:chgData name="Janik, Tomasz" userId="2c3f00d8-7dee-44fb-8581-ef77bcdd6e95" providerId="ADAL" clId="{20D1A641-A235-44FC-B563-D33B641EB57B}" dt="2021-11-28T12:28:50.615" v="523" actId="26606"/>
          <ac:spMkLst>
            <pc:docMk/>
            <pc:sldMk cId="3277109677" sldId="282"/>
            <ac:spMk id="8" creationId="{F7471772-E57F-4CD9-9241-D264A2F782EC}"/>
          </ac:spMkLst>
        </pc:spChg>
        <pc:spChg chg="add del">
          <ac:chgData name="Janik, Tomasz" userId="2c3f00d8-7dee-44fb-8581-ef77bcdd6e95" providerId="ADAL" clId="{20D1A641-A235-44FC-B563-D33B641EB57B}" dt="2021-11-28T12:28:53.855" v="525" actId="26606"/>
          <ac:spMkLst>
            <pc:docMk/>
            <pc:sldMk cId="3277109677" sldId="282"/>
            <ac:spMk id="12" creationId="{2124007E-BA57-41B2-8C6B-5E99927F2247}"/>
          </ac:spMkLst>
        </pc:spChg>
        <pc:spChg chg="add del">
          <ac:chgData name="Janik, Tomasz" userId="2c3f00d8-7dee-44fb-8581-ef77bcdd6e95" providerId="ADAL" clId="{20D1A641-A235-44FC-B563-D33B641EB57B}" dt="2021-11-28T12:28:53.855" v="525" actId="26606"/>
          <ac:spMkLst>
            <pc:docMk/>
            <pc:sldMk cId="3277109677" sldId="282"/>
            <ac:spMk id="13" creationId="{255D0BF7-94F4-4437-A2B2-87BAFF86D541}"/>
          </ac:spMkLst>
        </pc:spChg>
        <pc:spChg chg="add del">
          <ac:chgData name="Janik, Tomasz" userId="2c3f00d8-7dee-44fb-8581-ef77bcdd6e95" providerId="ADAL" clId="{20D1A641-A235-44FC-B563-D33B641EB57B}" dt="2021-11-28T12:28:55.400" v="527" actId="26606"/>
          <ac:spMkLst>
            <pc:docMk/>
            <pc:sldMk cId="3277109677" sldId="282"/>
            <ac:spMk id="15" creationId="{DAB482FD-C684-4DAA-AC4C-1739F51A98A0}"/>
          </ac:spMkLst>
        </pc:spChg>
        <pc:spChg chg="add del">
          <ac:chgData name="Janik, Tomasz" userId="2c3f00d8-7dee-44fb-8581-ef77bcdd6e95" providerId="ADAL" clId="{20D1A641-A235-44FC-B563-D33B641EB57B}" dt="2021-11-28T12:29:06.948" v="529" actId="26606"/>
          <ac:spMkLst>
            <pc:docMk/>
            <pc:sldMk cId="3277109677" sldId="282"/>
            <ac:spMk id="18" creationId="{5A338357-1A6A-4C1E-A6D6-1DCDE6DF4208}"/>
          </ac:spMkLst>
        </pc:spChg>
        <pc:spChg chg="add del">
          <ac:chgData name="Janik, Tomasz" userId="2c3f00d8-7dee-44fb-8581-ef77bcdd6e95" providerId="ADAL" clId="{20D1A641-A235-44FC-B563-D33B641EB57B}" dt="2021-11-28T12:29:06.948" v="529" actId="26606"/>
          <ac:spMkLst>
            <pc:docMk/>
            <pc:sldMk cId="3277109677" sldId="282"/>
            <ac:spMk id="19" creationId="{E1F51140-4156-423C-9638-1223606FBA11}"/>
          </ac:spMkLst>
        </pc:spChg>
        <pc:spChg chg="add del">
          <ac:chgData name="Janik, Tomasz" userId="2c3f00d8-7dee-44fb-8581-ef77bcdd6e95" providerId="ADAL" clId="{20D1A641-A235-44FC-B563-D33B641EB57B}" dt="2021-11-28T12:29:10.360" v="531" actId="26606"/>
          <ac:spMkLst>
            <pc:docMk/>
            <pc:sldMk cId="3277109677" sldId="282"/>
            <ac:spMk id="22" creationId="{2BFC186A-5A9F-4A9A-A72D-DFBBE9934418}"/>
          </ac:spMkLst>
        </pc:spChg>
        <pc:spChg chg="add del">
          <ac:chgData name="Janik, Tomasz" userId="2c3f00d8-7dee-44fb-8581-ef77bcdd6e95" providerId="ADAL" clId="{20D1A641-A235-44FC-B563-D33B641EB57B}" dt="2021-11-28T12:29:10.360" v="531" actId="26606"/>
          <ac:spMkLst>
            <pc:docMk/>
            <pc:sldMk cId="3277109677" sldId="282"/>
            <ac:spMk id="23" creationId="{E8EE1E2B-262B-4EE5-9AB3-125FAB1A8A40}"/>
          </ac:spMkLst>
        </pc:spChg>
        <pc:spChg chg="add del">
          <ac:chgData name="Janik, Tomasz" userId="2c3f00d8-7dee-44fb-8581-ef77bcdd6e95" providerId="ADAL" clId="{20D1A641-A235-44FC-B563-D33B641EB57B}" dt="2021-11-28T12:29:12.826" v="533" actId="26606"/>
          <ac:spMkLst>
            <pc:docMk/>
            <pc:sldMk cId="3277109677" sldId="282"/>
            <ac:spMk id="26" creationId="{4AF66284-D84D-4DA6-B4CD-DE99CE708A81}"/>
          </ac:spMkLst>
        </pc:spChg>
        <pc:spChg chg="add del">
          <ac:chgData name="Janik, Tomasz" userId="2c3f00d8-7dee-44fb-8581-ef77bcdd6e95" providerId="ADAL" clId="{20D1A641-A235-44FC-B563-D33B641EB57B}" dt="2021-11-28T12:29:12.826" v="533" actId="26606"/>
          <ac:spMkLst>
            <pc:docMk/>
            <pc:sldMk cId="3277109677" sldId="282"/>
            <ac:spMk id="27" creationId="{D7342DFD-5FF3-4D14-B946-EE46F4D4F6A9}"/>
          </ac:spMkLst>
        </pc:spChg>
        <pc:spChg chg="add del">
          <ac:chgData name="Janik, Tomasz" userId="2c3f00d8-7dee-44fb-8581-ef77bcdd6e95" providerId="ADAL" clId="{20D1A641-A235-44FC-B563-D33B641EB57B}" dt="2021-11-28T12:29:14.213" v="535" actId="26606"/>
          <ac:spMkLst>
            <pc:docMk/>
            <pc:sldMk cId="3277109677" sldId="282"/>
            <ac:spMk id="29" creationId="{2124007E-BA57-41B2-8C6B-5E99927F2247}"/>
          </ac:spMkLst>
        </pc:spChg>
        <pc:spChg chg="add del">
          <ac:chgData name="Janik, Tomasz" userId="2c3f00d8-7dee-44fb-8581-ef77bcdd6e95" providerId="ADAL" clId="{20D1A641-A235-44FC-B563-D33B641EB57B}" dt="2021-11-28T12:29:14.213" v="535" actId="26606"/>
          <ac:spMkLst>
            <pc:docMk/>
            <pc:sldMk cId="3277109677" sldId="282"/>
            <ac:spMk id="30" creationId="{255D0BF7-94F4-4437-A2B2-87BAFF86D541}"/>
          </ac:spMkLst>
        </pc:spChg>
        <pc:spChg chg="add del">
          <ac:chgData name="Janik, Tomasz" userId="2c3f00d8-7dee-44fb-8581-ef77bcdd6e95" providerId="ADAL" clId="{20D1A641-A235-44FC-B563-D33B641EB57B}" dt="2021-11-28T12:29:14.213" v="535" actId="26606"/>
          <ac:spMkLst>
            <pc:docMk/>
            <pc:sldMk cId="3277109677" sldId="282"/>
            <ac:spMk id="31" creationId="{DE118816-C01D-462E-B0B0-777C21EF604F}"/>
          </ac:spMkLst>
        </pc:spChg>
        <pc:spChg chg="add del">
          <ac:chgData name="Janik, Tomasz" userId="2c3f00d8-7dee-44fb-8581-ef77bcdd6e95" providerId="ADAL" clId="{20D1A641-A235-44FC-B563-D33B641EB57B}" dt="2021-12-05T14:34:30.721" v="3356" actId="26606"/>
          <ac:spMkLst>
            <pc:docMk/>
            <pc:sldMk cId="3277109677" sldId="282"/>
            <ac:spMk id="33" creationId="{4AF66284-D84D-4DA6-B4CD-DE99CE708A81}"/>
          </ac:spMkLst>
        </pc:spChg>
        <pc:spChg chg="add del">
          <ac:chgData name="Janik, Tomasz" userId="2c3f00d8-7dee-44fb-8581-ef77bcdd6e95" providerId="ADAL" clId="{20D1A641-A235-44FC-B563-D33B641EB57B}" dt="2021-12-05T14:34:30.721" v="3356" actId="26606"/>
          <ac:spMkLst>
            <pc:docMk/>
            <pc:sldMk cId="3277109677" sldId="282"/>
            <ac:spMk id="34" creationId="{D7342DFD-5FF3-4D14-B946-EE46F4D4F6A9}"/>
          </ac:spMkLst>
        </pc:spChg>
        <pc:spChg chg="add">
          <ac:chgData name="Janik, Tomasz" userId="2c3f00d8-7dee-44fb-8581-ef77bcdd6e95" providerId="ADAL" clId="{20D1A641-A235-44FC-B563-D33B641EB57B}" dt="2021-12-05T14:34:30.721" v="3356" actId="26606"/>
          <ac:spMkLst>
            <pc:docMk/>
            <pc:sldMk cId="3277109677" sldId="282"/>
            <ac:spMk id="39" creationId="{2124007E-BA57-41B2-8C6B-5E99927F2247}"/>
          </ac:spMkLst>
        </pc:spChg>
        <pc:spChg chg="add">
          <ac:chgData name="Janik, Tomasz" userId="2c3f00d8-7dee-44fb-8581-ef77bcdd6e95" providerId="ADAL" clId="{20D1A641-A235-44FC-B563-D33B641EB57B}" dt="2021-12-05T14:34:30.721" v="3356" actId="26606"/>
          <ac:spMkLst>
            <pc:docMk/>
            <pc:sldMk cId="3277109677" sldId="282"/>
            <ac:spMk id="41" creationId="{8DEB9D55-38C8-45B4-BB2D-4FDBBDB08C37}"/>
          </ac:spMkLst>
        </pc:spChg>
        <pc:cxnChg chg="add del">
          <ac:chgData name="Janik, Tomasz" userId="2c3f00d8-7dee-44fb-8581-ef77bcdd6e95" providerId="ADAL" clId="{20D1A641-A235-44FC-B563-D33B641EB57B}" dt="2021-11-28T12:28:50.615" v="523" actId="26606"/>
          <ac:cxnSpMkLst>
            <pc:docMk/>
            <pc:sldMk cId="3277109677" sldId="282"/>
            <ac:cxnSpMk id="10" creationId="{31CC7E9E-3FF6-4189-9B36-995A779F3C5A}"/>
          </ac:cxnSpMkLst>
        </pc:cxnChg>
        <pc:cxnChg chg="add del">
          <ac:chgData name="Janik, Tomasz" userId="2c3f00d8-7dee-44fb-8581-ef77bcdd6e95" providerId="ADAL" clId="{20D1A641-A235-44FC-B563-D33B641EB57B}" dt="2021-11-28T12:28:55.400" v="527" actId="26606"/>
          <ac:cxnSpMkLst>
            <pc:docMk/>
            <pc:sldMk cId="3277109677" sldId="282"/>
            <ac:cxnSpMk id="16" creationId="{2DAA738B-EDF5-4694-B25A-3488245BC87C}"/>
          </ac:cxnSpMkLst>
        </pc:cxnChg>
        <pc:cxnChg chg="add del">
          <ac:chgData name="Janik, Tomasz" userId="2c3f00d8-7dee-44fb-8581-ef77bcdd6e95" providerId="ADAL" clId="{20D1A641-A235-44FC-B563-D33B641EB57B}" dt="2021-11-28T12:29:06.948" v="529" actId="26606"/>
          <ac:cxnSpMkLst>
            <pc:docMk/>
            <pc:sldMk cId="3277109677" sldId="282"/>
            <ac:cxnSpMk id="20" creationId="{2DAA738B-EDF5-4694-B25A-3488245BC87C}"/>
          </ac:cxnSpMkLst>
        </pc:cxnChg>
        <pc:cxnChg chg="add del">
          <ac:chgData name="Janik, Tomasz" userId="2c3f00d8-7dee-44fb-8581-ef77bcdd6e95" providerId="ADAL" clId="{20D1A641-A235-44FC-B563-D33B641EB57B}" dt="2021-11-28T12:29:10.360" v="531" actId="26606"/>
          <ac:cxnSpMkLst>
            <pc:docMk/>
            <pc:sldMk cId="3277109677" sldId="282"/>
            <ac:cxnSpMk id="24" creationId="{862CADB7-E9BE-4376-8036-0D21CBDC96A7}"/>
          </ac:cxnSpMkLst>
        </pc:cxnChg>
      </pc:sldChg>
      <pc:sldChg chg="addSp delSp modSp new del mod setBg">
        <pc:chgData name="Janik, Tomasz" userId="2c3f00d8-7dee-44fb-8581-ef77bcdd6e95" providerId="ADAL" clId="{20D1A641-A235-44FC-B563-D33B641EB57B}" dt="2021-12-05T13:40:45.088" v="2463" actId="47"/>
        <pc:sldMkLst>
          <pc:docMk/>
          <pc:sldMk cId="1730476530" sldId="283"/>
        </pc:sldMkLst>
        <pc:spChg chg="mod">
          <ac:chgData name="Janik, Tomasz" userId="2c3f00d8-7dee-44fb-8581-ef77bcdd6e95" providerId="ADAL" clId="{20D1A641-A235-44FC-B563-D33B641EB57B}" dt="2021-12-05T13:27:43.454" v="2343" actId="20577"/>
          <ac:spMkLst>
            <pc:docMk/>
            <pc:sldMk cId="1730476530" sldId="283"/>
            <ac:spMk id="2" creationId="{16A4E09A-46B2-4488-BDD3-A71AEA5FB554}"/>
          </ac:spMkLst>
        </pc:spChg>
        <pc:spChg chg="mod">
          <ac:chgData name="Janik, Tomasz" userId="2c3f00d8-7dee-44fb-8581-ef77bcdd6e95" providerId="ADAL" clId="{20D1A641-A235-44FC-B563-D33B641EB57B}" dt="2021-12-05T13:40:14.915" v="2454" actId="27636"/>
          <ac:spMkLst>
            <pc:docMk/>
            <pc:sldMk cId="1730476530" sldId="283"/>
            <ac:spMk id="3" creationId="{9574E2DB-520A-4854-BF53-723AF33726C9}"/>
          </ac:spMkLst>
        </pc:spChg>
        <pc:spChg chg="add del">
          <ac:chgData name="Janik, Tomasz" userId="2c3f00d8-7dee-44fb-8581-ef77bcdd6e95" providerId="ADAL" clId="{20D1A641-A235-44FC-B563-D33B641EB57B}" dt="2021-11-28T12:34:36.562" v="574" actId="26606"/>
          <ac:spMkLst>
            <pc:docMk/>
            <pc:sldMk cId="1730476530" sldId="283"/>
            <ac:spMk id="8" creationId="{2124007E-BA57-41B2-8C6B-5E99927F2247}"/>
          </ac:spMkLst>
        </pc:spChg>
        <pc:spChg chg="add del">
          <ac:chgData name="Janik, Tomasz" userId="2c3f00d8-7dee-44fb-8581-ef77bcdd6e95" providerId="ADAL" clId="{20D1A641-A235-44FC-B563-D33B641EB57B}" dt="2021-11-28T12:34:36.562" v="574" actId="26606"/>
          <ac:spMkLst>
            <pc:docMk/>
            <pc:sldMk cId="1730476530" sldId="283"/>
            <ac:spMk id="10" creationId="{255D0BF7-94F4-4437-A2B2-87BAFF86D541}"/>
          </ac:spMkLst>
        </pc:spChg>
        <pc:spChg chg="add del">
          <ac:chgData name="Janik, Tomasz" userId="2c3f00d8-7dee-44fb-8581-ef77bcdd6e95" providerId="ADAL" clId="{20D1A641-A235-44FC-B563-D33B641EB57B}" dt="2021-11-28T12:34:36.562" v="574" actId="26606"/>
          <ac:spMkLst>
            <pc:docMk/>
            <pc:sldMk cId="1730476530" sldId="283"/>
            <ac:spMk id="12" creationId="{DE118816-C01D-462E-B0B0-777C21EF604F}"/>
          </ac:spMkLst>
        </pc:spChg>
        <pc:spChg chg="add del">
          <ac:chgData name="Janik, Tomasz" userId="2c3f00d8-7dee-44fb-8581-ef77bcdd6e95" providerId="ADAL" clId="{20D1A641-A235-44FC-B563-D33B641EB57B}" dt="2021-11-28T12:34:59.663" v="578" actId="26606"/>
          <ac:spMkLst>
            <pc:docMk/>
            <pc:sldMk cId="1730476530" sldId="283"/>
            <ac:spMk id="14" creationId="{4AF66284-D84D-4DA6-B4CD-DE99CE708A81}"/>
          </ac:spMkLst>
        </pc:spChg>
        <pc:spChg chg="add del">
          <ac:chgData name="Janik, Tomasz" userId="2c3f00d8-7dee-44fb-8581-ef77bcdd6e95" providerId="ADAL" clId="{20D1A641-A235-44FC-B563-D33B641EB57B}" dt="2021-11-28T12:34:59.663" v="578" actId="26606"/>
          <ac:spMkLst>
            <pc:docMk/>
            <pc:sldMk cId="1730476530" sldId="283"/>
            <ac:spMk id="15" creationId="{D7342DFD-5FF3-4D14-B946-EE46F4D4F6A9}"/>
          </ac:spMkLst>
        </pc:spChg>
        <pc:spChg chg="add del">
          <ac:chgData name="Janik, Tomasz" userId="2c3f00d8-7dee-44fb-8581-ef77bcdd6e95" providerId="ADAL" clId="{20D1A641-A235-44FC-B563-D33B641EB57B}" dt="2021-11-28T12:34:59.659" v="577" actId="26606"/>
          <ac:spMkLst>
            <pc:docMk/>
            <pc:sldMk cId="1730476530" sldId="283"/>
            <ac:spMk id="20" creationId="{2124007E-BA57-41B2-8C6B-5E99927F2247}"/>
          </ac:spMkLst>
        </pc:spChg>
        <pc:spChg chg="add del">
          <ac:chgData name="Janik, Tomasz" userId="2c3f00d8-7dee-44fb-8581-ef77bcdd6e95" providerId="ADAL" clId="{20D1A641-A235-44FC-B563-D33B641EB57B}" dt="2021-11-28T12:34:59.659" v="577" actId="26606"/>
          <ac:spMkLst>
            <pc:docMk/>
            <pc:sldMk cId="1730476530" sldId="283"/>
            <ac:spMk id="22" creationId="{255D0BF7-94F4-4437-A2B2-87BAFF86D541}"/>
          </ac:spMkLst>
        </pc:spChg>
        <pc:spChg chg="add">
          <ac:chgData name="Janik, Tomasz" userId="2c3f00d8-7dee-44fb-8581-ef77bcdd6e95" providerId="ADAL" clId="{20D1A641-A235-44FC-B563-D33B641EB57B}" dt="2021-11-28T12:34:59.663" v="578" actId="26606"/>
          <ac:spMkLst>
            <pc:docMk/>
            <pc:sldMk cId="1730476530" sldId="283"/>
            <ac:spMk id="24" creationId="{F7471772-E57F-4CD9-9241-D264A2F782EC}"/>
          </ac:spMkLst>
        </pc:spChg>
        <pc:cxnChg chg="add">
          <ac:chgData name="Janik, Tomasz" userId="2c3f00d8-7dee-44fb-8581-ef77bcdd6e95" providerId="ADAL" clId="{20D1A641-A235-44FC-B563-D33B641EB57B}" dt="2021-11-28T12:34:59.663" v="578" actId="26606"/>
          <ac:cxnSpMkLst>
            <pc:docMk/>
            <pc:sldMk cId="1730476530" sldId="283"/>
            <ac:cxnSpMk id="25" creationId="{31CC7E9E-3FF6-4189-9B36-995A779F3C5A}"/>
          </ac:cxnSpMkLst>
        </pc:cxnChg>
      </pc:sldChg>
      <pc:sldChg chg="modSp new del mod">
        <pc:chgData name="Janik, Tomasz" userId="2c3f00d8-7dee-44fb-8581-ef77bcdd6e95" providerId="ADAL" clId="{20D1A641-A235-44FC-B563-D33B641EB57B}" dt="2021-12-05T13:52:40.666" v="2627" actId="47"/>
        <pc:sldMkLst>
          <pc:docMk/>
          <pc:sldMk cId="4007464088" sldId="284"/>
        </pc:sldMkLst>
        <pc:spChg chg="mod">
          <ac:chgData name="Janik, Tomasz" userId="2c3f00d8-7dee-44fb-8581-ef77bcdd6e95" providerId="ADAL" clId="{20D1A641-A235-44FC-B563-D33B641EB57B}" dt="2021-11-28T17:38:38.900" v="668" actId="12"/>
          <ac:spMkLst>
            <pc:docMk/>
            <pc:sldMk cId="4007464088" sldId="284"/>
            <ac:spMk id="2" creationId="{A492DC14-229C-446E-9929-956419E3C3F9}"/>
          </ac:spMkLst>
        </pc:spChg>
        <pc:spChg chg="mod">
          <ac:chgData name="Janik, Tomasz" userId="2c3f00d8-7dee-44fb-8581-ef77bcdd6e95" providerId="ADAL" clId="{20D1A641-A235-44FC-B563-D33B641EB57B}" dt="2021-11-28T17:46:16.008" v="679" actId="20577"/>
          <ac:spMkLst>
            <pc:docMk/>
            <pc:sldMk cId="4007464088" sldId="284"/>
            <ac:spMk id="3" creationId="{75EA3AFB-207B-4F21-B30F-D5402010E0D5}"/>
          </ac:spMkLst>
        </pc:spChg>
      </pc:sldChg>
      <pc:sldChg chg="delSp modSp add del mod ord setBg delDesignElem">
        <pc:chgData name="Janik, Tomasz" userId="2c3f00d8-7dee-44fb-8581-ef77bcdd6e95" providerId="ADAL" clId="{20D1A641-A235-44FC-B563-D33B641EB57B}" dt="2021-11-28T17:29:23.259" v="596" actId="47"/>
        <pc:sldMkLst>
          <pc:docMk/>
          <pc:sldMk cId="4060420577" sldId="284"/>
        </pc:sldMkLst>
        <pc:spChg chg="mod">
          <ac:chgData name="Janik, Tomasz" userId="2c3f00d8-7dee-44fb-8581-ef77bcdd6e95" providerId="ADAL" clId="{20D1A641-A235-44FC-B563-D33B641EB57B}" dt="2021-11-28T17:23:37.746" v="595" actId="20577"/>
          <ac:spMkLst>
            <pc:docMk/>
            <pc:sldMk cId="4060420577" sldId="284"/>
            <ac:spMk id="2" creationId="{16A4E09A-46B2-4488-BDD3-A71AEA5FB554}"/>
          </ac:spMkLst>
        </pc:spChg>
        <pc:spChg chg="del">
          <ac:chgData name="Janik, Tomasz" userId="2c3f00d8-7dee-44fb-8581-ef77bcdd6e95" providerId="ADAL" clId="{20D1A641-A235-44FC-B563-D33B641EB57B}" dt="2021-11-28T17:23:32.122" v="580"/>
          <ac:spMkLst>
            <pc:docMk/>
            <pc:sldMk cId="4060420577" sldId="284"/>
            <ac:spMk id="24" creationId="{F7471772-E57F-4CD9-9241-D264A2F782EC}"/>
          </ac:spMkLst>
        </pc:spChg>
        <pc:cxnChg chg="del">
          <ac:chgData name="Janik, Tomasz" userId="2c3f00d8-7dee-44fb-8581-ef77bcdd6e95" providerId="ADAL" clId="{20D1A641-A235-44FC-B563-D33B641EB57B}" dt="2021-11-28T17:23:32.122" v="580"/>
          <ac:cxnSpMkLst>
            <pc:docMk/>
            <pc:sldMk cId="4060420577" sldId="284"/>
            <ac:cxnSpMk id="25" creationId="{31CC7E9E-3FF6-4189-9B36-995A779F3C5A}"/>
          </ac:cxnSpMkLst>
        </pc:cxnChg>
      </pc:sldChg>
      <pc:sldChg chg="addSp delSp new del mod">
        <pc:chgData name="Janik, Tomasz" userId="2c3f00d8-7dee-44fb-8581-ef77bcdd6e95" providerId="ADAL" clId="{20D1A641-A235-44FC-B563-D33B641EB57B}" dt="2021-11-28T17:47:55.947" v="687" actId="47"/>
        <pc:sldMkLst>
          <pc:docMk/>
          <pc:sldMk cId="4285178176" sldId="285"/>
        </pc:sldMkLst>
        <pc:picChg chg="add del">
          <ac:chgData name="Janik, Tomasz" userId="2c3f00d8-7dee-44fb-8581-ef77bcdd6e95" providerId="ADAL" clId="{20D1A641-A235-44FC-B563-D33B641EB57B}" dt="2021-11-28T17:47:41.962" v="682" actId="22"/>
          <ac:picMkLst>
            <pc:docMk/>
            <pc:sldMk cId="4285178176" sldId="285"/>
            <ac:picMk id="5" creationId="{A9A67960-4091-4D3B-89A5-76A90B248418}"/>
          </ac:picMkLst>
        </pc:picChg>
      </pc:sldChg>
      <pc:sldChg chg="addSp delSp modSp new del mod ord setBg">
        <pc:chgData name="Janik, Tomasz" userId="2c3f00d8-7dee-44fb-8581-ef77bcdd6e95" providerId="ADAL" clId="{20D1A641-A235-44FC-B563-D33B641EB57B}" dt="2021-12-05T14:02:54.067" v="2928" actId="47"/>
        <pc:sldMkLst>
          <pc:docMk/>
          <pc:sldMk cId="1079627292" sldId="286"/>
        </pc:sldMkLst>
        <pc:spChg chg="mod">
          <ac:chgData name="Janik, Tomasz" userId="2c3f00d8-7dee-44fb-8581-ef77bcdd6e95" providerId="ADAL" clId="{20D1A641-A235-44FC-B563-D33B641EB57B}" dt="2021-11-28T18:28:59.830" v="1550" actId="26606"/>
          <ac:spMkLst>
            <pc:docMk/>
            <pc:sldMk cId="1079627292" sldId="286"/>
            <ac:spMk id="2" creationId="{410590FE-0A58-4756-8E8A-0A1733144547}"/>
          </ac:spMkLst>
        </pc:spChg>
        <pc:spChg chg="del">
          <ac:chgData name="Janik, Tomasz" userId="2c3f00d8-7dee-44fb-8581-ef77bcdd6e95" providerId="ADAL" clId="{20D1A641-A235-44FC-B563-D33B641EB57B}" dt="2021-11-28T17:47:48.809" v="684" actId="22"/>
          <ac:spMkLst>
            <pc:docMk/>
            <pc:sldMk cId="1079627292" sldId="286"/>
            <ac:spMk id="3" creationId="{17591F8A-7511-49BB-9AFC-8D3696C4F089}"/>
          </ac:spMkLst>
        </pc:spChg>
        <pc:spChg chg="mod">
          <ac:chgData name="Janik, Tomasz" userId="2c3f00d8-7dee-44fb-8581-ef77bcdd6e95" providerId="ADAL" clId="{20D1A641-A235-44FC-B563-D33B641EB57B}" dt="2021-12-04T20:17:06.285" v="2104" actId="20577"/>
          <ac:spMkLst>
            <pc:docMk/>
            <pc:sldMk cId="1079627292" sldId="286"/>
            <ac:spMk id="4" creationId="{7DE2C160-2946-48C7-B620-043C3C3E348D}"/>
          </ac:spMkLst>
        </pc:spChg>
        <pc:spChg chg="add del">
          <ac:chgData name="Janik, Tomasz" userId="2c3f00d8-7dee-44fb-8581-ef77bcdd6e95" providerId="ADAL" clId="{20D1A641-A235-44FC-B563-D33B641EB57B}" dt="2021-11-28T17:58:36.947" v="898"/>
          <ac:spMkLst>
            <pc:docMk/>
            <pc:sldMk cId="1079627292" sldId="286"/>
            <ac:spMk id="7" creationId="{DB9CF7C2-988C-4922-9767-91FFCBC75B14}"/>
          </ac:spMkLst>
        </pc:spChg>
        <pc:spChg chg="add del">
          <ac:chgData name="Janik, Tomasz" userId="2c3f00d8-7dee-44fb-8581-ef77bcdd6e95" providerId="ADAL" clId="{20D1A641-A235-44FC-B563-D33B641EB57B}" dt="2021-11-28T18:28:50.535" v="1545" actId="26606"/>
          <ac:spMkLst>
            <pc:docMk/>
            <pc:sldMk cId="1079627292" sldId="286"/>
            <ac:spMk id="11" creationId="{A98FD4FC-479A-4C2B-84A5-CF81E055FBC0}"/>
          </ac:spMkLst>
        </pc:spChg>
        <pc:spChg chg="add del">
          <ac:chgData name="Janik, Tomasz" userId="2c3f00d8-7dee-44fb-8581-ef77bcdd6e95" providerId="ADAL" clId="{20D1A641-A235-44FC-B563-D33B641EB57B}" dt="2021-11-28T18:28:50.535" v="1545" actId="26606"/>
          <ac:spMkLst>
            <pc:docMk/>
            <pc:sldMk cId="1079627292" sldId="286"/>
            <ac:spMk id="13" creationId="{37D54B6C-87D0-4C03-8335-3955179D2B5B}"/>
          </ac:spMkLst>
        </pc:spChg>
        <pc:spChg chg="add del">
          <ac:chgData name="Janik, Tomasz" userId="2c3f00d8-7dee-44fb-8581-ef77bcdd6e95" providerId="ADAL" clId="{20D1A641-A235-44FC-B563-D33B641EB57B}" dt="2021-11-28T18:28:58.497" v="1547" actId="26606"/>
          <ac:spMkLst>
            <pc:docMk/>
            <pc:sldMk cId="1079627292" sldId="286"/>
            <ac:spMk id="15" creationId="{1B3897FC-A693-4656-8FCD-CF609C3BDF8D}"/>
          </ac:spMkLst>
        </pc:spChg>
        <pc:spChg chg="add del">
          <ac:chgData name="Janik, Tomasz" userId="2c3f00d8-7dee-44fb-8581-ef77bcdd6e95" providerId="ADAL" clId="{20D1A641-A235-44FC-B563-D33B641EB57B}" dt="2021-11-28T18:28:59.788" v="1549" actId="26606"/>
          <ac:spMkLst>
            <pc:docMk/>
            <pc:sldMk cId="1079627292" sldId="286"/>
            <ac:spMk id="17" creationId="{95CB840F-8E41-4CA5-B79B-25CC80AD234A}"/>
          </ac:spMkLst>
        </pc:spChg>
        <pc:spChg chg="add del">
          <ac:chgData name="Janik, Tomasz" userId="2c3f00d8-7dee-44fb-8581-ef77bcdd6e95" providerId="ADAL" clId="{20D1A641-A235-44FC-B563-D33B641EB57B}" dt="2021-11-28T18:28:59.788" v="1549" actId="26606"/>
          <ac:spMkLst>
            <pc:docMk/>
            <pc:sldMk cId="1079627292" sldId="286"/>
            <ac:spMk id="18" creationId="{BEF75C5D-2BA1-43DF-A7EA-02C7DEC122DF}"/>
          </ac:spMkLst>
        </pc:spChg>
        <pc:spChg chg="add">
          <ac:chgData name="Janik, Tomasz" userId="2c3f00d8-7dee-44fb-8581-ef77bcdd6e95" providerId="ADAL" clId="{20D1A641-A235-44FC-B563-D33B641EB57B}" dt="2021-11-28T18:28:59.830" v="1550" actId="26606"/>
          <ac:spMkLst>
            <pc:docMk/>
            <pc:sldMk cId="1079627292" sldId="286"/>
            <ac:spMk id="20" creationId="{1B3897FC-A693-4656-8FCD-CF609C3BDF8D}"/>
          </ac:spMkLst>
        </pc:spChg>
        <pc:picChg chg="add mod ord">
          <ac:chgData name="Janik, Tomasz" userId="2c3f00d8-7dee-44fb-8581-ef77bcdd6e95" providerId="ADAL" clId="{20D1A641-A235-44FC-B563-D33B641EB57B}" dt="2021-11-28T18:28:59.830" v="1550" actId="26606"/>
          <ac:picMkLst>
            <pc:docMk/>
            <pc:sldMk cId="1079627292" sldId="286"/>
            <ac:picMk id="6" creationId="{5DC689D2-8769-40AF-8E1B-F3F4F0EC161E}"/>
          </ac:picMkLst>
        </pc:picChg>
      </pc:sldChg>
      <pc:sldChg chg="addSp delSp modSp new del mod setBg addAnim modAnim">
        <pc:chgData name="Janik, Tomasz" userId="2c3f00d8-7dee-44fb-8581-ef77bcdd6e95" providerId="ADAL" clId="{20D1A641-A235-44FC-B563-D33B641EB57B}" dt="2021-12-05T14:24:18.962" v="3328" actId="47"/>
        <pc:sldMkLst>
          <pc:docMk/>
          <pc:sldMk cId="229499014" sldId="287"/>
        </pc:sldMkLst>
        <pc:spChg chg="mod ord">
          <ac:chgData name="Janik, Tomasz" userId="2c3f00d8-7dee-44fb-8581-ef77bcdd6e95" providerId="ADAL" clId="{20D1A641-A235-44FC-B563-D33B641EB57B}" dt="2021-11-28T18:29:28.464" v="1567" actId="20577"/>
          <ac:spMkLst>
            <pc:docMk/>
            <pc:sldMk cId="229499014" sldId="287"/>
            <ac:spMk id="2" creationId="{8D0EA26E-F84C-41F0-9998-E87901EE2CCC}"/>
          </ac:spMkLst>
        </pc:spChg>
        <pc:spChg chg="mod ord">
          <ac:chgData name="Janik, Tomasz" userId="2c3f00d8-7dee-44fb-8581-ef77bcdd6e95" providerId="ADAL" clId="{20D1A641-A235-44FC-B563-D33B641EB57B}" dt="2021-11-29T12:53:38.468" v="1602" actId="21"/>
          <ac:spMkLst>
            <pc:docMk/>
            <pc:sldMk cId="229499014" sldId="287"/>
            <ac:spMk id="3" creationId="{E968336D-8936-4A4F-8E2A-E592CB2E7D1B}"/>
          </ac:spMkLst>
        </pc:spChg>
        <pc:spChg chg="add del">
          <ac:chgData name="Janik, Tomasz" userId="2c3f00d8-7dee-44fb-8581-ef77bcdd6e95" providerId="ADAL" clId="{20D1A641-A235-44FC-B563-D33B641EB57B}" dt="2021-11-28T18:28:09.237" v="1541" actId="26606"/>
          <ac:spMkLst>
            <pc:docMk/>
            <pc:sldMk cId="229499014" sldId="287"/>
            <ac:spMk id="8" creationId="{5A338357-1A6A-4C1E-A6D6-1DCDE6DF4208}"/>
          </ac:spMkLst>
        </pc:spChg>
        <pc:spChg chg="add del">
          <ac:chgData name="Janik, Tomasz" userId="2c3f00d8-7dee-44fb-8581-ef77bcdd6e95" providerId="ADAL" clId="{20D1A641-A235-44FC-B563-D33B641EB57B}" dt="2021-11-28T18:28:09.237" v="1541" actId="26606"/>
          <ac:spMkLst>
            <pc:docMk/>
            <pc:sldMk cId="229499014" sldId="287"/>
            <ac:spMk id="10" creationId="{E1F51140-4156-423C-9638-1223606FBA11}"/>
          </ac:spMkLst>
        </pc:spChg>
        <pc:spChg chg="add del">
          <ac:chgData name="Janik, Tomasz" userId="2c3f00d8-7dee-44fb-8581-ef77bcdd6e95" providerId="ADAL" clId="{20D1A641-A235-44FC-B563-D33B641EB57B}" dt="2021-11-28T18:29:08.119" v="1551" actId="26606"/>
          <ac:spMkLst>
            <pc:docMk/>
            <pc:sldMk cId="229499014" sldId="287"/>
            <ac:spMk id="14" creationId="{8DEB9D55-38C8-45B4-BB2D-4FDBBDB08C37}"/>
          </ac:spMkLst>
        </pc:spChg>
        <pc:spChg chg="add del">
          <ac:chgData name="Janik, Tomasz" userId="2c3f00d8-7dee-44fb-8581-ef77bcdd6e95" providerId="ADAL" clId="{20D1A641-A235-44FC-B563-D33B641EB57B}" dt="2021-11-28T18:29:08.119" v="1551" actId="26606"/>
          <ac:spMkLst>
            <pc:docMk/>
            <pc:sldMk cId="229499014" sldId="287"/>
            <ac:spMk id="15" creationId="{B40DDA79-7866-468E-A33D-D8341D900EC5}"/>
          </ac:spMkLst>
        </pc:spChg>
        <pc:spChg chg="add">
          <ac:chgData name="Janik, Tomasz" userId="2c3f00d8-7dee-44fb-8581-ef77bcdd6e95" providerId="ADAL" clId="{20D1A641-A235-44FC-B563-D33B641EB57B}" dt="2021-11-28T18:29:08.119" v="1551" actId="26606"/>
          <ac:spMkLst>
            <pc:docMk/>
            <pc:sldMk cId="229499014" sldId="287"/>
            <ac:spMk id="20" creationId="{4AF66284-D84D-4DA6-B4CD-DE99CE708A81}"/>
          </ac:spMkLst>
        </pc:spChg>
        <pc:spChg chg="add">
          <ac:chgData name="Janik, Tomasz" userId="2c3f00d8-7dee-44fb-8581-ef77bcdd6e95" providerId="ADAL" clId="{20D1A641-A235-44FC-B563-D33B641EB57B}" dt="2021-11-28T18:29:08.119" v="1551" actId="26606"/>
          <ac:spMkLst>
            <pc:docMk/>
            <pc:sldMk cId="229499014" sldId="287"/>
            <ac:spMk id="22" creationId="{D7342DFD-5FF3-4D14-B946-EE46F4D4F6A9}"/>
          </ac:spMkLst>
        </pc:spChg>
        <pc:cxnChg chg="add del">
          <ac:chgData name="Janik, Tomasz" userId="2c3f00d8-7dee-44fb-8581-ef77bcdd6e95" providerId="ADAL" clId="{20D1A641-A235-44FC-B563-D33B641EB57B}" dt="2021-11-28T18:28:09.237" v="1541" actId="26606"/>
          <ac:cxnSpMkLst>
            <pc:docMk/>
            <pc:sldMk cId="229499014" sldId="287"/>
            <ac:cxnSpMk id="12" creationId="{2DAA738B-EDF5-4694-B25A-3488245BC87C}"/>
          </ac:cxnSpMkLst>
        </pc:cxnChg>
      </pc:sldChg>
      <pc:sldChg chg="modSp new del mod">
        <pc:chgData name="Janik, Tomasz" userId="2c3f00d8-7dee-44fb-8581-ef77bcdd6e95" providerId="ADAL" clId="{20D1A641-A235-44FC-B563-D33B641EB57B}" dt="2021-11-28T18:08:55.673" v="1058" actId="47"/>
        <pc:sldMkLst>
          <pc:docMk/>
          <pc:sldMk cId="991220963" sldId="288"/>
        </pc:sldMkLst>
        <pc:spChg chg="mod">
          <ac:chgData name="Janik, Tomasz" userId="2c3f00d8-7dee-44fb-8581-ef77bcdd6e95" providerId="ADAL" clId="{20D1A641-A235-44FC-B563-D33B641EB57B}" dt="2021-11-28T18:06:06.894" v="1020" actId="20577"/>
          <ac:spMkLst>
            <pc:docMk/>
            <pc:sldMk cId="991220963" sldId="288"/>
            <ac:spMk id="2" creationId="{B85CEE88-4D60-436A-98CD-E4B26EA4D7AA}"/>
          </ac:spMkLst>
        </pc:spChg>
        <pc:spChg chg="mod">
          <ac:chgData name="Janik, Tomasz" userId="2c3f00d8-7dee-44fb-8581-ef77bcdd6e95" providerId="ADAL" clId="{20D1A641-A235-44FC-B563-D33B641EB57B}" dt="2021-11-28T18:06:16.487" v="1052" actId="20577"/>
          <ac:spMkLst>
            <pc:docMk/>
            <pc:sldMk cId="991220963" sldId="288"/>
            <ac:spMk id="3" creationId="{FB53F493-6537-45FC-A776-346C502D5240}"/>
          </ac:spMkLst>
        </pc:spChg>
      </pc:sldChg>
      <pc:sldChg chg="addSp delSp modSp new del mod">
        <pc:chgData name="Janik, Tomasz" userId="2c3f00d8-7dee-44fb-8581-ef77bcdd6e95" providerId="ADAL" clId="{20D1A641-A235-44FC-B563-D33B641EB57B}" dt="2021-12-05T14:02:05.918" v="2917" actId="47"/>
        <pc:sldMkLst>
          <pc:docMk/>
          <pc:sldMk cId="95187593" sldId="289"/>
        </pc:sldMkLst>
        <pc:spChg chg="mod">
          <ac:chgData name="Janik, Tomasz" userId="2c3f00d8-7dee-44fb-8581-ef77bcdd6e95" providerId="ADAL" clId="{20D1A641-A235-44FC-B563-D33B641EB57B}" dt="2021-11-28T18:08:51.461" v="1057"/>
          <ac:spMkLst>
            <pc:docMk/>
            <pc:sldMk cId="95187593" sldId="289"/>
            <ac:spMk id="2" creationId="{0A6D1CA6-1C03-4187-9BFB-14222FE29929}"/>
          </ac:spMkLst>
        </pc:spChg>
        <pc:spChg chg="del">
          <ac:chgData name="Janik, Tomasz" userId="2c3f00d8-7dee-44fb-8581-ef77bcdd6e95" providerId="ADAL" clId="{20D1A641-A235-44FC-B563-D33B641EB57B}" dt="2021-11-28T18:08:42.752" v="1056" actId="22"/>
          <ac:spMkLst>
            <pc:docMk/>
            <pc:sldMk cId="95187593" sldId="289"/>
            <ac:spMk id="3" creationId="{F8F228BD-151E-4734-A118-8841A102EB5B}"/>
          </ac:spMkLst>
        </pc:spChg>
        <pc:spChg chg="mod">
          <ac:chgData name="Janik, Tomasz" userId="2c3f00d8-7dee-44fb-8581-ef77bcdd6e95" providerId="ADAL" clId="{20D1A641-A235-44FC-B563-D33B641EB57B}" dt="2021-11-28T18:15:49.223" v="1288" actId="20577"/>
          <ac:spMkLst>
            <pc:docMk/>
            <pc:sldMk cId="95187593" sldId="289"/>
            <ac:spMk id="4" creationId="{0E60053B-41CA-492D-BA76-C3503795AFED}"/>
          </ac:spMkLst>
        </pc:spChg>
        <pc:picChg chg="add mod ord">
          <ac:chgData name="Janik, Tomasz" userId="2c3f00d8-7dee-44fb-8581-ef77bcdd6e95" providerId="ADAL" clId="{20D1A641-A235-44FC-B563-D33B641EB57B}" dt="2021-11-28T18:08:42.752" v="1056" actId="22"/>
          <ac:picMkLst>
            <pc:docMk/>
            <pc:sldMk cId="95187593" sldId="289"/>
            <ac:picMk id="6" creationId="{A014959D-BB0D-4626-A88D-185022F3852F}"/>
          </ac:picMkLst>
        </pc:picChg>
      </pc:sldChg>
      <pc:sldChg chg="new del">
        <pc:chgData name="Janik, Tomasz" userId="2c3f00d8-7dee-44fb-8581-ef77bcdd6e95" providerId="ADAL" clId="{20D1A641-A235-44FC-B563-D33B641EB57B}" dt="2021-11-28T18:08:39.584" v="1054" actId="680"/>
        <pc:sldMkLst>
          <pc:docMk/>
          <pc:sldMk cId="147427917" sldId="289"/>
        </pc:sldMkLst>
      </pc:sldChg>
      <pc:sldChg chg="addSp delSp modSp new del mod">
        <pc:chgData name="Janik, Tomasz" userId="2c3f00d8-7dee-44fb-8581-ef77bcdd6e95" providerId="ADAL" clId="{20D1A641-A235-44FC-B563-D33B641EB57B}" dt="2021-12-04T16:06:49.252" v="2094" actId="47"/>
        <pc:sldMkLst>
          <pc:docMk/>
          <pc:sldMk cId="3554703697" sldId="290"/>
        </pc:sldMkLst>
        <pc:spChg chg="mod">
          <ac:chgData name="Janik, Tomasz" userId="2c3f00d8-7dee-44fb-8581-ef77bcdd6e95" providerId="ADAL" clId="{20D1A641-A235-44FC-B563-D33B641EB57B}" dt="2021-11-29T14:38:25.605" v="1620" actId="20577"/>
          <ac:spMkLst>
            <pc:docMk/>
            <pc:sldMk cId="3554703697" sldId="290"/>
            <ac:spMk id="2" creationId="{AFDD4000-D1C8-4ED3-95B0-7A1815A421EE}"/>
          </ac:spMkLst>
        </pc:spChg>
        <pc:spChg chg="mod">
          <ac:chgData name="Janik, Tomasz" userId="2c3f00d8-7dee-44fb-8581-ef77bcdd6e95" providerId="ADAL" clId="{20D1A641-A235-44FC-B563-D33B641EB57B}" dt="2021-11-29T14:40:43.238" v="1711" actId="20577"/>
          <ac:spMkLst>
            <pc:docMk/>
            <pc:sldMk cId="3554703697" sldId="290"/>
            <ac:spMk id="3" creationId="{CBCD8427-5FE7-46CA-89F8-5485D879F489}"/>
          </ac:spMkLst>
        </pc:spChg>
        <pc:picChg chg="add del">
          <ac:chgData name="Janik, Tomasz" userId="2c3f00d8-7dee-44fb-8581-ef77bcdd6e95" providerId="ADAL" clId="{20D1A641-A235-44FC-B563-D33B641EB57B}" dt="2021-11-29T14:41:18.726" v="1713" actId="22"/>
          <ac:picMkLst>
            <pc:docMk/>
            <pc:sldMk cId="3554703697" sldId="290"/>
            <ac:picMk id="5" creationId="{298E3A02-AD71-4BB6-BA05-D61FB9D9FA1F}"/>
          </ac:picMkLst>
        </pc:picChg>
      </pc:sldChg>
      <pc:sldChg chg="addSp delSp modSp new mod ord">
        <pc:chgData name="Janik, Tomasz" userId="2c3f00d8-7dee-44fb-8581-ef77bcdd6e95" providerId="ADAL" clId="{20D1A641-A235-44FC-B563-D33B641EB57B}" dt="2021-12-05T14:21:29.914" v="3180"/>
        <pc:sldMkLst>
          <pc:docMk/>
          <pc:sldMk cId="1766213003" sldId="291"/>
        </pc:sldMkLst>
        <pc:spChg chg="mod">
          <ac:chgData name="Janik, Tomasz" userId="2c3f00d8-7dee-44fb-8581-ef77bcdd6e95" providerId="ADAL" clId="{20D1A641-A235-44FC-B563-D33B641EB57B}" dt="2021-11-29T14:41:54.976" v="1733" actId="20577"/>
          <ac:spMkLst>
            <pc:docMk/>
            <pc:sldMk cId="1766213003" sldId="291"/>
            <ac:spMk id="2" creationId="{BA8864A4-5361-40C8-B136-1C3423721DC4}"/>
          </ac:spMkLst>
        </pc:spChg>
        <pc:spChg chg="mod">
          <ac:chgData name="Janik, Tomasz" userId="2c3f00d8-7dee-44fb-8581-ef77bcdd6e95" providerId="ADAL" clId="{20D1A641-A235-44FC-B563-D33B641EB57B}" dt="2021-11-29T14:44:21.861" v="1943" actId="20577"/>
          <ac:spMkLst>
            <pc:docMk/>
            <pc:sldMk cId="1766213003" sldId="291"/>
            <ac:spMk id="3" creationId="{4EA73ACC-6B77-4C39-B0DA-0E03E92E5DA9}"/>
          </ac:spMkLst>
        </pc:spChg>
        <pc:spChg chg="del">
          <ac:chgData name="Janik, Tomasz" userId="2c3f00d8-7dee-44fb-8581-ef77bcdd6e95" providerId="ADAL" clId="{20D1A641-A235-44FC-B563-D33B641EB57B}" dt="2021-11-29T14:41:33.183" v="1715" actId="22"/>
          <ac:spMkLst>
            <pc:docMk/>
            <pc:sldMk cId="1766213003" sldId="291"/>
            <ac:spMk id="4" creationId="{E9199C46-69FE-4DD0-BE1C-0B2FD2FCF764}"/>
          </ac:spMkLst>
        </pc:spChg>
        <pc:spChg chg="mod">
          <ac:chgData name="Janik, Tomasz" userId="2c3f00d8-7dee-44fb-8581-ef77bcdd6e95" providerId="ADAL" clId="{20D1A641-A235-44FC-B563-D33B641EB57B}" dt="2021-11-29T14:45:11.594" v="1973" actId="20577"/>
          <ac:spMkLst>
            <pc:docMk/>
            <pc:sldMk cId="1766213003" sldId="291"/>
            <ac:spMk id="5" creationId="{2A78CDB4-BFAE-4C48-BCEC-DFFACFE74696}"/>
          </ac:spMkLst>
        </pc:spChg>
        <pc:spChg chg="del">
          <ac:chgData name="Janik, Tomasz" userId="2c3f00d8-7dee-44fb-8581-ef77bcdd6e95" providerId="ADAL" clId="{20D1A641-A235-44FC-B563-D33B641EB57B}" dt="2021-11-29T14:41:50.536" v="1716" actId="22"/>
          <ac:spMkLst>
            <pc:docMk/>
            <pc:sldMk cId="1766213003" sldId="291"/>
            <ac:spMk id="6" creationId="{7BBE1C89-DBB8-4F72-8F0F-FB1C36C26DF4}"/>
          </ac:spMkLst>
        </pc:spChg>
        <pc:picChg chg="add mod ord">
          <ac:chgData name="Janik, Tomasz" userId="2c3f00d8-7dee-44fb-8581-ef77bcdd6e95" providerId="ADAL" clId="{20D1A641-A235-44FC-B563-D33B641EB57B}" dt="2021-11-29T14:41:33.183" v="1715" actId="22"/>
          <ac:picMkLst>
            <pc:docMk/>
            <pc:sldMk cId="1766213003" sldId="291"/>
            <ac:picMk id="8" creationId="{F4F8D794-518B-4517-9058-B5403F9E0FB0}"/>
          </ac:picMkLst>
        </pc:picChg>
        <pc:picChg chg="add mod ord">
          <ac:chgData name="Janik, Tomasz" userId="2c3f00d8-7dee-44fb-8581-ef77bcdd6e95" providerId="ADAL" clId="{20D1A641-A235-44FC-B563-D33B641EB57B}" dt="2021-11-29T14:41:50.536" v="1716" actId="22"/>
          <ac:picMkLst>
            <pc:docMk/>
            <pc:sldMk cId="1766213003" sldId="291"/>
            <ac:picMk id="10" creationId="{A9D67136-323F-4F18-89E7-88446E5C5B50}"/>
          </ac:picMkLst>
        </pc:picChg>
      </pc:sldChg>
      <pc:sldChg chg="new del">
        <pc:chgData name="Janik, Tomasz" userId="2c3f00d8-7dee-44fb-8581-ef77bcdd6e95" providerId="ADAL" clId="{20D1A641-A235-44FC-B563-D33B641EB57B}" dt="2021-12-05T14:24:19.750" v="3329" actId="47"/>
        <pc:sldMkLst>
          <pc:docMk/>
          <pc:sldMk cId="3772312363" sldId="292"/>
        </pc:sldMkLst>
      </pc:sldChg>
      <pc:sldChg chg="addSp delSp modSp add mod setBg delDesignElem">
        <pc:chgData name="Janik, Tomasz" userId="2c3f00d8-7dee-44fb-8581-ef77bcdd6e95" providerId="ADAL" clId="{20D1A641-A235-44FC-B563-D33B641EB57B}" dt="2021-12-05T15:31:11.530" v="3660" actId="12"/>
        <pc:sldMkLst>
          <pc:docMk/>
          <pc:sldMk cId="321091898" sldId="293"/>
        </pc:sldMkLst>
        <pc:spChg chg="mod">
          <ac:chgData name="Janik, Tomasz" userId="2c3f00d8-7dee-44fb-8581-ef77bcdd6e95" providerId="ADAL" clId="{20D1A641-A235-44FC-B563-D33B641EB57B}" dt="2021-12-05T15:27:43.507" v="3638" actId="26606"/>
          <ac:spMkLst>
            <pc:docMk/>
            <pc:sldMk cId="321091898" sldId="293"/>
            <ac:spMk id="2" creationId="{552B9508-6A0D-4622-BFCC-92D441064CFF}"/>
          </ac:spMkLst>
        </pc:spChg>
        <pc:spChg chg="mod">
          <ac:chgData name="Janik, Tomasz" userId="2c3f00d8-7dee-44fb-8581-ef77bcdd6e95" providerId="ADAL" clId="{20D1A641-A235-44FC-B563-D33B641EB57B}" dt="2021-12-05T15:31:11.530" v="3660" actId="12"/>
          <ac:spMkLst>
            <pc:docMk/>
            <pc:sldMk cId="321091898" sldId="293"/>
            <ac:spMk id="3" creationId="{92E468BA-4641-4617-B2E9-C89FD90E0D57}"/>
          </ac:spMkLst>
        </pc:spChg>
        <pc:spChg chg="add">
          <ac:chgData name="Janik, Tomasz" userId="2c3f00d8-7dee-44fb-8581-ef77bcdd6e95" providerId="ADAL" clId="{20D1A641-A235-44FC-B563-D33B641EB57B}" dt="2021-12-05T15:27:43.507" v="3638" actId="26606"/>
          <ac:spMkLst>
            <pc:docMk/>
            <pc:sldMk cId="321091898" sldId="293"/>
            <ac:spMk id="5" creationId="{2124007E-BA57-41B2-8C6B-5E99927F2247}"/>
          </ac:spMkLst>
        </pc:spChg>
        <pc:spChg chg="add">
          <ac:chgData name="Janik, Tomasz" userId="2c3f00d8-7dee-44fb-8581-ef77bcdd6e95" providerId="ADAL" clId="{20D1A641-A235-44FC-B563-D33B641EB57B}" dt="2021-12-05T15:27:43.507" v="3638" actId="26606"/>
          <ac:spMkLst>
            <pc:docMk/>
            <pc:sldMk cId="321091898" sldId="293"/>
            <ac:spMk id="6" creationId="{8DEB9D55-38C8-45B4-BB2D-4FDBBDB08C37}"/>
          </ac:spMkLst>
        </pc:spChg>
        <pc:spChg chg="add del">
          <ac:chgData name="Janik, Tomasz" userId="2c3f00d8-7dee-44fb-8581-ef77bcdd6e95" providerId="ADAL" clId="{20D1A641-A235-44FC-B563-D33B641EB57B}" dt="2021-12-05T14:04:01.621" v="2931" actId="26606"/>
          <ac:spMkLst>
            <pc:docMk/>
            <pc:sldMk cId="321091898" sldId="293"/>
            <ac:spMk id="8" creationId="{4AF66284-D84D-4DA6-B4CD-DE99CE708A81}"/>
          </ac:spMkLst>
        </pc:spChg>
        <pc:spChg chg="add del">
          <ac:chgData name="Janik, Tomasz" userId="2c3f00d8-7dee-44fb-8581-ef77bcdd6e95" providerId="ADAL" clId="{20D1A641-A235-44FC-B563-D33B641EB57B}" dt="2021-12-05T14:04:01.621" v="2931" actId="26606"/>
          <ac:spMkLst>
            <pc:docMk/>
            <pc:sldMk cId="321091898" sldId="293"/>
            <ac:spMk id="10" creationId="{D7342DFD-5FF3-4D14-B946-EE46F4D4F6A9}"/>
          </ac:spMkLst>
        </pc:spChg>
        <pc:spChg chg="del">
          <ac:chgData name="Janik, Tomasz" userId="2c3f00d8-7dee-44fb-8581-ef77bcdd6e95" providerId="ADAL" clId="{20D1A641-A235-44FC-B563-D33B641EB57B}" dt="2021-12-05T12:52:25.360" v="2246"/>
          <ac:spMkLst>
            <pc:docMk/>
            <pc:sldMk cId="321091898" sldId="293"/>
            <ac:spMk id="33" creationId="{4AF66284-D84D-4DA6-B4CD-DE99CE708A81}"/>
          </ac:spMkLst>
        </pc:spChg>
        <pc:spChg chg="del">
          <ac:chgData name="Janik, Tomasz" userId="2c3f00d8-7dee-44fb-8581-ef77bcdd6e95" providerId="ADAL" clId="{20D1A641-A235-44FC-B563-D33B641EB57B}" dt="2021-12-05T12:52:25.360" v="2246"/>
          <ac:spMkLst>
            <pc:docMk/>
            <pc:sldMk cId="321091898" sldId="293"/>
            <ac:spMk id="34" creationId="{D7342DFD-5FF3-4D14-B946-EE46F4D4F6A9}"/>
          </ac:spMkLst>
        </pc:spChg>
      </pc:sldChg>
      <pc:sldChg chg="modSp new del mod">
        <pc:chgData name="Janik, Tomasz" userId="2c3f00d8-7dee-44fb-8581-ef77bcdd6e95" providerId="ADAL" clId="{20D1A641-A235-44FC-B563-D33B641EB57B}" dt="2021-12-03T19:29:23.091" v="2093" actId="47"/>
        <pc:sldMkLst>
          <pc:docMk/>
          <pc:sldMk cId="2727024184" sldId="293"/>
        </pc:sldMkLst>
        <pc:spChg chg="mod">
          <ac:chgData name="Janik, Tomasz" userId="2c3f00d8-7dee-44fb-8581-ef77bcdd6e95" providerId="ADAL" clId="{20D1A641-A235-44FC-B563-D33B641EB57B}" dt="2021-12-02T14:22:35.606" v="2001" actId="20577"/>
          <ac:spMkLst>
            <pc:docMk/>
            <pc:sldMk cId="2727024184" sldId="293"/>
            <ac:spMk id="2" creationId="{0583D037-7D3B-4CC7-A4B5-8FE18DA5F0F0}"/>
          </ac:spMkLst>
        </pc:spChg>
        <pc:spChg chg="mod">
          <ac:chgData name="Janik, Tomasz" userId="2c3f00d8-7dee-44fb-8581-ef77bcdd6e95" providerId="ADAL" clId="{20D1A641-A235-44FC-B563-D33B641EB57B}" dt="2021-12-02T14:30:58.025" v="2091" actId="20577"/>
          <ac:spMkLst>
            <pc:docMk/>
            <pc:sldMk cId="2727024184" sldId="293"/>
            <ac:spMk id="3" creationId="{3D6470FB-168C-45B7-9518-5CEFEF615326}"/>
          </ac:spMkLst>
        </pc:spChg>
      </pc:sldChg>
      <pc:sldChg chg="modSp add del mod">
        <pc:chgData name="Janik, Tomasz" userId="2c3f00d8-7dee-44fb-8581-ef77bcdd6e95" providerId="ADAL" clId="{20D1A641-A235-44FC-B563-D33B641EB57B}" dt="2021-12-05T13:42:06.561" v="2502" actId="47"/>
        <pc:sldMkLst>
          <pc:docMk/>
          <pc:sldMk cId="1036046262" sldId="294"/>
        </pc:sldMkLst>
        <pc:spChg chg="mod">
          <ac:chgData name="Janik, Tomasz" userId="2c3f00d8-7dee-44fb-8581-ef77bcdd6e95" providerId="ADAL" clId="{20D1A641-A235-44FC-B563-D33B641EB57B}" dt="2021-12-05T13:40:28.465" v="2456"/>
          <ac:spMkLst>
            <pc:docMk/>
            <pc:sldMk cId="1036046262" sldId="294"/>
            <ac:spMk id="2" creationId="{552B9508-6A0D-4622-BFCC-92D441064CFF}"/>
          </ac:spMkLst>
        </pc:spChg>
        <pc:spChg chg="mod">
          <ac:chgData name="Janik, Tomasz" userId="2c3f00d8-7dee-44fb-8581-ef77bcdd6e95" providerId="ADAL" clId="{20D1A641-A235-44FC-B563-D33B641EB57B}" dt="2021-12-05T13:42:00.390" v="2500"/>
          <ac:spMkLst>
            <pc:docMk/>
            <pc:sldMk cId="1036046262" sldId="294"/>
            <ac:spMk id="3" creationId="{92E468BA-4641-4617-B2E9-C89FD90E0D57}"/>
          </ac:spMkLst>
        </pc:spChg>
      </pc:sldChg>
      <pc:sldChg chg="modSp add del mod">
        <pc:chgData name="Janik, Tomasz" userId="2c3f00d8-7dee-44fb-8581-ef77bcdd6e95" providerId="ADAL" clId="{20D1A641-A235-44FC-B563-D33B641EB57B}" dt="2021-12-05T13:42:16.092" v="2505" actId="47"/>
        <pc:sldMkLst>
          <pc:docMk/>
          <pc:sldMk cId="3335114153" sldId="295"/>
        </pc:sldMkLst>
        <pc:spChg chg="mod">
          <ac:chgData name="Janik, Tomasz" userId="2c3f00d8-7dee-44fb-8581-ef77bcdd6e95" providerId="ADAL" clId="{20D1A641-A235-44FC-B563-D33B641EB57B}" dt="2021-12-05T13:41:26.389" v="2495" actId="20577"/>
          <ac:spMkLst>
            <pc:docMk/>
            <pc:sldMk cId="3335114153" sldId="295"/>
            <ac:spMk id="2" creationId="{552B9508-6A0D-4622-BFCC-92D441064CFF}"/>
          </ac:spMkLst>
        </pc:spChg>
      </pc:sldChg>
      <pc:sldChg chg="addSp modSp add mod setBg">
        <pc:chgData name="Janik, Tomasz" userId="2c3f00d8-7dee-44fb-8581-ef77bcdd6e95" providerId="ADAL" clId="{20D1A641-A235-44FC-B563-D33B641EB57B}" dt="2021-12-05T16:44:44.126" v="3701" actId="20577"/>
        <pc:sldMkLst>
          <pc:docMk/>
          <pc:sldMk cId="2175082815" sldId="296"/>
        </pc:sldMkLst>
        <pc:spChg chg="mod">
          <ac:chgData name="Janik, Tomasz" userId="2c3f00d8-7dee-44fb-8581-ef77bcdd6e95" providerId="ADAL" clId="{20D1A641-A235-44FC-B563-D33B641EB57B}" dt="2021-12-05T15:27:56.571" v="3640" actId="26606"/>
          <ac:spMkLst>
            <pc:docMk/>
            <pc:sldMk cId="2175082815" sldId="296"/>
            <ac:spMk id="2" creationId="{552B9508-6A0D-4622-BFCC-92D441064CFF}"/>
          </ac:spMkLst>
        </pc:spChg>
        <pc:spChg chg="mod">
          <ac:chgData name="Janik, Tomasz" userId="2c3f00d8-7dee-44fb-8581-ef77bcdd6e95" providerId="ADAL" clId="{20D1A641-A235-44FC-B563-D33B641EB57B}" dt="2021-12-05T16:44:44.126" v="3701" actId="20577"/>
          <ac:spMkLst>
            <pc:docMk/>
            <pc:sldMk cId="2175082815" sldId="296"/>
            <ac:spMk id="3" creationId="{92E468BA-4641-4617-B2E9-C89FD90E0D57}"/>
          </ac:spMkLst>
        </pc:spChg>
        <pc:spChg chg="add">
          <ac:chgData name="Janik, Tomasz" userId="2c3f00d8-7dee-44fb-8581-ef77bcdd6e95" providerId="ADAL" clId="{20D1A641-A235-44FC-B563-D33B641EB57B}" dt="2021-12-05T15:27:56.571" v="3640" actId="26606"/>
          <ac:spMkLst>
            <pc:docMk/>
            <pc:sldMk cId="2175082815" sldId="296"/>
            <ac:spMk id="8" creationId="{2124007E-BA57-41B2-8C6B-5E99927F2247}"/>
          </ac:spMkLst>
        </pc:spChg>
        <pc:spChg chg="add">
          <ac:chgData name="Janik, Tomasz" userId="2c3f00d8-7dee-44fb-8581-ef77bcdd6e95" providerId="ADAL" clId="{20D1A641-A235-44FC-B563-D33B641EB57B}" dt="2021-12-05T15:27:56.571" v="3640" actId="26606"/>
          <ac:spMkLst>
            <pc:docMk/>
            <pc:sldMk cId="2175082815" sldId="296"/>
            <ac:spMk id="10" creationId="{8DEB9D55-38C8-45B4-BB2D-4FDBBDB08C37}"/>
          </ac:spMkLst>
        </pc:spChg>
      </pc:sldChg>
      <pc:sldChg chg="addSp modSp add mod setBg">
        <pc:chgData name="Janik, Tomasz" userId="2c3f00d8-7dee-44fb-8581-ef77bcdd6e95" providerId="ADAL" clId="{20D1A641-A235-44FC-B563-D33B641EB57B}" dt="2021-12-05T15:32:27.133" v="3663" actId="12"/>
        <pc:sldMkLst>
          <pc:docMk/>
          <pc:sldMk cId="2158971541" sldId="297"/>
        </pc:sldMkLst>
        <pc:spChg chg="mod">
          <ac:chgData name="Janik, Tomasz" userId="2c3f00d8-7dee-44fb-8581-ef77bcdd6e95" providerId="ADAL" clId="{20D1A641-A235-44FC-B563-D33B641EB57B}" dt="2021-12-05T15:28:05.694" v="3642" actId="26606"/>
          <ac:spMkLst>
            <pc:docMk/>
            <pc:sldMk cId="2158971541" sldId="297"/>
            <ac:spMk id="2" creationId="{552B9508-6A0D-4622-BFCC-92D441064CFF}"/>
          </ac:spMkLst>
        </pc:spChg>
        <pc:spChg chg="mod">
          <ac:chgData name="Janik, Tomasz" userId="2c3f00d8-7dee-44fb-8581-ef77bcdd6e95" providerId="ADAL" clId="{20D1A641-A235-44FC-B563-D33B641EB57B}" dt="2021-12-05T15:32:27.133" v="3663" actId="12"/>
          <ac:spMkLst>
            <pc:docMk/>
            <pc:sldMk cId="2158971541" sldId="297"/>
            <ac:spMk id="3" creationId="{92E468BA-4641-4617-B2E9-C89FD90E0D57}"/>
          </ac:spMkLst>
        </pc:spChg>
        <pc:spChg chg="add">
          <ac:chgData name="Janik, Tomasz" userId="2c3f00d8-7dee-44fb-8581-ef77bcdd6e95" providerId="ADAL" clId="{20D1A641-A235-44FC-B563-D33B641EB57B}" dt="2021-12-05T15:28:05.694" v="3642" actId="26606"/>
          <ac:spMkLst>
            <pc:docMk/>
            <pc:sldMk cId="2158971541" sldId="297"/>
            <ac:spMk id="8" creationId="{2124007E-BA57-41B2-8C6B-5E99927F2247}"/>
          </ac:spMkLst>
        </pc:spChg>
        <pc:spChg chg="add">
          <ac:chgData name="Janik, Tomasz" userId="2c3f00d8-7dee-44fb-8581-ef77bcdd6e95" providerId="ADAL" clId="{20D1A641-A235-44FC-B563-D33B641EB57B}" dt="2021-12-05T15:28:05.694" v="3642" actId="26606"/>
          <ac:spMkLst>
            <pc:docMk/>
            <pc:sldMk cId="2158971541" sldId="297"/>
            <ac:spMk id="10" creationId="{8DEB9D55-38C8-45B4-BB2D-4FDBBDB08C37}"/>
          </ac:spMkLst>
        </pc:spChg>
      </pc:sldChg>
      <pc:sldChg chg="addSp delSp modSp add mod setBg">
        <pc:chgData name="Janik, Tomasz" userId="2c3f00d8-7dee-44fb-8581-ef77bcdd6e95" providerId="ADAL" clId="{20D1A641-A235-44FC-B563-D33B641EB57B}" dt="2021-12-05T15:28:51.904" v="3646" actId="26606"/>
        <pc:sldMkLst>
          <pc:docMk/>
          <pc:sldMk cId="767775904" sldId="298"/>
        </pc:sldMkLst>
        <pc:spChg chg="mod">
          <ac:chgData name="Janik, Tomasz" userId="2c3f00d8-7dee-44fb-8581-ef77bcdd6e95" providerId="ADAL" clId="{20D1A641-A235-44FC-B563-D33B641EB57B}" dt="2021-12-05T15:28:51.904" v="3646" actId="26606"/>
          <ac:spMkLst>
            <pc:docMk/>
            <pc:sldMk cId="767775904" sldId="298"/>
            <ac:spMk id="2" creationId="{552B9508-6A0D-4622-BFCC-92D441064CFF}"/>
          </ac:spMkLst>
        </pc:spChg>
        <pc:spChg chg="del mod">
          <ac:chgData name="Janik, Tomasz" userId="2c3f00d8-7dee-44fb-8581-ef77bcdd6e95" providerId="ADAL" clId="{20D1A641-A235-44FC-B563-D33B641EB57B}" dt="2021-12-05T13:53:23.108" v="2661" actId="478"/>
          <ac:spMkLst>
            <pc:docMk/>
            <pc:sldMk cId="767775904" sldId="298"/>
            <ac:spMk id="3" creationId="{92E468BA-4641-4617-B2E9-C89FD90E0D57}"/>
          </ac:spMkLst>
        </pc:spChg>
        <pc:spChg chg="add del">
          <ac:chgData name="Janik, Tomasz" userId="2c3f00d8-7dee-44fb-8581-ef77bcdd6e95" providerId="ADAL" clId="{20D1A641-A235-44FC-B563-D33B641EB57B}" dt="2021-12-05T15:28:51.859" v="3645" actId="26606"/>
          <ac:spMkLst>
            <pc:docMk/>
            <pc:sldMk cId="767775904" sldId="298"/>
            <ac:spMk id="9" creationId="{1E70A317-DCED-4E80-AA2D-467D8702E5CB}"/>
          </ac:spMkLst>
        </pc:spChg>
        <pc:spChg chg="add del">
          <ac:chgData name="Janik, Tomasz" userId="2c3f00d8-7dee-44fb-8581-ef77bcdd6e95" providerId="ADAL" clId="{20D1A641-A235-44FC-B563-D33B641EB57B}" dt="2021-12-05T15:28:51.859" v="3645" actId="26606"/>
          <ac:spMkLst>
            <pc:docMk/>
            <pc:sldMk cId="767775904" sldId="298"/>
            <ac:spMk id="11" creationId="{A6D87845-294F-40CB-BC48-46455460D292}"/>
          </ac:spMkLst>
        </pc:spChg>
        <pc:spChg chg="add">
          <ac:chgData name="Janik, Tomasz" userId="2c3f00d8-7dee-44fb-8581-ef77bcdd6e95" providerId="ADAL" clId="{20D1A641-A235-44FC-B563-D33B641EB57B}" dt="2021-12-05T15:28:51.904" v="3646" actId="26606"/>
          <ac:spMkLst>
            <pc:docMk/>
            <pc:sldMk cId="767775904" sldId="298"/>
            <ac:spMk id="13" creationId="{60AB9C63-27B3-4275-BF3D-3E4717045524}"/>
          </ac:spMkLst>
        </pc:spChg>
        <pc:picChg chg="add mod">
          <ac:chgData name="Janik, Tomasz" userId="2c3f00d8-7dee-44fb-8581-ef77bcdd6e95" providerId="ADAL" clId="{20D1A641-A235-44FC-B563-D33B641EB57B}" dt="2021-12-05T15:28:51.904" v="3646" actId="26606"/>
          <ac:picMkLst>
            <pc:docMk/>
            <pc:sldMk cId="767775904" sldId="298"/>
            <ac:picMk id="4" creationId="{4B7AAD17-D8D6-46B6-A33B-A1AF3F520A13}"/>
          </ac:picMkLst>
        </pc:picChg>
        <pc:picChg chg="add">
          <ac:chgData name="Janik, Tomasz" userId="2c3f00d8-7dee-44fb-8581-ef77bcdd6e95" providerId="ADAL" clId="{20D1A641-A235-44FC-B563-D33B641EB57B}" dt="2021-12-05T15:28:51.904" v="3646" actId="26606"/>
          <ac:picMkLst>
            <pc:docMk/>
            <pc:sldMk cId="767775904" sldId="298"/>
            <ac:picMk id="14" creationId="{76AAFF90-89E1-46D5-B8B5-3BFDBB92D867}"/>
          </ac:picMkLst>
        </pc:picChg>
      </pc:sldChg>
      <pc:sldChg chg="addSp delSp modSp add mod setBg">
        <pc:chgData name="Janik, Tomasz" userId="2c3f00d8-7dee-44fb-8581-ef77bcdd6e95" providerId="ADAL" clId="{20D1A641-A235-44FC-B563-D33B641EB57B}" dt="2021-12-05T15:32:49.115" v="3671" actId="15"/>
        <pc:sldMkLst>
          <pc:docMk/>
          <pc:sldMk cId="1166251031" sldId="299"/>
        </pc:sldMkLst>
        <pc:spChg chg="mod">
          <ac:chgData name="Janik, Tomasz" userId="2c3f00d8-7dee-44fb-8581-ef77bcdd6e95" providerId="ADAL" clId="{20D1A641-A235-44FC-B563-D33B641EB57B}" dt="2021-12-05T15:28:57.929" v="3647" actId="26606"/>
          <ac:spMkLst>
            <pc:docMk/>
            <pc:sldMk cId="1166251031" sldId="299"/>
            <ac:spMk id="2" creationId="{552B9508-6A0D-4622-BFCC-92D441064CFF}"/>
          </ac:spMkLst>
        </pc:spChg>
        <pc:spChg chg="mod">
          <ac:chgData name="Janik, Tomasz" userId="2c3f00d8-7dee-44fb-8581-ef77bcdd6e95" providerId="ADAL" clId="{20D1A641-A235-44FC-B563-D33B641EB57B}" dt="2021-12-05T15:32:49.115" v="3671" actId="15"/>
          <ac:spMkLst>
            <pc:docMk/>
            <pc:sldMk cId="1166251031" sldId="299"/>
            <ac:spMk id="3" creationId="{92E468BA-4641-4617-B2E9-C89FD90E0D57}"/>
          </ac:spMkLst>
        </pc:spChg>
        <pc:spChg chg="add">
          <ac:chgData name="Janik, Tomasz" userId="2c3f00d8-7dee-44fb-8581-ef77bcdd6e95" providerId="ADAL" clId="{20D1A641-A235-44FC-B563-D33B641EB57B}" dt="2021-12-05T15:28:57.929" v="3647" actId="26606"/>
          <ac:spMkLst>
            <pc:docMk/>
            <pc:sldMk cId="1166251031" sldId="299"/>
            <ac:spMk id="8" creationId="{2124007E-BA57-41B2-8C6B-5E99927F2247}"/>
          </ac:spMkLst>
        </pc:spChg>
        <pc:spChg chg="add">
          <ac:chgData name="Janik, Tomasz" userId="2c3f00d8-7dee-44fb-8581-ef77bcdd6e95" providerId="ADAL" clId="{20D1A641-A235-44FC-B563-D33B641EB57B}" dt="2021-12-05T15:28:57.929" v="3647" actId="26606"/>
          <ac:spMkLst>
            <pc:docMk/>
            <pc:sldMk cId="1166251031" sldId="299"/>
            <ac:spMk id="10" creationId="{8DEB9D55-38C8-45B4-BB2D-4FDBBDB08C37}"/>
          </ac:spMkLst>
        </pc:spChg>
        <pc:picChg chg="add del mod">
          <ac:chgData name="Janik, Tomasz" userId="2c3f00d8-7dee-44fb-8581-ef77bcdd6e95" providerId="ADAL" clId="{20D1A641-A235-44FC-B563-D33B641EB57B}" dt="2021-12-05T14:02:20.073" v="2919"/>
          <ac:picMkLst>
            <pc:docMk/>
            <pc:sldMk cId="1166251031" sldId="299"/>
            <ac:picMk id="4" creationId="{3D72955D-10E8-46BE-AC7B-AD9A2F7B5699}"/>
          </ac:picMkLst>
        </pc:picChg>
      </pc:sldChg>
      <pc:sldChg chg="addSp delSp modSp add mod">
        <pc:chgData name="Janik, Tomasz" userId="2c3f00d8-7dee-44fb-8581-ef77bcdd6e95" providerId="ADAL" clId="{20D1A641-A235-44FC-B563-D33B641EB57B}" dt="2021-12-05T14:03:06.622" v="2929" actId="1076"/>
        <pc:sldMkLst>
          <pc:docMk/>
          <pc:sldMk cId="1090435936" sldId="300"/>
        </pc:sldMkLst>
        <pc:spChg chg="del mod">
          <ac:chgData name="Janik, Tomasz" userId="2c3f00d8-7dee-44fb-8581-ef77bcdd6e95" providerId="ADAL" clId="{20D1A641-A235-44FC-B563-D33B641EB57B}" dt="2021-12-05T14:02:49.135" v="2927" actId="478"/>
          <ac:spMkLst>
            <pc:docMk/>
            <pc:sldMk cId="1090435936" sldId="300"/>
            <ac:spMk id="3" creationId="{92E468BA-4641-4617-B2E9-C89FD90E0D57}"/>
          </ac:spMkLst>
        </pc:spChg>
        <pc:picChg chg="add mod">
          <ac:chgData name="Janik, Tomasz" userId="2c3f00d8-7dee-44fb-8581-ef77bcdd6e95" providerId="ADAL" clId="{20D1A641-A235-44FC-B563-D33B641EB57B}" dt="2021-12-05T14:03:06.622" v="2929" actId="1076"/>
          <ac:picMkLst>
            <pc:docMk/>
            <pc:sldMk cId="1090435936" sldId="300"/>
            <ac:picMk id="4" creationId="{ADF3A345-B0F8-4EBC-988B-6B9930522996}"/>
          </ac:picMkLst>
        </pc:picChg>
      </pc:sldChg>
      <pc:sldChg chg="addSp modSp add mod setBg">
        <pc:chgData name="Janik, Tomasz" userId="2c3f00d8-7dee-44fb-8581-ef77bcdd6e95" providerId="ADAL" clId="{20D1A641-A235-44FC-B563-D33B641EB57B}" dt="2021-12-05T16:34:30.682" v="3699" actId="12"/>
        <pc:sldMkLst>
          <pc:docMk/>
          <pc:sldMk cId="186540894" sldId="301"/>
        </pc:sldMkLst>
        <pc:spChg chg="mod">
          <ac:chgData name="Janik, Tomasz" userId="2c3f00d8-7dee-44fb-8581-ef77bcdd6e95" providerId="ADAL" clId="{20D1A641-A235-44FC-B563-D33B641EB57B}" dt="2021-12-05T15:29:27.331" v="3649" actId="26606"/>
          <ac:spMkLst>
            <pc:docMk/>
            <pc:sldMk cId="186540894" sldId="301"/>
            <ac:spMk id="2" creationId="{552B9508-6A0D-4622-BFCC-92D441064CFF}"/>
          </ac:spMkLst>
        </pc:spChg>
        <pc:spChg chg="mod">
          <ac:chgData name="Janik, Tomasz" userId="2c3f00d8-7dee-44fb-8581-ef77bcdd6e95" providerId="ADAL" clId="{20D1A641-A235-44FC-B563-D33B641EB57B}" dt="2021-12-05T16:34:30.682" v="3699" actId="12"/>
          <ac:spMkLst>
            <pc:docMk/>
            <pc:sldMk cId="186540894" sldId="301"/>
            <ac:spMk id="3" creationId="{92E468BA-4641-4617-B2E9-C89FD90E0D57}"/>
          </ac:spMkLst>
        </pc:spChg>
        <pc:spChg chg="add">
          <ac:chgData name="Janik, Tomasz" userId="2c3f00d8-7dee-44fb-8581-ef77bcdd6e95" providerId="ADAL" clId="{20D1A641-A235-44FC-B563-D33B641EB57B}" dt="2021-12-05T15:29:27.331" v="3649" actId="26606"/>
          <ac:spMkLst>
            <pc:docMk/>
            <pc:sldMk cId="186540894" sldId="301"/>
            <ac:spMk id="8" creationId="{2124007E-BA57-41B2-8C6B-5E99927F2247}"/>
          </ac:spMkLst>
        </pc:spChg>
        <pc:spChg chg="add">
          <ac:chgData name="Janik, Tomasz" userId="2c3f00d8-7dee-44fb-8581-ef77bcdd6e95" providerId="ADAL" clId="{20D1A641-A235-44FC-B563-D33B641EB57B}" dt="2021-12-05T15:29:27.331" v="3649" actId="26606"/>
          <ac:spMkLst>
            <pc:docMk/>
            <pc:sldMk cId="186540894" sldId="301"/>
            <ac:spMk id="10" creationId="{8DEB9D55-38C8-45B4-BB2D-4FDBBDB08C37}"/>
          </ac:spMkLst>
        </pc:spChg>
      </pc:sldChg>
      <pc:sldChg chg="add del">
        <pc:chgData name="Janik, Tomasz" userId="2c3f00d8-7dee-44fb-8581-ef77bcdd6e95" providerId="ADAL" clId="{20D1A641-A235-44FC-B563-D33B641EB57B}" dt="2021-12-05T14:02:29.143" v="2923"/>
        <pc:sldMkLst>
          <pc:docMk/>
          <pc:sldMk cId="1078326428" sldId="301"/>
        </pc:sldMkLst>
      </pc:sldChg>
      <pc:sldChg chg="addSp modSp add mod setBg">
        <pc:chgData name="Janik, Tomasz" userId="2c3f00d8-7dee-44fb-8581-ef77bcdd6e95" providerId="ADAL" clId="{20D1A641-A235-44FC-B563-D33B641EB57B}" dt="2021-12-05T15:33:44.184" v="3678" actId="15"/>
        <pc:sldMkLst>
          <pc:docMk/>
          <pc:sldMk cId="3886566076" sldId="302"/>
        </pc:sldMkLst>
        <pc:spChg chg="mod">
          <ac:chgData name="Janik, Tomasz" userId="2c3f00d8-7dee-44fb-8581-ef77bcdd6e95" providerId="ADAL" clId="{20D1A641-A235-44FC-B563-D33B641EB57B}" dt="2021-12-05T15:29:32.601" v="3651" actId="26606"/>
          <ac:spMkLst>
            <pc:docMk/>
            <pc:sldMk cId="3886566076" sldId="302"/>
            <ac:spMk id="2" creationId="{552B9508-6A0D-4622-BFCC-92D441064CFF}"/>
          </ac:spMkLst>
        </pc:spChg>
        <pc:spChg chg="mod">
          <ac:chgData name="Janik, Tomasz" userId="2c3f00d8-7dee-44fb-8581-ef77bcdd6e95" providerId="ADAL" clId="{20D1A641-A235-44FC-B563-D33B641EB57B}" dt="2021-12-05T15:33:44.184" v="3678" actId="15"/>
          <ac:spMkLst>
            <pc:docMk/>
            <pc:sldMk cId="3886566076" sldId="302"/>
            <ac:spMk id="3" creationId="{92E468BA-4641-4617-B2E9-C89FD90E0D57}"/>
          </ac:spMkLst>
        </pc:spChg>
        <pc:spChg chg="add">
          <ac:chgData name="Janik, Tomasz" userId="2c3f00d8-7dee-44fb-8581-ef77bcdd6e95" providerId="ADAL" clId="{20D1A641-A235-44FC-B563-D33B641EB57B}" dt="2021-12-05T15:29:32.601" v="3651" actId="26606"/>
          <ac:spMkLst>
            <pc:docMk/>
            <pc:sldMk cId="3886566076" sldId="302"/>
            <ac:spMk id="8" creationId="{2124007E-BA57-41B2-8C6B-5E99927F2247}"/>
          </ac:spMkLst>
        </pc:spChg>
        <pc:spChg chg="add">
          <ac:chgData name="Janik, Tomasz" userId="2c3f00d8-7dee-44fb-8581-ef77bcdd6e95" providerId="ADAL" clId="{20D1A641-A235-44FC-B563-D33B641EB57B}" dt="2021-12-05T15:29:32.601" v="3651" actId="26606"/>
          <ac:spMkLst>
            <pc:docMk/>
            <pc:sldMk cId="3886566076" sldId="302"/>
            <ac:spMk id="10" creationId="{8DEB9D55-38C8-45B4-BB2D-4FDBBDB08C37}"/>
          </ac:spMkLst>
        </pc:spChg>
      </pc:sldChg>
      <pc:sldChg chg="addSp modSp add mod setBg">
        <pc:chgData name="Janik, Tomasz" userId="2c3f00d8-7dee-44fb-8581-ef77bcdd6e95" providerId="ADAL" clId="{20D1A641-A235-44FC-B563-D33B641EB57B}" dt="2021-12-05T17:00:19.727" v="3703" actId="20577"/>
        <pc:sldMkLst>
          <pc:docMk/>
          <pc:sldMk cId="3973738214" sldId="303"/>
        </pc:sldMkLst>
        <pc:spChg chg="mod">
          <ac:chgData name="Janik, Tomasz" userId="2c3f00d8-7dee-44fb-8581-ef77bcdd6e95" providerId="ADAL" clId="{20D1A641-A235-44FC-B563-D33B641EB57B}" dt="2021-12-05T15:29:39.973" v="3653" actId="26606"/>
          <ac:spMkLst>
            <pc:docMk/>
            <pc:sldMk cId="3973738214" sldId="303"/>
            <ac:spMk id="2" creationId="{552B9508-6A0D-4622-BFCC-92D441064CFF}"/>
          </ac:spMkLst>
        </pc:spChg>
        <pc:spChg chg="mod">
          <ac:chgData name="Janik, Tomasz" userId="2c3f00d8-7dee-44fb-8581-ef77bcdd6e95" providerId="ADAL" clId="{20D1A641-A235-44FC-B563-D33B641EB57B}" dt="2021-12-05T17:00:19.727" v="3703" actId="20577"/>
          <ac:spMkLst>
            <pc:docMk/>
            <pc:sldMk cId="3973738214" sldId="303"/>
            <ac:spMk id="3" creationId="{92E468BA-4641-4617-B2E9-C89FD90E0D57}"/>
          </ac:spMkLst>
        </pc:spChg>
        <pc:spChg chg="add">
          <ac:chgData name="Janik, Tomasz" userId="2c3f00d8-7dee-44fb-8581-ef77bcdd6e95" providerId="ADAL" clId="{20D1A641-A235-44FC-B563-D33B641EB57B}" dt="2021-12-05T15:29:39.973" v="3653" actId="26606"/>
          <ac:spMkLst>
            <pc:docMk/>
            <pc:sldMk cId="3973738214" sldId="303"/>
            <ac:spMk id="8" creationId="{2124007E-BA57-41B2-8C6B-5E99927F2247}"/>
          </ac:spMkLst>
        </pc:spChg>
        <pc:spChg chg="add">
          <ac:chgData name="Janik, Tomasz" userId="2c3f00d8-7dee-44fb-8581-ef77bcdd6e95" providerId="ADAL" clId="{20D1A641-A235-44FC-B563-D33B641EB57B}" dt="2021-12-05T15:29:39.973" v="3653" actId="26606"/>
          <ac:spMkLst>
            <pc:docMk/>
            <pc:sldMk cId="3973738214" sldId="303"/>
            <ac:spMk id="10" creationId="{8DEB9D55-38C8-45B4-BB2D-4FDBBDB08C37}"/>
          </ac:spMkLst>
        </pc:spChg>
      </pc:sldChg>
      <pc:sldChg chg="addSp modSp add mod setBg">
        <pc:chgData name="Janik, Tomasz" userId="2c3f00d8-7dee-44fb-8581-ef77bcdd6e95" providerId="ADAL" clId="{20D1A641-A235-44FC-B563-D33B641EB57B}" dt="2021-12-05T17:32:38.962" v="3770" actId="20577"/>
        <pc:sldMkLst>
          <pc:docMk/>
          <pc:sldMk cId="222956599" sldId="304"/>
        </pc:sldMkLst>
        <pc:spChg chg="mod">
          <ac:chgData name="Janik, Tomasz" userId="2c3f00d8-7dee-44fb-8581-ef77bcdd6e95" providerId="ADAL" clId="{20D1A641-A235-44FC-B563-D33B641EB57B}" dt="2021-12-05T15:29:45.431" v="3655" actId="26606"/>
          <ac:spMkLst>
            <pc:docMk/>
            <pc:sldMk cId="222956599" sldId="304"/>
            <ac:spMk id="2" creationId="{552B9508-6A0D-4622-BFCC-92D441064CFF}"/>
          </ac:spMkLst>
        </pc:spChg>
        <pc:spChg chg="mod">
          <ac:chgData name="Janik, Tomasz" userId="2c3f00d8-7dee-44fb-8581-ef77bcdd6e95" providerId="ADAL" clId="{20D1A641-A235-44FC-B563-D33B641EB57B}" dt="2021-12-05T17:32:38.962" v="3770" actId="20577"/>
          <ac:spMkLst>
            <pc:docMk/>
            <pc:sldMk cId="222956599" sldId="304"/>
            <ac:spMk id="3" creationId="{92E468BA-4641-4617-B2E9-C89FD90E0D57}"/>
          </ac:spMkLst>
        </pc:spChg>
        <pc:spChg chg="add">
          <ac:chgData name="Janik, Tomasz" userId="2c3f00d8-7dee-44fb-8581-ef77bcdd6e95" providerId="ADAL" clId="{20D1A641-A235-44FC-B563-D33B641EB57B}" dt="2021-12-05T15:29:45.431" v="3655" actId="26606"/>
          <ac:spMkLst>
            <pc:docMk/>
            <pc:sldMk cId="222956599" sldId="304"/>
            <ac:spMk id="8" creationId="{2124007E-BA57-41B2-8C6B-5E99927F2247}"/>
          </ac:spMkLst>
        </pc:spChg>
        <pc:spChg chg="add">
          <ac:chgData name="Janik, Tomasz" userId="2c3f00d8-7dee-44fb-8581-ef77bcdd6e95" providerId="ADAL" clId="{20D1A641-A235-44FC-B563-D33B641EB57B}" dt="2021-12-05T15:29:45.431" v="3655" actId="26606"/>
          <ac:spMkLst>
            <pc:docMk/>
            <pc:sldMk cId="222956599" sldId="304"/>
            <ac:spMk id="10" creationId="{8DEB9D55-38C8-45B4-BB2D-4FDBBDB08C37}"/>
          </ac:spMkLst>
        </pc:spChg>
      </pc:sldChg>
      <pc:sldChg chg="addSp modSp add mod setBg">
        <pc:chgData name="Janik, Tomasz" userId="2c3f00d8-7dee-44fb-8581-ef77bcdd6e95" providerId="ADAL" clId="{20D1A641-A235-44FC-B563-D33B641EB57B}" dt="2021-12-05T17:28:27.477" v="3737" actId="20577"/>
        <pc:sldMkLst>
          <pc:docMk/>
          <pc:sldMk cId="2348647755" sldId="305"/>
        </pc:sldMkLst>
        <pc:spChg chg="mod">
          <ac:chgData name="Janik, Tomasz" userId="2c3f00d8-7dee-44fb-8581-ef77bcdd6e95" providerId="ADAL" clId="{20D1A641-A235-44FC-B563-D33B641EB57B}" dt="2021-12-05T15:29:54.007" v="3657" actId="26606"/>
          <ac:spMkLst>
            <pc:docMk/>
            <pc:sldMk cId="2348647755" sldId="305"/>
            <ac:spMk id="2" creationId="{552B9508-6A0D-4622-BFCC-92D441064CFF}"/>
          </ac:spMkLst>
        </pc:spChg>
        <pc:spChg chg="mod">
          <ac:chgData name="Janik, Tomasz" userId="2c3f00d8-7dee-44fb-8581-ef77bcdd6e95" providerId="ADAL" clId="{20D1A641-A235-44FC-B563-D33B641EB57B}" dt="2021-12-05T17:28:27.477" v="3737" actId="20577"/>
          <ac:spMkLst>
            <pc:docMk/>
            <pc:sldMk cId="2348647755" sldId="305"/>
            <ac:spMk id="3" creationId="{92E468BA-4641-4617-B2E9-C89FD90E0D57}"/>
          </ac:spMkLst>
        </pc:spChg>
        <pc:spChg chg="add">
          <ac:chgData name="Janik, Tomasz" userId="2c3f00d8-7dee-44fb-8581-ef77bcdd6e95" providerId="ADAL" clId="{20D1A641-A235-44FC-B563-D33B641EB57B}" dt="2021-12-05T15:29:54.007" v="3657" actId="26606"/>
          <ac:spMkLst>
            <pc:docMk/>
            <pc:sldMk cId="2348647755" sldId="305"/>
            <ac:spMk id="8" creationId="{2124007E-BA57-41B2-8C6B-5E99927F2247}"/>
          </ac:spMkLst>
        </pc:spChg>
        <pc:spChg chg="add">
          <ac:chgData name="Janik, Tomasz" userId="2c3f00d8-7dee-44fb-8581-ef77bcdd6e95" providerId="ADAL" clId="{20D1A641-A235-44FC-B563-D33B641EB57B}" dt="2021-12-05T15:29:54.007" v="3657" actId="26606"/>
          <ac:spMkLst>
            <pc:docMk/>
            <pc:sldMk cId="2348647755" sldId="305"/>
            <ac:spMk id="10" creationId="{8DEB9D55-38C8-45B4-BB2D-4FDBBDB08C3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12/5/2021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808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2585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3857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657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001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182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991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3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6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105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471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082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12/5/2021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12/5/2021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12/5/2021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12/5/2021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12/5/2021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10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271651" y="1762886"/>
            <a:ext cx="7656919" cy="3332229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0733" y="2074339"/>
            <a:ext cx="7219954" cy="1828801"/>
          </a:xfrm>
        </p:spPr>
        <p:txBody>
          <a:bodyPr>
            <a:normAutofit/>
          </a:bodyPr>
          <a:lstStyle/>
          <a:p>
            <a:r>
              <a:rPr lang="pl-PL" sz="4800" dirty="0"/>
              <a:t>Nauczanie maszynowe w projektowaniu leków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0733" y="3903138"/>
            <a:ext cx="7219954" cy="1049867"/>
          </a:xfrm>
        </p:spPr>
        <p:txBody>
          <a:bodyPr>
            <a:normAutofit/>
          </a:bodyPr>
          <a:lstStyle/>
          <a:p>
            <a:r>
              <a:rPr lang="pl-PL"/>
              <a:t>Przewidywanie kardiotoksyczności leków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124007E-BA57-41B2-8C6B-5E99927F2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52B9508-6A0D-4622-BFCC-92D441064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207" y="1099456"/>
            <a:ext cx="6243636" cy="4625558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>
                <a:solidFill>
                  <a:schemeClr val="tx1"/>
                </a:solidFill>
              </a:rPr>
              <a:t>Jednostka danych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EB9D55-38C8-45B4-BB2D-4FDBBDB08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2E468BA-4641-4617-B2E9-C89FD90E0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82048" y="1112685"/>
            <a:ext cx="4105151" cy="4632630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marR="0" lvl="0" algn="l"/>
            <a:r>
              <a:rPr lang="en-US" sz="2200" dirty="0" err="1"/>
              <a:t>Wartość</a:t>
            </a:r>
            <a:r>
              <a:rPr lang="en-US" sz="2200" dirty="0"/>
              <a:t> IC50 </a:t>
            </a:r>
            <a:r>
              <a:rPr lang="en-US" sz="2200" dirty="0" err="1"/>
              <a:t>wyrażona</a:t>
            </a:r>
            <a:r>
              <a:rPr lang="en-US" sz="2200" dirty="0"/>
              <a:t> w </a:t>
            </a:r>
            <a:r>
              <a:rPr lang="en-US" sz="2200" dirty="0" err="1"/>
              <a:t>nanomolach</a:t>
            </a:r>
            <a:r>
              <a:rPr lang="en-US" sz="2200" dirty="0"/>
              <a:t> [</a:t>
            </a:r>
            <a:r>
              <a:rPr lang="en-US" sz="2200" dirty="0" err="1"/>
              <a:t>nM</a:t>
            </a:r>
            <a:r>
              <a:rPr lang="en-US" sz="2200" dirty="0"/>
              <a:t>].</a:t>
            </a:r>
          </a:p>
          <a:p>
            <a:pPr marL="342900" marR="0" lvl="0" indent="-342900" algn="l">
              <a:buFont typeface="Arial" panose="020B0604020202020204" pitchFamily="34" charset="0"/>
              <a:buChar char="•"/>
            </a:pPr>
            <a:r>
              <a:rPr lang="en-US" sz="2200" dirty="0" err="1"/>
              <a:t>Poziom</a:t>
            </a:r>
            <a:r>
              <a:rPr lang="en-US" sz="2200" dirty="0"/>
              <a:t> </a:t>
            </a:r>
            <a:r>
              <a:rPr lang="en-US" sz="2200" dirty="0" err="1"/>
              <a:t>odcięcia</a:t>
            </a:r>
            <a:r>
              <a:rPr lang="en-US" sz="2200" dirty="0"/>
              <a:t>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10000 </a:t>
            </a:r>
            <a:r>
              <a:rPr lang="en-US" sz="2000" dirty="0" err="1"/>
              <a:t>nanomoli</a:t>
            </a: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1000 </a:t>
            </a:r>
            <a:r>
              <a:rPr lang="en-US" sz="2000" dirty="0" err="1"/>
              <a:t>nanomoli</a:t>
            </a:r>
            <a:endParaRPr lang="en-US" sz="2000" dirty="0"/>
          </a:p>
          <a:p>
            <a:pPr marL="342900" marR="0" lvl="0" indent="-342900" algn="l">
              <a:buFont typeface="Arial" panose="020B0604020202020204" pitchFamily="34" charset="0"/>
              <a:buChar char="•"/>
            </a:pPr>
            <a:r>
              <a:rPr lang="en-US" sz="2200" dirty="0" err="1"/>
              <a:t>Zależnie</a:t>
            </a:r>
            <a:r>
              <a:rPr lang="en-US" sz="2200" dirty="0"/>
              <a:t> od </a:t>
            </a:r>
            <a:r>
              <a:rPr lang="en-US" sz="2200" dirty="0" err="1"/>
              <a:t>tego</a:t>
            </a:r>
            <a:r>
              <a:rPr lang="en-US" sz="2200" dirty="0"/>
              <a:t> </a:t>
            </a:r>
            <a:r>
              <a:rPr lang="en-US" sz="2200" dirty="0" err="1"/>
              <a:t>czy</a:t>
            </a:r>
            <a:r>
              <a:rPr lang="en-US" sz="2200" dirty="0"/>
              <a:t> 1 </a:t>
            </a:r>
            <a:r>
              <a:rPr lang="en-US" sz="2200" dirty="0" err="1"/>
              <a:t>próg</a:t>
            </a:r>
            <a:r>
              <a:rPr lang="en-US" sz="2200" dirty="0"/>
              <a:t> </a:t>
            </a:r>
            <a:r>
              <a:rPr lang="en-US" sz="2200" dirty="0" err="1"/>
              <a:t>spowoduje</a:t>
            </a:r>
            <a:r>
              <a:rPr lang="en-US" sz="2200" dirty="0"/>
              <a:t> </a:t>
            </a:r>
            <a:r>
              <a:rPr lang="en-US" sz="2200" dirty="0" err="1"/>
              <a:t>bardzo</a:t>
            </a:r>
            <a:r>
              <a:rPr lang="en-US" sz="2200" dirty="0"/>
              <a:t> </a:t>
            </a:r>
            <a:r>
              <a:rPr lang="en-US" sz="2200" dirty="0" err="1"/>
              <a:t>nierównomierne</a:t>
            </a:r>
            <a:r>
              <a:rPr lang="en-US" sz="2200" dirty="0"/>
              <a:t> </a:t>
            </a:r>
            <a:r>
              <a:rPr lang="en-US" sz="2200" dirty="0" err="1"/>
              <a:t>podzielenie</a:t>
            </a:r>
            <a:r>
              <a:rPr lang="en-US" sz="2200" dirty="0"/>
              <a:t> </a:t>
            </a:r>
            <a:r>
              <a:rPr lang="en-US" sz="2200" dirty="0" err="1"/>
              <a:t>danych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6566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A8864A4-5361-40C8-B136-1C3423721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Poziom odcięcia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EA73ACC-6B77-4C39-B0DA-0E03E92E5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2015323"/>
          </a:xfrm>
        </p:spPr>
        <p:txBody>
          <a:bodyPr anchor="t"/>
          <a:lstStyle/>
          <a:p>
            <a:r>
              <a:rPr lang="pl-PL" dirty="0"/>
              <a:t>1000 nanomoli</a:t>
            </a:r>
          </a:p>
          <a:p>
            <a:r>
              <a:rPr lang="pl-PL" sz="1200" dirty="0"/>
              <a:t>W tym przypadku dostajemy 1683 </a:t>
            </a:r>
            <a:r>
              <a:rPr lang="pl-PL" sz="1200" dirty="0" err="1"/>
              <a:t>fingerprinty</a:t>
            </a:r>
            <a:r>
              <a:rPr lang="pl-PL" sz="1200" dirty="0"/>
              <a:t> zaklasyfikowane jako toksyczne i 8952 jako nietoksyczne. Czyli 15.8% zostało zaklasyfikowane jako toksyczne.</a:t>
            </a:r>
          </a:p>
        </p:txBody>
      </p:sp>
      <p:pic>
        <p:nvPicPr>
          <p:cNvPr id="8" name="Symbol zastępczy zawartości 7">
            <a:extLst>
              <a:ext uri="{FF2B5EF4-FFF2-40B4-BE49-F238E27FC236}">
                <a16:creationId xmlns:a16="http://schemas.microsoft.com/office/drawing/2014/main" id="{F4F8D794-518B-4517-9058-B5403F9E0F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439426" y="3943484"/>
            <a:ext cx="1977561" cy="560119"/>
          </a:xfrm>
        </p:spPr>
      </p:pic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2A78CDB4-BFAE-4C48-BCEC-DFFACFE746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1916748"/>
          </a:xfrm>
        </p:spPr>
        <p:txBody>
          <a:bodyPr anchor="t"/>
          <a:lstStyle/>
          <a:p>
            <a:r>
              <a:rPr lang="pl-PL" dirty="0"/>
              <a:t>10000 nanomoli</a:t>
            </a:r>
          </a:p>
          <a:p>
            <a:r>
              <a:rPr lang="pl-PL" sz="1200" dirty="0"/>
              <a:t>W tym przypadku dostajemy 5389 </a:t>
            </a:r>
            <a:r>
              <a:rPr lang="pl-PL" sz="1200" dirty="0" err="1"/>
              <a:t>fingerprinty</a:t>
            </a:r>
            <a:r>
              <a:rPr lang="pl-PL" sz="1200" dirty="0"/>
              <a:t> zaklasyfikowane jako toksyczne i 5246 jako nietoksyczne. Czyli 50.6% zostało zaklasyfikowane jako toksyczne.</a:t>
            </a:r>
          </a:p>
          <a:p>
            <a:endParaRPr lang="pl-PL" sz="1200" dirty="0"/>
          </a:p>
        </p:txBody>
      </p:sp>
      <p:pic>
        <p:nvPicPr>
          <p:cNvPr id="10" name="Symbol zastępczy zawartości 9">
            <a:extLst>
              <a:ext uri="{FF2B5EF4-FFF2-40B4-BE49-F238E27FC236}">
                <a16:creationId xmlns:a16="http://schemas.microsoft.com/office/drawing/2014/main" id="{A9D67136-323F-4F18-89E7-88446E5C5B5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788668" y="3951105"/>
            <a:ext cx="1928027" cy="544877"/>
          </a:xfrm>
        </p:spPr>
      </p:pic>
    </p:spTree>
    <p:extLst>
      <p:ext uri="{BB962C8B-B14F-4D97-AF65-F5344CB8AC3E}">
        <p14:creationId xmlns:p14="http://schemas.microsoft.com/office/powerpoint/2010/main" val="1766213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124007E-BA57-41B2-8C6B-5E99927F2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52B9508-6A0D-4622-BFCC-92D441064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207" y="1099456"/>
            <a:ext cx="6243636" cy="4625558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dirty="0" err="1">
                <a:solidFill>
                  <a:schemeClr val="tx1"/>
                </a:solidFill>
              </a:rPr>
              <a:t>Planowana</a:t>
            </a:r>
            <a:r>
              <a:rPr lang="en-US" sz="5400" dirty="0">
                <a:solidFill>
                  <a:schemeClr val="tx1"/>
                </a:solidFill>
              </a:rPr>
              <a:t> </a:t>
            </a:r>
            <a:r>
              <a:rPr lang="en-US" sz="5400" dirty="0" err="1">
                <a:solidFill>
                  <a:schemeClr val="tx1"/>
                </a:solidFill>
              </a:rPr>
              <a:t>implementacja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EB9D55-38C8-45B4-BB2D-4FDBBDB08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2E468BA-4641-4617-B2E9-C89FD90E0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82048" y="1112685"/>
            <a:ext cx="4057025" cy="4632630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342900" algn="l">
              <a:lnSpc>
                <a:spcPct val="100000"/>
              </a:lnSpc>
              <a:buFont typeface="+mj-lt"/>
              <a:buAutoNum type="arabicPeriod"/>
            </a:pPr>
            <a:r>
              <a:rPr lang="en-US" sz="1500" dirty="0" err="1"/>
              <a:t>Ustalenie</a:t>
            </a:r>
            <a:r>
              <a:rPr lang="en-US" sz="1500" dirty="0"/>
              <a:t> </a:t>
            </a:r>
            <a:r>
              <a:rPr lang="en-US" sz="1500" dirty="0" err="1"/>
              <a:t>poziomu</a:t>
            </a:r>
            <a:r>
              <a:rPr lang="en-US" sz="1500" dirty="0"/>
              <a:t> </a:t>
            </a:r>
            <a:r>
              <a:rPr lang="en-US" sz="1500" dirty="0" err="1"/>
              <a:t>odcięcia</a:t>
            </a:r>
            <a:endParaRPr lang="en-US" sz="1500" dirty="0"/>
          </a:p>
          <a:p>
            <a:pPr marL="342900" marR="0" lvl="0" indent="-342900" algn="l">
              <a:lnSpc>
                <a:spcPct val="100000"/>
              </a:lnSpc>
              <a:buFont typeface="+mj-lt"/>
              <a:buAutoNum type="arabicPeriod"/>
            </a:pPr>
            <a:r>
              <a:rPr lang="en-US" sz="1500" dirty="0" err="1"/>
              <a:t>Przemapowanie</a:t>
            </a:r>
            <a:r>
              <a:rPr lang="en-US" sz="1500" dirty="0"/>
              <a:t> </a:t>
            </a:r>
            <a:r>
              <a:rPr lang="en-US" sz="1500" dirty="0" err="1"/>
              <a:t>wartości</a:t>
            </a:r>
            <a:r>
              <a:rPr lang="en-US" sz="1500" dirty="0"/>
              <a:t> IC50 </a:t>
            </a:r>
            <a:r>
              <a:rPr lang="en-US" sz="1500" dirty="0" err="1"/>
              <a:t>na</a:t>
            </a:r>
            <a:r>
              <a:rPr lang="en-US" sz="1500" dirty="0"/>
              <a:t> </a:t>
            </a:r>
            <a:r>
              <a:rPr lang="en-US" sz="1500" dirty="0" err="1"/>
              <a:t>binarne</a:t>
            </a:r>
            <a:r>
              <a:rPr lang="en-US" sz="1500" dirty="0"/>
              <a:t> (</a:t>
            </a:r>
            <a:r>
              <a:rPr lang="en-US" sz="1500" dirty="0" err="1"/>
              <a:t>toksyczne</a:t>
            </a:r>
            <a:r>
              <a:rPr lang="en-US" sz="1500" dirty="0"/>
              <a:t>/</a:t>
            </a:r>
            <a:r>
              <a:rPr lang="en-US" sz="1500" dirty="0" err="1"/>
              <a:t>nie</a:t>
            </a:r>
            <a:r>
              <a:rPr lang="en-US" sz="1500" dirty="0"/>
              <a:t>)</a:t>
            </a:r>
          </a:p>
          <a:p>
            <a:pPr marL="342900" marR="0" lvl="0" indent="-342900" algn="l">
              <a:lnSpc>
                <a:spcPct val="100000"/>
              </a:lnSpc>
              <a:buFont typeface="+mj-lt"/>
              <a:buAutoNum type="arabicPeriod"/>
            </a:pPr>
            <a:r>
              <a:rPr lang="en-US" sz="1500" dirty="0" err="1"/>
              <a:t>Wyznaczenie</a:t>
            </a:r>
            <a:r>
              <a:rPr lang="en-US" sz="1500" dirty="0"/>
              <a:t> </a:t>
            </a:r>
            <a:r>
              <a:rPr lang="en-US" sz="1500" dirty="0" err="1"/>
              <a:t>współczynnika</a:t>
            </a:r>
            <a:r>
              <a:rPr lang="en-US" sz="1500" dirty="0"/>
              <a:t> </a:t>
            </a:r>
            <a:r>
              <a:rPr lang="en-US" sz="1500" dirty="0" err="1"/>
              <a:t>korelacji</a:t>
            </a:r>
            <a:r>
              <a:rPr lang="en-US" sz="1500" dirty="0"/>
              <a:t> </a:t>
            </a:r>
            <a:r>
              <a:rPr lang="en-US" sz="1500" dirty="0" err="1"/>
              <a:t>dla</a:t>
            </a:r>
            <a:r>
              <a:rPr lang="en-US" sz="1500" dirty="0"/>
              <a:t> </a:t>
            </a:r>
            <a:r>
              <a:rPr lang="en-US" sz="1500" dirty="0" err="1"/>
              <a:t>każdej</a:t>
            </a:r>
            <a:r>
              <a:rPr lang="en-US" sz="1500" dirty="0"/>
              <a:t> z </a:t>
            </a:r>
            <a:r>
              <a:rPr lang="en-US" sz="1500" dirty="0" err="1"/>
              <a:t>podstruktur</a:t>
            </a:r>
            <a:r>
              <a:rPr lang="en-US" sz="1500" dirty="0"/>
              <a:t> </a:t>
            </a:r>
            <a:r>
              <a:rPr lang="en-US" sz="1500" dirty="0" err="1"/>
              <a:t>wyznaczonej</a:t>
            </a:r>
            <a:r>
              <a:rPr lang="en-US" sz="1500" dirty="0"/>
              <a:t> </a:t>
            </a:r>
            <a:r>
              <a:rPr lang="en-US" sz="1500" dirty="0" err="1"/>
              <a:t>przez</a:t>
            </a:r>
            <a:r>
              <a:rPr lang="en-US" sz="1500"/>
              <a:t> fingerprinty</a:t>
            </a:r>
            <a:endParaRPr lang="en-US" sz="1500" dirty="0"/>
          </a:p>
          <a:p>
            <a:pPr marL="342900" marR="0" lvl="0" indent="-342900" algn="l">
              <a:lnSpc>
                <a:spcPct val="100000"/>
              </a:lnSpc>
              <a:buFont typeface="+mj-lt"/>
              <a:buAutoNum type="arabicPeriod"/>
            </a:pPr>
            <a:r>
              <a:rPr lang="en-US" sz="1500" dirty="0" err="1"/>
              <a:t>Posortowanie</a:t>
            </a:r>
            <a:r>
              <a:rPr lang="en-US" sz="1500" dirty="0"/>
              <a:t> </a:t>
            </a:r>
            <a:r>
              <a:rPr lang="en-US" sz="1500" dirty="0" err="1"/>
              <a:t>wyznaczonych</a:t>
            </a:r>
            <a:r>
              <a:rPr lang="en-US" sz="1500" dirty="0"/>
              <a:t> </a:t>
            </a:r>
            <a:r>
              <a:rPr lang="en-US" sz="1500" dirty="0" err="1"/>
              <a:t>współczynników</a:t>
            </a:r>
            <a:r>
              <a:rPr lang="en-US" sz="1500" dirty="0"/>
              <a:t> </a:t>
            </a:r>
            <a:r>
              <a:rPr lang="en-US" sz="1500" dirty="0" err="1"/>
              <a:t>korelacji</a:t>
            </a:r>
            <a:r>
              <a:rPr lang="en-US" sz="1500" dirty="0"/>
              <a:t> od </a:t>
            </a:r>
            <a:r>
              <a:rPr lang="en-US" sz="1500" dirty="0" err="1"/>
              <a:t>największego</a:t>
            </a:r>
            <a:r>
              <a:rPr lang="en-US" sz="1500" dirty="0"/>
              <a:t> do </a:t>
            </a:r>
            <a:r>
              <a:rPr lang="en-US" sz="1500" dirty="0" err="1"/>
              <a:t>najmniejszego</a:t>
            </a:r>
            <a:endParaRPr lang="en-US" sz="1500" dirty="0"/>
          </a:p>
          <a:p>
            <a:pPr marL="342900" marR="0" lvl="0" indent="-342900" algn="l">
              <a:lnSpc>
                <a:spcPct val="100000"/>
              </a:lnSpc>
              <a:buFont typeface="+mj-lt"/>
              <a:buAutoNum type="arabicPeriod"/>
            </a:pPr>
            <a:r>
              <a:rPr lang="en-US" sz="1500" dirty="0" err="1"/>
              <a:t>Przeprowadzenie</a:t>
            </a:r>
            <a:r>
              <a:rPr lang="en-US" sz="1500" dirty="0"/>
              <a:t> </a:t>
            </a:r>
            <a:r>
              <a:rPr lang="en-US" sz="1500" dirty="0" err="1"/>
              <a:t>procesu</a:t>
            </a:r>
            <a:r>
              <a:rPr lang="en-US" sz="1500" dirty="0"/>
              <a:t> </a:t>
            </a:r>
            <a:r>
              <a:rPr lang="en-US" sz="1500" dirty="0" err="1"/>
              <a:t>nauczania</a:t>
            </a:r>
            <a:r>
              <a:rPr lang="en-US" sz="1500" dirty="0"/>
              <a:t> </a:t>
            </a:r>
            <a:r>
              <a:rPr lang="en-US" sz="1500" dirty="0" err="1"/>
              <a:t>maszynowego</a:t>
            </a:r>
            <a:r>
              <a:rPr lang="en-US" sz="1500" dirty="0"/>
              <a:t> </a:t>
            </a:r>
            <a:r>
              <a:rPr lang="en-US" sz="1500" dirty="0" err="1"/>
              <a:t>na</a:t>
            </a:r>
            <a:r>
              <a:rPr lang="en-US" sz="1500" dirty="0"/>
              <a:t> </a:t>
            </a:r>
            <a:r>
              <a:rPr lang="en-US" sz="1500" dirty="0" err="1"/>
              <a:t>różnych</a:t>
            </a:r>
            <a:r>
              <a:rPr lang="en-US" sz="1500" dirty="0"/>
              <a:t> </a:t>
            </a:r>
            <a:r>
              <a:rPr lang="en-US" sz="1500" dirty="0" err="1"/>
              <a:t>modelach</a:t>
            </a:r>
            <a:r>
              <a:rPr lang="en-US" sz="1500" dirty="0"/>
              <a:t> </a:t>
            </a:r>
            <a:r>
              <a:rPr lang="en-US" sz="1500" dirty="0" err="1"/>
              <a:t>na</a:t>
            </a:r>
            <a:r>
              <a:rPr lang="en-US" sz="1500" dirty="0"/>
              <a:t> </a:t>
            </a:r>
            <a:r>
              <a:rPr lang="en-US" sz="1500" dirty="0" err="1"/>
              <a:t>różnej</a:t>
            </a:r>
            <a:r>
              <a:rPr lang="en-US" sz="1500" dirty="0"/>
              <a:t> </a:t>
            </a:r>
            <a:r>
              <a:rPr lang="en-US" sz="1500" dirty="0" err="1"/>
              <a:t>liczbie</a:t>
            </a:r>
            <a:r>
              <a:rPr lang="en-US" sz="1500" dirty="0"/>
              <a:t> </a:t>
            </a:r>
            <a:r>
              <a:rPr lang="en-US" sz="1500" dirty="0" err="1"/>
              <a:t>podstruktur</a:t>
            </a:r>
            <a:r>
              <a:rPr lang="en-US" sz="1500" dirty="0"/>
              <a:t>, co </a:t>
            </a:r>
            <a:r>
              <a:rPr lang="en-US" sz="1500" dirty="0" err="1"/>
              <a:t>pozwoli</a:t>
            </a:r>
            <a:r>
              <a:rPr lang="en-US" sz="1500" dirty="0"/>
              <a:t> </a:t>
            </a:r>
            <a:r>
              <a:rPr lang="en-US" sz="1500" dirty="0" err="1"/>
              <a:t>na</a:t>
            </a:r>
            <a:r>
              <a:rPr lang="en-US" sz="1500" dirty="0"/>
              <a:t> </a:t>
            </a:r>
            <a:r>
              <a:rPr lang="en-US" sz="1500" dirty="0" err="1"/>
              <a:t>wyznaczenie</a:t>
            </a:r>
            <a:r>
              <a:rPr lang="en-US" sz="1500" dirty="0"/>
              <a:t> </a:t>
            </a:r>
            <a:r>
              <a:rPr lang="en-US" sz="1500" dirty="0" err="1"/>
              <a:t>najlepszego</a:t>
            </a:r>
            <a:r>
              <a:rPr lang="en-US" sz="1500" dirty="0"/>
              <a:t> </a:t>
            </a:r>
            <a:r>
              <a:rPr lang="en-US" sz="1500" dirty="0" err="1"/>
              <a:t>modelu</a:t>
            </a:r>
            <a:r>
              <a:rPr lang="en-US" sz="1500" dirty="0"/>
              <a:t> </a:t>
            </a:r>
            <a:r>
              <a:rPr lang="en-US" sz="1500" dirty="0" err="1"/>
              <a:t>i</a:t>
            </a:r>
            <a:r>
              <a:rPr lang="en-US" sz="1500" dirty="0"/>
              <a:t> </a:t>
            </a:r>
            <a:r>
              <a:rPr lang="en-US" sz="1500" dirty="0" err="1"/>
              <a:t>najlepszej</a:t>
            </a:r>
            <a:r>
              <a:rPr lang="en-US" sz="1500" dirty="0"/>
              <a:t> </a:t>
            </a:r>
            <a:r>
              <a:rPr lang="en-US" sz="1500" dirty="0" err="1"/>
              <a:t>liczby</a:t>
            </a:r>
            <a:r>
              <a:rPr lang="en-US" sz="1500" dirty="0"/>
              <a:t> </a:t>
            </a:r>
            <a:r>
              <a:rPr lang="en-US" sz="1500" dirty="0" err="1"/>
              <a:t>podstruktur</a:t>
            </a:r>
            <a:r>
              <a:rPr lang="en-US" sz="1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3738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124007E-BA57-41B2-8C6B-5E99927F2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52B9508-6A0D-4622-BFCC-92D441064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207" y="1099456"/>
            <a:ext cx="6243636" cy="4625558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>
                <a:solidFill>
                  <a:schemeClr val="tx1"/>
                </a:solidFill>
              </a:rPr>
              <a:t>Planowana implementacja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EB9D55-38C8-45B4-BB2D-4FDBBDB08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2E468BA-4641-4617-B2E9-C89FD90E0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82048" y="1112685"/>
            <a:ext cx="4093119" cy="4632630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marR="0" lvl="0" algn="l">
              <a:lnSpc>
                <a:spcPct val="90000"/>
              </a:lnSpc>
            </a:pPr>
            <a:r>
              <a:rPr lang="en-US" sz="1500" dirty="0" err="1"/>
              <a:t>Połącznie</a:t>
            </a:r>
            <a:r>
              <a:rPr lang="en-US" sz="1500" dirty="0"/>
              <a:t> </a:t>
            </a:r>
            <a:r>
              <a:rPr lang="en-US" sz="1500" dirty="0" err="1"/>
              <a:t>ze</a:t>
            </a:r>
            <a:r>
              <a:rPr lang="en-US" sz="1500" dirty="0"/>
              <a:t> </a:t>
            </a:r>
            <a:r>
              <a:rPr lang="en-US" sz="1500" dirty="0" err="1"/>
              <a:t>sobą</a:t>
            </a:r>
            <a:r>
              <a:rPr lang="en-US" sz="1500" dirty="0"/>
              <a:t> </a:t>
            </a:r>
            <a:r>
              <a:rPr lang="en-US" sz="1500" dirty="0" err="1"/>
              <a:t>różnych</a:t>
            </a:r>
            <a:r>
              <a:rPr lang="en-US" sz="1500" dirty="0"/>
              <a:t> </a:t>
            </a:r>
            <a:r>
              <a:rPr lang="en-US" sz="1500" dirty="0" err="1"/>
              <a:t>typów</a:t>
            </a:r>
            <a:r>
              <a:rPr lang="en-US" sz="1500" dirty="0"/>
              <a:t> fingerprintów</a:t>
            </a:r>
          </a:p>
          <a:p>
            <a:pPr marL="285750" marR="0" lvl="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dirty="0" err="1"/>
              <a:t>Może</a:t>
            </a:r>
            <a:r>
              <a:rPr lang="en-US" sz="1500" dirty="0"/>
              <a:t> </a:t>
            </a:r>
            <a:r>
              <a:rPr lang="en-US" sz="1500" dirty="0" err="1"/>
              <a:t>zarówno</a:t>
            </a:r>
            <a:r>
              <a:rPr lang="en-US" sz="1500" dirty="0"/>
              <a:t> </a:t>
            </a:r>
            <a:r>
              <a:rPr lang="en-US" sz="1500" dirty="0" err="1"/>
              <a:t>poprawić</a:t>
            </a:r>
            <a:r>
              <a:rPr lang="en-US" sz="1500" dirty="0"/>
              <a:t> jak </a:t>
            </a:r>
            <a:r>
              <a:rPr lang="en-US" sz="1500" dirty="0" err="1"/>
              <a:t>i</a:t>
            </a:r>
            <a:r>
              <a:rPr lang="en-US" sz="1500" dirty="0"/>
              <a:t> </a:t>
            </a:r>
            <a:r>
              <a:rPr lang="en-US" sz="1500" dirty="0" err="1"/>
              <a:t>pogorszyć</a:t>
            </a:r>
            <a:r>
              <a:rPr lang="en-US" sz="1500" dirty="0"/>
              <a:t> </a:t>
            </a:r>
            <a:r>
              <a:rPr lang="en-US" sz="1500" dirty="0" err="1"/>
              <a:t>jakość</a:t>
            </a:r>
            <a:r>
              <a:rPr lang="en-US" sz="1500" dirty="0"/>
              <a:t> </a:t>
            </a:r>
            <a:r>
              <a:rPr lang="en-US" sz="1500" dirty="0" err="1"/>
              <a:t>modeli</a:t>
            </a:r>
            <a:r>
              <a:rPr lang="en-US" sz="1500" dirty="0"/>
              <a:t> </a:t>
            </a:r>
            <a:r>
              <a:rPr lang="en-US" sz="1500" dirty="0" err="1"/>
              <a:t>przewidujących</a:t>
            </a:r>
            <a:r>
              <a:rPr lang="en-US" sz="1500" dirty="0"/>
              <a:t>. </a:t>
            </a:r>
          </a:p>
          <a:p>
            <a:pPr marL="742950" lvl="2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Z </a:t>
            </a:r>
            <a:r>
              <a:rPr lang="en-US" sz="1300" dirty="0" err="1">
                <a:solidFill>
                  <a:schemeClr val="tx1"/>
                </a:solidFill>
              </a:rPr>
              <a:t>jednej</a:t>
            </a:r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err="1">
                <a:solidFill>
                  <a:schemeClr val="tx1"/>
                </a:solidFill>
              </a:rPr>
              <a:t>strony</a:t>
            </a:r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err="1">
                <a:solidFill>
                  <a:schemeClr val="tx1"/>
                </a:solidFill>
              </a:rPr>
              <a:t>modele</a:t>
            </a:r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err="1">
                <a:solidFill>
                  <a:schemeClr val="tx1"/>
                </a:solidFill>
              </a:rPr>
              <a:t>dostaną</a:t>
            </a:r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err="1">
                <a:solidFill>
                  <a:schemeClr val="tx1"/>
                </a:solidFill>
              </a:rPr>
              <a:t>więcej</a:t>
            </a:r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err="1">
                <a:solidFill>
                  <a:schemeClr val="tx1"/>
                </a:solidFill>
              </a:rPr>
              <a:t>informacji</a:t>
            </a:r>
            <a:endParaRPr lang="pl-PL" sz="1300" dirty="0">
              <a:solidFill>
                <a:schemeClr val="tx1"/>
              </a:solidFill>
            </a:endParaRPr>
          </a:p>
          <a:p>
            <a:pPr marL="742950" lvl="2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l-PL" sz="1300" dirty="0">
                <a:solidFill>
                  <a:schemeClr val="tx1"/>
                </a:solidFill>
              </a:rPr>
              <a:t>Z </a:t>
            </a:r>
            <a:r>
              <a:rPr lang="en-US" sz="1300" dirty="0" err="1">
                <a:solidFill>
                  <a:schemeClr val="tx1"/>
                </a:solidFill>
              </a:rPr>
              <a:t>drugiej</a:t>
            </a:r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err="1">
                <a:solidFill>
                  <a:schemeClr val="tx1"/>
                </a:solidFill>
              </a:rPr>
              <a:t>strony</a:t>
            </a:r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err="1">
                <a:solidFill>
                  <a:schemeClr val="tx1"/>
                </a:solidFill>
              </a:rPr>
              <a:t>będzie</a:t>
            </a:r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err="1">
                <a:solidFill>
                  <a:schemeClr val="tx1"/>
                </a:solidFill>
              </a:rPr>
              <a:t>więcej</a:t>
            </a:r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err="1">
                <a:solidFill>
                  <a:schemeClr val="tx1"/>
                </a:solidFill>
              </a:rPr>
              <a:t>cech</a:t>
            </a:r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err="1">
                <a:solidFill>
                  <a:schemeClr val="tx1"/>
                </a:solidFill>
              </a:rPr>
              <a:t>wejściowych</a:t>
            </a:r>
            <a:r>
              <a:rPr lang="pl-PL" sz="1300" dirty="0">
                <a:solidFill>
                  <a:schemeClr val="tx1"/>
                </a:solidFill>
              </a:rPr>
              <a:t>, c</a:t>
            </a:r>
            <a:r>
              <a:rPr lang="en-US" sz="1300" dirty="0" err="1">
                <a:solidFill>
                  <a:schemeClr val="tx1"/>
                </a:solidFill>
              </a:rPr>
              <a:t>zęść</a:t>
            </a:r>
            <a:r>
              <a:rPr lang="en-US" sz="1300" dirty="0">
                <a:solidFill>
                  <a:schemeClr val="tx1"/>
                </a:solidFill>
              </a:rPr>
              <a:t> z </a:t>
            </a:r>
            <a:r>
              <a:rPr lang="en-US" sz="1300" dirty="0" err="1">
                <a:solidFill>
                  <a:schemeClr val="tx1"/>
                </a:solidFill>
              </a:rPr>
              <a:t>nich</a:t>
            </a:r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pl-PL" sz="1300" dirty="0">
                <a:solidFill>
                  <a:schemeClr val="tx1"/>
                </a:solidFill>
              </a:rPr>
              <a:t>pewnie </a:t>
            </a:r>
            <a:r>
              <a:rPr lang="en-US" sz="1300" dirty="0" err="1">
                <a:solidFill>
                  <a:schemeClr val="tx1"/>
                </a:solidFill>
              </a:rPr>
              <a:t>będzie</a:t>
            </a:r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err="1">
                <a:solidFill>
                  <a:schemeClr val="tx1"/>
                </a:solidFill>
              </a:rPr>
              <a:t>ze</a:t>
            </a:r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err="1">
                <a:solidFill>
                  <a:schemeClr val="tx1"/>
                </a:solidFill>
              </a:rPr>
              <a:t>sobą</a:t>
            </a:r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err="1">
                <a:solidFill>
                  <a:schemeClr val="tx1"/>
                </a:solidFill>
              </a:rPr>
              <a:t>skorelowanych</a:t>
            </a:r>
            <a:r>
              <a:rPr lang="en-US" sz="1300" dirty="0">
                <a:solidFill>
                  <a:schemeClr val="tx1"/>
                </a:solidFill>
              </a:rPr>
              <a:t>. </a:t>
            </a:r>
          </a:p>
          <a:p>
            <a:pPr marR="0" lvl="0" algn="l">
              <a:lnSpc>
                <a:spcPct val="90000"/>
              </a:lnSpc>
            </a:pPr>
            <a:endParaRPr lang="en-US" sz="1500" dirty="0"/>
          </a:p>
          <a:p>
            <a:pPr marR="0" lvl="0" algn="l">
              <a:lnSpc>
                <a:spcPct val="90000"/>
              </a:lnSpc>
            </a:pPr>
            <a:r>
              <a:rPr lang="en-US" sz="1500" dirty="0" err="1"/>
              <a:t>Wytrenowanie</a:t>
            </a:r>
            <a:r>
              <a:rPr lang="en-US" sz="1500" dirty="0"/>
              <a:t> </a:t>
            </a:r>
            <a:r>
              <a:rPr lang="en-US" sz="1500" dirty="0" err="1"/>
              <a:t>modeli</a:t>
            </a:r>
            <a:r>
              <a:rPr lang="en-US" sz="1500" dirty="0"/>
              <a:t> w </a:t>
            </a:r>
            <a:r>
              <a:rPr lang="en-US" sz="1500" dirty="0" err="1"/>
              <a:t>kilku</a:t>
            </a:r>
            <a:r>
              <a:rPr lang="en-US" sz="1500" dirty="0"/>
              <a:t> </a:t>
            </a:r>
            <a:r>
              <a:rPr lang="en-US" sz="1500" dirty="0" err="1"/>
              <a:t>wariantach</a:t>
            </a:r>
            <a:endParaRPr lang="en-US" sz="1500" dirty="0"/>
          </a:p>
          <a:p>
            <a:pPr marL="285750" marR="0" lvl="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z </a:t>
            </a:r>
            <a:r>
              <a:rPr lang="en-US" sz="1500" dirty="0" err="1"/>
              <a:t>pojedynczymi</a:t>
            </a:r>
            <a:r>
              <a:rPr lang="en-US" sz="1500" dirty="0"/>
              <a:t> fingerprintami </a:t>
            </a:r>
          </a:p>
          <a:p>
            <a:pPr marL="285750" marR="0" lvl="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z </a:t>
            </a:r>
            <a:r>
              <a:rPr lang="en-US" sz="1500" dirty="0" err="1"/>
              <a:t>wieloma</a:t>
            </a:r>
            <a:r>
              <a:rPr lang="en-US" sz="1500" dirty="0"/>
              <a:t> fingerprintami</a:t>
            </a:r>
          </a:p>
        </p:txBody>
      </p:sp>
    </p:spTree>
    <p:extLst>
      <p:ext uri="{BB962C8B-B14F-4D97-AF65-F5344CB8AC3E}">
        <p14:creationId xmlns:p14="http://schemas.microsoft.com/office/powerpoint/2010/main" val="222956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124007E-BA57-41B2-8C6B-5E99927F2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52B9508-6A0D-4622-BFCC-92D441064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207" y="1099456"/>
            <a:ext cx="6243636" cy="4625558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dirty="0">
                <a:solidFill>
                  <a:schemeClr val="tx1"/>
                </a:solidFill>
              </a:rPr>
              <a:t>Problem w </a:t>
            </a:r>
            <a:r>
              <a:rPr lang="en-US" sz="5400" dirty="0" err="1">
                <a:solidFill>
                  <a:schemeClr val="tx1"/>
                </a:solidFill>
              </a:rPr>
              <a:t>literaturze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EB9D55-38C8-45B4-BB2D-4FDBBDB08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2E468BA-4641-4617-B2E9-C89FD90E0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82049" y="1112685"/>
            <a:ext cx="4109162" cy="4632630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marR="0" lvl="0" algn="l">
              <a:lnSpc>
                <a:spcPct val="90000"/>
              </a:lnSpc>
            </a:pPr>
            <a:r>
              <a:rPr lang="en-US" sz="1900" dirty="0"/>
              <a:t>„</a:t>
            </a:r>
            <a:r>
              <a:rPr lang="en-US" sz="1900" b="1" i="1" dirty="0"/>
              <a:t>Computational determination of hERG-related cardiotoxicity of drug candidates</a:t>
            </a:r>
            <a:r>
              <a:rPr lang="en-US" sz="1900" dirty="0"/>
              <a:t>”</a:t>
            </a:r>
          </a:p>
          <a:p>
            <a:pPr marL="342900" marR="0" lvl="0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 dirty="0" err="1"/>
              <a:t>Klasyfikacja</a:t>
            </a:r>
            <a:r>
              <a:rPr lang="en-US" sz="1900" dirty="0"/>
              <a:t> </a:t>
            </a:r>
            <a:r>
              <a:rPr lang="en-US" sz="1900" dirty="0" err="1"/>
              <a:t>czy</a:t>
            </a:r>
            <a:r>
              <a:rPr lang="en-US" sz="1900" dirty="0"/>
              <a:t> </a:t>
            </a:r>
            <a:r>
              <a:rPr lang="en-US" sz="1900" dirty="0" err="1"/>
              <a:t>dany</a:t>
            </a:r>
            <a:r>
              <a:rPr lang="en-US" sz="1900" dirty="0"/>
              <a:t> </a:t>
            </a:r>
            <a:r>
              <a:rPr lang="en-US" sz="1900" dirty="0" err="1"/>
              <a:t>związek</a:t>
            </a:r>
            <a:r>
              <a:rPr lang="en-US" sz="1900" dirty="0"/>
              <a:t> jest kardiotoksyczny</a:t>
            </a:r>
          </a:p>
          <a:p>
            <a:pPr marL="342900" marR="0" lvl="0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 dirty="0" err="1"/>
              <a:t>Wykorzystane</a:t>
            </a:r>
            <a:r>
              <a:rPr lang="en-US" sz="1900" dirty="0"/>
              <a:t> Extended-Connectivity fingerprint</a:t>
            </a:r>
          </a:p>
          <a:p>
            <a:pPr marL="342900" marR="0" lvl="0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 dirty="0" err="1"/>
              <a:t>Najlepsze</a:t>
            </a:r>
            <a:r>
              <a:rPr lang="en-US" sz="1900" dirty="0"/>
              <a:t> </a:t>
            </a:r>
            <a:r>
              <a:rPr lang="en-US" sz="1900" dirty="0" err="1"/>
              <a:t>wyniki</a:t>
            </a:r>
            <a:r>
              <a:rPr lang="en-US" sz="1900" dirty="0"/>
              <a:t> </a:t>
            </a:r>
            <a:r>
              <a:rPr lang="en-US" sz="1900" dirty="0" err="1"/>
              <a:t>dają</a:t>
            </a:r>
            <a:r>
              <a:rPr lang="en-US" sz="1900" dirty="0"/>
              <a:t> </a:t>
            </a:r>
          </a:p>
          <a:p>
            <a:pPr marL="800100" lvl="2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</a:rPr>
              <a:t>ridge regression </a:t>
            </a:r>
            <a:r>
              <a:rPr lang="pl-PL" sz="1700" dirty="0">
                <a:solidFill>
                  <a:schemeClr val="tx1"/>
                </a:solidFill>
              </a:rPr>
              <a:t>[AUC = 0.774]</a:t>
            </a:r>
            <a:endParaRPr lang="en-US" sz="1700" dirty="0">
              <a:solidFill>
                <a:schemeClr val="tx1"/>
              </a:solidFill>
            </a:endParaRPr>
          </a:p>
          <a:p>
            <a:pPr marL="800100" lvl="2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 err="1">
                <a:solidFill>
                  <a:schemeClr val="tx1"/>
                </a:solidFill>
              </a:rPr>
              <a:t>zbudowana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przez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nich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sieć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neuronowa</a:t>
            </a:r>
            <a:r>
              <a:rPr lang="pl-PL" sz="1700" dirty="0">
                <a:solidFill>
                  <a:schemeClr val="tx1"/>
                </a:solidFill>
              </a:rPr>
              <a:t> [AUC = 0.764]</a:t>
            </a:r>
            <a:endParaRPr lang="en-US" sz="1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647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2124007E-BA57-41B2-8C6B-5E99927F2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52B9508-6A0D-4622-BFCC-92D441064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207" y="1099456"/>
            <a:ext cx="6243636" cy="4625558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dirty="0" err="1">
                <a:solidFill>
                  <a:schemeClr val="tx1"/>
                </a:solidFill>
              </a:rPr>
              <a:t>Cel</a:t>
            </a:r>
            <a:r>
              <a:rPr lang="en-US" sz="5400" dirty="0">
                <a:solidFill>
                  <a:schemeClr val="tx1"/>
                </a:solidFill>
              </a:rPr>
              <a:t> </a:t>
            </a:r>
            <a:r>
              <a:rPr lang="en-US" sz="5400" dirty="0" err="1">
                <a:solidFill>
                  <a:schemeClr val="tx1"/>
                </a:solidFill>
              </a:rPr>
              <a:t>projektu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DEB9D55-38C8-45B4-BB2D-4FDBBDB08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2E468BA-4641-4617-B2E9-C89FD90E0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82048" y="1112685"/>
            <a:ext cx="4245519" cy="4632630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en-US" sz="2400" dirty="0" err="1"/>
              <a:t>Stworzenie</a:t>
            </a:r>
            <a:r>
              <a:rPr lang="en-US" sz="2400" dirty="0"/>
              <a:t> </a:t>
            </a:r>
            <a:r>
              <a:rPr lang="en-US" sz="2400" dirty="0" err="1"/>
              <a:t>modelu</a:t>
            </a:r>
            <a:r>
              <a:rPr lang="en-US" sz="2400" dirty="0"/>
              <a:t> </a:t>
            </a:r>
            <a:r>
              <a:rPr lang="en-US" sz="2400" dirty="0" err="1"/>
              <a:t>odpowiadającego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pytanie</a:t>
            </a:r>
            <a:r>
              <a:rPr lang="en-US" sz="2400" dirty="0"/>
              <a:t> </a:t>
            </a:r>
            <a:r>
              <a:rPr lang="en-US" sz="2400" dirty="0" err="1"/>
              <a:t>czy</a:t>
            </a:r>
            <a:r>
              <a:rPr lang="en-US" sz="2400" dirty="0"/>
              <a:t> </a:t>
            </a:r>
            <a:r>
              <a:rPr lang="en-US" sz="2400" dirty="0" err="1"/>
              <a:t>dany</a:t>
            </a:r>
            <a:r>
              <a:rPr lang="en-US" sz="2400" dirty="0"/>
              <a:t> </a:t>
            </a:r>
            <a:r>
              <a:rPr lang="en-US" sz="2400" dirty="0" err="1"/>
              <a:t>związek</a:t>
            </a:r>
            <a:r>
              <a:rPr lang="en-US" sz="2400" dirty="0"/>
              <a:t> </a:t>
            </a:r>
            <a:r>
              <a:rPr lang="en-US" sz="2400" dirty="0" err="1"/>
              <a:t>chemiczny</a:t>
            </a:r>
            <a:r>
              <a:rPr lang="en-US" sz="2400" dirty="0"/>
              <a:t> w </a:t>
            </a:r>
            <a:r>
              <a:rPr lang="en-US" sz="2400" dirty="0" err="1"/>
              <a:t>postaci</a:t>
            </a:r>
            <a:r>
              <a:rPr lang="en-US" sz="2400" dirty="0"/>
              <a:t> fingerprintu jest kardiotoksyczny.</a:t>
            </a:r>
            <a:endParaRPr lang="pl-PL" sz="2400" dirty="0"/>
          </a:p>
          <a:p>
            <a:pPr algn="just"/>
            <a:r>
              <a:rPr lang="pl-PL" sz="2400" dirty="0"/>
              <a:t>Czyli zaklasyfikuje, czy dany związek wiąże się z kanałem potasowy hERG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l-PL" sz="2400" dirty="0"/>
              <a:t>to wiązanie indukuje kardiotoksyczność</a:t>
            </a:r>
            <a:endParaRPr lang="en-US" sz="2400" dirty="0"/>
          </a:p>
          <a:p>
            <a:pPr algn="just"/>
            <a:r>
              <a:rPr lang="en-US" sz="2400" dirty="0"/>
              <a:t>Po co?</a:t>
            </a:r>
          </a:p>
        </p:txBody>
      </p:sp>
    </p:spTree>
    <p:extLst>
      <p:ext uri="{BB962C8B-B14F-4D97-AF65-F5344CB8AC3E}">
        <p14:creationId xmlns:p14="http://schemas.microsoft.com/office/powerpoint/2010/main" val="3277109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2124007E-BA57-41B2-8C6B-5E99927F2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52B9508-6A0D-4622-BFCC-92D441064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207" y="1099456"/>
            <a:ext cx="6243636" cy="4625558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>
                <a:solidFill>
                  <a:schemeClr val="tx1"/>
                </a:solidFill>
              </a:rPr>
              <a:t>Znaczenie projektu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DEB9D55-38C8-45B4-BB2D-4FDBBDB08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2E468BA-4641-4617-B2E9-C89FD90E0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82048" y="1112685"/>
            <a:ext cx="4165309" cy="4632630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marR="0" lvl="0" algn="just">
              <a:lnSpc>
                <a:spcPct val="100000"/>
              </a:lnSpc>
            </a:pPr>
            <a:r>
              <a:rPr lang="en-US" sz="1500" dirty="0"/>
              <a:t>W </a:t>
            </a:r>
            <a:r>
              <a:rPr lang="en-US" sz="1500" dirty="0" err="1"/>
              <a:t>procesie</a:t>
            </a:r>
            <a:r>
              <a:rPr lang="en-US" sz="1500" dirty="0"/>
              <a:t> </a:t>
            </a:r>
            <a:r>
              <a:rPr lang="en-US" sz="1500" dirty="0" err="1"/>
              <a:t>projektowania</a:t>
            </a:r>
            <a:r>
              <a:rPr lang="en-US" sz="1500" dirty="0"/>
              <a:t> </a:t>
            </a:r>
            <a:r>
              <a:rPr lang="en-US" sz="1500" dirty="0" err="1"/>
              <a:t>leków</a:t>
            </a:r>
            <a:r>
              <a:rPr lang="en-US" sz="1500" dirty="0"/>
              <a:t> </a:t>
            </a:r>
            <a:r>
              <a:rPr lang="en-US" sz="1500" dirty="0" err="1"/>
              <a:t>badane</a:t>
            </a:r>
            <a:r>
              <a:rPr lang="en-US" sz="1500" dirty="0"/>
              <a:t> </a:t>
            </a:r>
            <a:r>
              <a:rPr lang="en-US" sz="1500" dirty="0" err="1"/>
              <a:t>związki</a:t>
            </a:r>
            <a:r>
              <a:rPr lang="en-US" sz="1500" dirty="0"/>
              <a:t> </a:t>
            </a:r>
            <a:r>
              <a:rPr lang="en-US" sz="1500" dirty="0" err="1"/>
              <a:t>mogą</a:t>
            </a:r>
            <a:r>
              <a:rPr lang="en-US" sz="1500" dirty="0"/>
              <a:t> </a:t>
            </a:r>
            <a:r>
              <a:rPr lang="en-US" sz="1500" dirty="0" err="1"/>
              <a:t>powodować</a:t>
            </a:r>
            <a:r>
              <a:rPr lang="en-US" sz="1500" dirty="0"/>
              <a:t> </a:t>
            </a:r>
            <a:r>
              <a:rPr lang="en-US" sz="1500" dirty="0" err="1"/>
              <a:t>niepożądane</a:t>
            </a:r>
            <a:r>
              <a:rPr lang="en-US" sz="1500" dirty="0"/>
              <a:t> </a:t>
            </a:r>
            <a:r>
              <a:rPr lang="en-US" sz="1500" dirty="0" err="1"/>
              <a:t>konsekwencje</a:t>
            </a:r>
            <a:endParaRPr lang="en-US" sz="1500" dirty="0"/>
          </a:p>
          <a:p>
            <a:pPr marL="285750" marR="0" lvl="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dirty="0" err="1"/>
              <a:t>zablokowanie</a:t>
            </a:r>
            <a:r>
              <a:rPr lang="en-US" sz="1500" dirty="0"/>
              <a:t> </a:t>
            </a:r>
            <a:r>
              <a:rPr lang="en-US" sz="1500" dirty="0" err="1"/>
              <a:t>kanału</a:t>
            </a:r>
            <a:r>
              <a:rPr lang="en-US" sz="1500" dirty="0"/>
              <a:t> </a:t>
            </a:r>
            <a:r>
              <a:rPr lang="en-US" sz="1500" i="1" dirty="0" err="1"/>
              <a:t>jonów</a:t>
            </a:r>
            <a:r>
              <a:rPr lang="en-US" sz="1500" dirty="0"/>
              <a:t> </a:t>
            </a:r>
            <a:r>
              <a:rPr lang="en-US" sz="1500" dirty="0" err="1"/>
              <a:t>potasowych</a:t>
            </a:r>
            <a:r>
              <a:rPr lang="en-US" sz="1500" dirty="0"/>
              <a:t> </a:t>
            </a:r>
            <a:r>
              <a:rPr lang="en-US" sz="1500" i="1" dirty="0"/>
              <a:t>genu</a:t>
            </a:r>
            <a:r>
              <a:rPr lang="en-US" sz="1500" dirty="0"/>
              <a:t> hERG. </a:t>
            </a:r>
          </a:p>
          <a:p>
            <a:pPr marR="0" lvl="0" algn="just">
              <a:lnSpc>
                <a:spcPct val="100000"/>
              </a:lnSpc>
            </a:pPr>
            <a:r>
              <a:rPr lang="en-US" sz="1500" dirty="0" err="1"/>
              <a:t>Blokada</a:t>
            </a:r>
            <a:r>
              <a:rPr lang="en-US" sz="1500" dirty="0"/>
              <a:t> </a:t>
            </a:r>
            <a:r>
              <a:rPr lang="en-US" sz="1500" dirty="0" err="1"/>
              <a:t>prowadzi</a:t>
            </a:r>
            <a:r>
              <a:rPr lang="en-US" sz="1500" dirty="0"/>
              <a:t> do </a:t>
            </a:r>
            <a:r>
              <a:rPr lang="en-US" sz="1500" dirty="0" err="1"/>
              <a:t>zespołu</a:t>
            </a:r>
            <a:r>
              <a:rPr lang="en-US" sz="1500" dirty="0"/>
              <a:t> </a:t>
            </a:r>
            <a:r>
              <a:rPr lang="en-US" sz="1500" dirty="0" err="1"/>
              <a:t>wydłużonego</a:t>
            </a:r>
            <a:r>
              <a:rPr lang="en-US" sz="1500" dirty="0"/>
              <a:t> </a:t>
            </a:r>
            <a:r>
              <a:rPr lang="en-US" sz="1500" dirty="0" err="1"/>
              <a:t>odstępu</a:t>
            </a:r>
            <a:r>
              <a:rPr lang="en-US" sz="1500" dirty="0"/>
              <a:t> QT (LQTS), </a:t>
            </a:r>
            <a:r>
              <a:rPr lang="en-US" sz="1500" dirty="0" err="1"/>
              <a:t>który</a:t>
            </a:r>
            <a:r>
              <a:rPr lang="en-US" sz="1500" dirty="0"/>
              <a:t> jest </a:t>
            </a:r>
            <a:r>
              <a:rPr lang="en-US" sz="1500" dirty="0" err="1"/>
              <a:t>poważnym</a:t>
            </a:r>
            <a:r>
              <a:rPr lang="en-US" sz="1500" dirty="0"/>
              <a:t>, </a:t>
            </a:r>
            <a:r>
              <a:rPr lang="en-US" sz="1500" dirty="0" err="1"/>
              <a:t>zagrażającym</a:t>
            </a:r>
            <a:r>
              <a:rPr lang="en-US" sz="1500" dirty="0"/>
              <a:t> </a:t>
            </a:r>
            <a:r>
              <a:rPr lang="en-US" sz="1500" dirty="0" err="1"/>
              <a:t>życiu</a:t>
            </a:r>
            <a:r>
              <a:rPr lang="en-US" sz="1500" dirty="0"/>
              <a:t> </a:t>
            </a:r>
            <a:r>
              <a:rPr lang="en-US" sz="1500" dirty="0" err="1"/>
              <a:t>skutkiem</a:t>
            </a:r>
            <a:r>
              <a:rPr lang="en-US" sz="1500" dirty="0"/>
              <a:t> </a:t>
            </a:r>
            <a:r>
              <a:rPr lang="en-US" sz="1500" dirty="0" err="1"/>
              <a:t>ubocznym</a:t>
            </a:r>
            <a:r>
              <a:rPr lang="en-US" sz="1500" dirty="0"/>
              <a:t>. </a:t>
            </a:r>
          </a:p>
          <a:p>
            <a:pPr marR="0" lvl="0" algn="just">
              <a:lnSpc>
                <a:spcPct val="100000"/>
              </a:lnSpc>
            </a:pPr>
            <a:r>
              <a:rPr lang="en-US" sz="1500" dirty="0" err="1"/>
              <a:t>Wirtualna</a:t>
            </a:r>
            <a:r>
              <a:rPr lang="en-US" sz="1500" dirty="0"/>
              <a:t> </a:t>
            </a:r>
            <a:r>
              <a:rPr lang="en-US" sz="1500" dirty="0" err="1"/>
              <a:t>metoda</a:t>
            </a:r>
            <a:r>
              <a:rPr lang="en-US" sz="1500" dirty="0"/>
              <a:t> </a:t>
            </a:r>
            <a:r>
              <a:rPr lang="en-US" sz="1500" dirty="0" err="1"/>
              <a:t>przesiewowa</a:t>
            </a:r>
            <a:r>
              <a:rPr lang="en-US" sz="1500" dirty="0"/>
              <a:t> do </a:t>
            </a:r>
            <a:r>
              <a:rPr lang="en-US" sz="1500" dirty="0" err="1"/>
              <a:t>przewidywania</a:t>
            </a:r>
            <a:r>
              <a:rPr lang="en-US" sz="1500" dirty="0"/>
              <a:t> </a:t>
            </a:r>
            <a:r>
              <a:rPr lang="en-US" sz="1500" dirty="0" err="1"/>
              <a:t>wywołanej</a:t>
            </a:r>
            <a:r>
              <a:rPr lang="en-US" sz="1500" dirty="0"/>
              <a:t> </a:t>
            </a:r>
            <a:r>
              <a:rPr lang="en-US" sz="1500" dirty="0" err="1"/>
              <a:t>lekiem</a:t>
            </a:r>
            <a:r>
              <a:rPr lang="en-US" sz="1500" dirty="0"/>
              <a:t> kardiotoksyczności </a:t>
            </a:r>
            <a:r>
              <a:rPr lang="en-US" sz="1500" dirty="0" err="1"/>
              <a:t>związanej</a:t>
            </a:r>
            <a:r>
              <a:rPr lang="en-US" sz="1500" dirty="0"/>
              <a:t> z hERG </a:t>
            </a:r>
            <a:r>
              <a:rPr lang="en-US" sz="1500" dirty="0" err="1"/>
              <a:t>może</a:t>
            </a:r>
            <a:r>
              <a:rPr lang="en-US" sz="1500" dirty="0"/>
              <a:t> </a:t>
            </a:r>
            <a:r>
              <a:rPr lang="en-US" sz="1500" dirty="0" err="1"/>
              <a:t>ułatwić</a:t>
            </a:r>
            <a:r>
              <a:rPr lang="en-US" sz="1500" dirty="0"/>
              <a:t>, </a:t>
            </a:r>
            <a:r>
              <a:rPr lang="en-US" sz="1500" dirty="0" err="1"/>
              <a:t>przyśpieszyć</a:t>
            </a:r>
            <a:r>
              <a:rPr lang="en-US" sz="1500" dirty="0"/>
              <a:t> </a:t>
            </a:r>
            <a:r>
              <a:rPr lang="en-US" sz="1500" dirty="0" err="1"/>
              <a:t>i</a:t>
            </a:r>
            <a:r>
              <a:rPr lang="en-US" sz="1500" dirty="0"/>
              <a:t> </a:t>
            </a:r>
            <a:r>
              <a:rPr lang="en-US" sz="1500" dirty="0" err="1"/>
              <a:t>ulepszyć</a:t>
            </a:r>
            <a:r>
              <a:rPr lang="en-US" sz="1500" dirty="0"/>
              <a:t> </a:t>
            </a:r>
            <a:r>
              <a:rPr lang="en-US" sz="1500" dirty="0" err="1"/>
              <a:t>proces</a:t>
            </a:r>
            <a:r>
              <a:rPr lang="en-US" sz="1500" dirty="0"/>
              <a:t> </a:t>
            </a:r>
            <a:r>
              <a:rPr lang="en-US" sz="1500" dirty="0" err="1"/>
              <a:t>odkrywania</a:t>
            </a:r>
            <a:r>
              <a:rPr lang="en-US" sz="1500" dirty="0"/>
              <a:t> </a:t>
            </a:r>
            <a:r>
              <a:rPr lang="en-US" sz="1500" dirty="0" err="1"/>
              <a:t>leków</a:t>
            </a:r>
            <a:r>
              <a:rPr lang="en-US" sz="1500" dirty="0"/>
              <a:t> </a:t>
            </a:r>
            <a:r>
              <a:rPr lang="en-US" sz="1500" dirty="0" err="1"/>
              <a:t>poprzez</a:t>
            </a:r>
            <a:r>
              <a:rPr lang="en-US" sz="1500" dirty="0"/>
              <a:t> </a:t>
            </a:r>
            <a:r>
              <a:rPr lang="en-US" sz="1500" dirty="0" err="1"/>
              <a:t>odfiltrowanie</a:t>
            </a:r>
            <a:r>
              <a:rPr lang="en-US" sz="1500" dirty="0"/>
              <a:t> </a:t>
            </a:r>
            <a:r>
              <a:rPr lang="en-US" sz="1500" dirty="0" err="1"/>
              <a:t>toksycznych</a:t>
            </a:r>
            <a:r>
              <a:rPr lang="en-US" sz="1500" dirty="0"/>
              <a:t> </a:t>
            </a:r>
            <a:r>
              <a:rPr lang="en-US" sz="1500" dirty="0" err="1"/>
              <a:t>kandydatów</a:t>
            </a:r>
            <a:r>
              <a:rPr lang="en-US" sz="1500" dirty="0"/>
              <a:t> </a:t>
            </a:r>
            <a:r>
              <a:rPr lang="en-US" sz="1500" dirty="0" err="1"/>
              <a:t>na</a:t>
            </a:r>
            <a:r>
              <a:rPr lang="en-US" sz="1500" dirty="0"/>
              <a:t> </a:t>
            </a:r>
            <a:r>
              <a:rPr lang="en-US" sz="1500" dirty="0" err="1"/>
              <a:t>leki</a:t>
            </a:r>
            <a:r>
              <a:rPr lang="en-US" sz="1500" dirty="0"/>
              <a:t> w </a:t>
            </a:r>
            <a:r>
              <a:rPr lang="en-US" sz="1500" dirty="0" err="1"/>
              <a:t>początkowej</a:t>
            </a:r>
            <a:r>
              <a:rPr lang="en-US" sz="1500" dirty="0"/>
              <a:t> </a:t>
            </a:r>
            <a:r>
              <a:rPr lang="en-US" sz="1500" dirty="0" err="1"/>
              <a:t>fazie</a:t>
            </a:r>
            <a:r>
              <a:rPr lang="en-US" sz="1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091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124007E-BA57-41B2-8C6B-5E99927F2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52B9508-6A0D-4622-BFCC-92D441064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207" y="1099456"/>
            <a:ext cx="6243636" cy="4625558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>
                <a:solidFill>
                  <a:schemeClr val="tx1"/>
                </a:solidFill>
              </a:rPr>
              <a:t>Dane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EB9D55-38C8-45B4-BB2D-4FDBBDB08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2E468BA-4641-4617-B2E9-C89FD90E0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82048" y="1112685"/>
            <a:ext cx="4229477" cy="4632630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marR="0" lvl="0" algn="l">
              <a:lnSpc>
                <a:spcPct val="90000"/>
              </a:lnSpc>
            </a:pPr>
            <a:r>
              <a:rPr lang="en-US" sz="2200" dirty="0"/>
              <a:t>Dane </a:t>
            </a:r>
            <a:r>
              <a:rPr lang="en-US" sz="2200" dirty="0" err="1"/>
              <a:t>te</a:t>
            </a:r>
            <a:r>
              <a:rPr lang="en-US" sz="2200" dirty="0"/>
              <a:t> </a:t>
            </a:r>
            <a:r>
              <a:rPr lang="en-US" sz="2200" dirty="0" err="1"/>
              <a:t>dotyczą</a:t>
            </a:r>
            <a:r>
              <a:rPr lang="en-US" sz="2200" dirty="0"/>
              <a:t> </a:t>
            </a:r>
            <a:r>
              <a:rPr lang="en-US" sz="2200" dirty="0" err="1"/>
              <a:t>powinowactwa</a:t>
            </a:r>
            <a:r>
              <a:rPr lang="en-US" sz="2200" dirty="0"/>
              <a:t> do </a:t>
            </a:r>
            <a:r>
              <a:rPr lang="en-US" sz="2200" dirty="0" err="1"/>
              <a:t>kanału</a:t>
            </a:r>
            <a:r>
              <a:rPr lang="en-US" sz="2200" dirty="0"/>
              <a:t> </a:t>
            </a:r>
            <a:r>
              <a:rPr lang="en-US" sz="2200" dirty="0" err="1"/>
              <a:t>potasowego</a:t>
            </a:r>
            <a:r>
              <a:rPr lang="en-US" sz="2200" dirty="0"/>
              <a:t> hERG </a:t>
            </a:r>
            <a:r>
              <a:rPr lang="en-US" sz="2200" dirty="0" err="1"/>
              <a:t>wyrażonego</a:t>
            </a:r>
            <a:r>
              <a:rPr lang="en-US" sz="2200" dirty="0"/>
              <a:t> </a:t>
            </a:r>
            <a:r>
              <a:rPr lang="en-US" sz="2200" dirty="0" err="1"/>
              <a:t>jako</a:t>
            </a:r>
            <a:r>
              <a:rPr lang="en-US" sz="2200" dirty="0"/>
              <a:t> </a:t>
            </a:r>
            <a:r>
              <a:rPr lang="en-US" sz="2200" b="1" dirty="0"/>
              <a:t>IC50</a:t>
            </a:r>
            <a:r>
              <a:rPr lang="en-US" sz="2200" dirty="0"/>
              <a:t> </a:t>
            </a:r>
          </a:p>
          <a:p>
            <a:pPr marL="342900" marR="0" lvl="0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 err="1"/>
              <a:t>Nietoksyczność</a:t>
            </a:r>
            <a:r>
              <a:rPr lang="en-US" sz="2200" dirty="0"/>
              <a:t> – </a:t>
            </a:r>
            <a:r>
              <a:rPr lang="en-US" sz="2200" dirty="0" err="1"/>
              <a:t>powinowactwa</a:t>
            </a:r>
            <a:r>
              <a:rPr lang="en-US" sz="2200" dirty="0"/>
              <a:t> </a:t>
            </a:r>
            <a:r>
              <a:rPr lang="en-US" sz="2200" dirty="0" err="1"/>
              <a:t>powinno</a:t>
            </a:r>
            <a:r>
              <a:rPr lang="en-US" sz="2200" dirty="0"/>
              <a:t> </a:t>
            </a:r>
            <a:r>
              <a:rPr lang="en-US" sz="2200" dirty="0" err="1"/>
              <a:t>nie</a:t>
            </a:r>
            <a:r>
              <a:rPr lang="en-US" sz="2200" dirty="0"/>
              <a:t> </a:t>
            </a:r>
            <a:r>
              <a:rPr lang="en-US" sz="2200" dirty="0" err="1"/>
              <a:t>być</a:t>
            </a:r>
            <a:endParaRPr lang="en-US" sz="2200" dirty="0"/>
          </a:p>
          <a:p>
            <a:pPr marL="3429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IC50 jak </a:t>
            </a:r>
            <a:r>
              <a:rPr lang="en-US" sz="2200" dirty="0" err="1">
                <a:solidFill>
                  <a:schemeClr val="tx1"/>
                </a:solidFill>
              </a:rPr>
              <a:t>największe</a:t>
            </a: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082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124007E-BA57-41B2-8C6B-5E99927F2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52B9508-6A0D-4622-BFCC-92D441064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207" y="1099456"/>
            <a:ext cx="6243636" cy="4625558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>
                <a:solidFill>
                  <a:schemeClr val="tx1"/>
                </a:solidFill>
              </a:rPr>
              <a:t>Reprezentacja danych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EB9D55-38C8-45B4-BB2D-4FDBBDB08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2E468BA-4641-4617-B2E9-C89FD90E0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82049" y="1112685"/>
            <a:ext cx="4201404" cy="4632630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marR="0" lvl="0" algn="l">
              <a:lnSpc>
                <a:spcPct val="100000"/>
              </a:lnSpc>
            </a:pPr>
            <a:r>
              <a:rPr lang="en-US" sz="1700" dirty="0" err="1"/>
              <a:t>Kolejno</a:t>
            </a:r>
            <a:r>
              <a:rPr lang="en-US" sz="1700" dirty="0"/>
              <a:t>:</a:t>
            </a:r>
          </a:p>
          <a:p>
            <a:pPr marL="285750" marR="0" lvl="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dirty="0" err="1"/>
              <a:t>wartość</a:t>
            </a:r>
            <a:r>
              <a:rPr lang="en-US" sz="1700" dirty="0"/>
              <a:t> IC50 </a:t>
            </a:r>
          </a:p>
          <a:p>
            <a:pPr marL="285750" marR="0" lvl="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dirty="0" err="1"/>
              <a:t>kolejne</a:t>
            </a:r>
            <a:r>
              <a:rPr lang="en-US" sz="1700" dirty="0"/>
              <a:t> bity fingerprintu, </a:t>
            </a:r>
            <a:r>
              <a:rPr lang="en-US" sz="1700" dirty="0" err="1"/>
              <a:t>który</a:t>
            </a:r>
            <a:r>
              <a:rPr lang="en-US" sz="1700" dirty="0"/>
              <a:t> </a:t>
            </a:r>
            <a:r>
              <a:rPr lang="en-US" sz="1700" dirty="0" err="1"/>
              <a:t>opisuje</a:t>
            </a:r>
            <a:r>
              <a:rPr lang="en-US" sz="1700" dirty="0"/>
              <a:t> </a:t>
            </a:r>
            <a:r>
              <a:rPr lang="en-US" sz="1700" dirty="0" err="1"/>
              <a:t>związek</a:t>
            </a:r>
            <a:r>
              <a:rPr lang="en-US" sz="1700" dirty="0"/>
              <a:t> </a:t>
            </a:r>
            <a:r>
              <a:rPr lang="en-US" sz="1700" dirty="0" err="1"/>
              <a:t>chemiczny</a:t>
            </a:r>
            <a:endParaRPr lang="en-US" sz="1700" dirty="0"/>
          </a:p>
          <a:p>
            <a:pPr marR="0" lvl="0" algn="l">
              <a:lnSpc>
                <a:spcPct val="100000"/>
              </a:lnSpc>
            </a:pPr>
            <a:endParaRPr lang="en-US" sz="1700" dirty="0"/>
          </a:p>
          <a:p>
            <a:pPr marR="0" lvl="0" algn="l">
              <a:lnSpc>
                <a:spcPct val="100000"/>
              </a:lnSpc>
            </a:pPr>
            <a:r>
              <a:rPr lang="en-US" sz="1700" dirty="0" err="1"/>
              <a:t>Trzy</a:t>
            </a:r>
            <a:r>
              <a:rPr lang="en-US" sz="1700" dirty="0"/>
              <a:t> </a:t>
            </a:r>
            <a:r>
              <a:rPr lang="en-US" sz="1700" dirty="0" err="1"/>
              <a:t>postacie</a:t>
            </a:r>
            <a:r>
              <a:rPr lang="en-US" sz="1700" dirty="0"/>
              <a:t>:</a:t>
            </a:r>
          </a:p>
          <a:p>
            <a:pPr marL="285750" marR="0" lvl="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Klekota&amp;Roth [4860 </a:t>
            </a:r>
            <a:r>
              <a:rPr lang="en-US" sz="1700" dirty="0" err="1"/>
              <a:t>bitów</a:t>
            </a:r>
            <a:r>
              <a:rPr lang="en-US" sz="1700" dirty="0"/>
              <a:t>]</a:t>
            </a:r>
          </a:p>
          <a:p>
            <a:pPr marL="285750" marR="0" lvl="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MACCS [166 </a:t>
            </a:r>
            <a:r>
              <a:rPr lang="en-US" sz="1700" dirty="0" err="1"/>
              <a:t>bitów</a:t>
            </a:r>
            <a:r>
              <a:rPr lang="en-US" sz="1700" dirty="0"/>
              <a:t>]</a:t>
            </a:r>
          </a:p>
          <a:p>
            <a:pPr marL="285750" marR="0" lvl="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Extended-Connectivity [1024 </a:t>
            </a:r>
            <a:r>
              <a:rPr lang="en-US" sz="1700" dirty="0" err="1"/>
              <a:t>bitów</a:t>
            </a:r>
            <a:r>
              <a:rPr lang="en-US" sz="1700" dirty="0"/>
              <a:t>]</a:t>
            </a:r>
          </a:p>
          <a:p>
            <a:pPr marR="0" lvl="0" algn="l">
              <a:lnSpc>
                <a:spcPct val="100000"/>
              </a:lnSpc>
            </a:pPr>
            <a:endParaRPr lang="en-US" sz="1700" dirty="0"/>
          </a:p>
          <a:p>
            <a:pPr marR="0" lvl="0" algn="l">
              <a:lnSpc>
                <a:spcPct val="100000"/>
              </a:lnSpc>
            </a:pPr>
            <a:r>
              <a:rPr lang="en-US" sz="1700" dirty="0"/>
              <a:t>Klekota&amp;Roth + MACCS – fingerprinty </a:t>
            </a:r>
            <a:r>
              <a:rPr lang="en-US" sz="1700" dirty="0" err="1"/>
              <a:t>podstrukturalne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158971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60AB9C63-27B3-4275-BF3D-3E4717045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518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52B9508-6A0D-4622-BFCC-92D441064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9441" y="1742434"/>
            <a:ext cx="5441285" cy="292236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/>
              <a:t>Klekota&amp;Roth Fingerprint</a:t>
            </a:r>
          </a:p>
        </p:txBody>
      </p:sp>
      <p:pic>
        <p:nvPicPr>
          <p:cNvPr id="14" name="Picture 10">
            <a:extLst>
              <a:ext uri="{FF2B5EF4-FFF2-40B4-BE49-F238E27FC236}">
                <a16:creationId xmlns:a16="http://schemas.microsoft.com/office/drawing/2014/main" id="{76AAFF90-89E1-46D5-B8B5-3BFDBB92D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pic>
        <p:nvPicPr>
          <p:cNvPr id="4" name="Symbol zastępczy zawartości 5">
            <a:extLst>
              <a:ext uri="{FF2B5EF4-FFF2-40B4-BE49-F238E27FC236}">
                <a16:creationId xmlns:a16="http://schemas.microsoft.com/office/drawing/2014/main" id="{4B7AAD17-D8D6-46B6-A33B-A1AF3F520A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643339" y="1884969"/>
            <a:ext cx="3551912" cy="263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775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124007E-BA57-41B2-8C6B-5E99927F2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52B9508-6A0D-4622-BFCC-92D441064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207" y="1099456"/>
            <a:ext cx="6243636" cy="4625558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dirty="0" err="1">
                <a:solidFill>
                  <a:schemeClr val="tx1"/>
                </a:solidFill>
              </a:rPr>
              <a:t>Problemy</a:t>
            </a:r>
            <a:r>
              <a:rPr lang="en-US" sz="5400" dirty="0">
                <a:solidFill>
                  <a:schemeClr val="tx1"/>
                </a:solidFill>
              </a:rPr>
              <a:t> z </a:t>
            </a:r>
            <a:r>
              <a:rPr lang="en-US" sz="5400" dirty="0" err="1">
                <a:solidFill>
                  <a:schemeClr val="tx1"/>
                </a:solidFill>
              </a:rPr>
              <a:t>danymi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EB9D55-38C8-45B4-BB2D-4FDBBDB08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2E468BA-4641-4617-B2E9-C89FD90E0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82048" y="1112685"/>
            <a:ext cx="4209425" cy="4632630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marR="0" lvl="0" algn="l">
              <a:lnSpc>
                <a:spcPct val="90000"/>
              </a:lnSpc>
            </a:pPr>
            <a:r>
              <a:rPr lang="en-US" sz="1900" dirty="0" err="1"/>
              <a:t>Konieczność</a:t>
            </a:r>
            <a:r>
              <a:rPr lang="en-US" sz="1900" dirty="0"/>
              <a:t> </a:t>
            </a:r>
            <a:r>
              <a:rPr lang="en-US" sz="1900" dirty="0" err="1"/>
              <a:t>wyczyszczenia</a:t>
            </a:r>
            <a:r>
              <a:rPr lang="en-US" sz="1900" dirty="0"/>
              <a:t> </a:t>
            </a:r>
            <a:r>
              <a:rPr lang="en-US" sz="1900" dirty="0" err="1"/>
              <a:t>danych</a:t>
            </a:r>
            <a:endParaRPr lang="en-US" sz="1900" dirty="0"/>
          </a:p>
          <a:p>
            <a:pPr marL="342900" marR="0" lvl="0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 dirty="0" err="1"/>
              <a:t>Kolumna</a:t>
            </a:r>
            <a:r>
              <a:rPr lang="en-US" sz="1900" dirty="0"/>
              <a:t> IC50 </a:t>
            </a:r>
            <a:r>
              <a:rPr lang="en-US" sz="1900" dirty="0" err="1"/>
              <a:t>zawiera</a:t>
            </a:r>
            <a:r>
              <a:rPr lang="en-US" sz="1900" dirty="0"/>
              <a:t> </a:t>
            </a:r>
            <a:r>
              <a:rPr lang="en-US" sz="1900" dirty="0" err="1"/>
              <a:t>wartości</a:t>
            </a:r>
            <a:r>
              <a:rPr lang="en-US" sz="1900" dirty="0"/>
              <a:t>, </a:t>
            </a:r>
            <a:r>
              <a:rPr lang="en-US" sz="1900" dirty="0" err="1"/>
              <a:t>które</a:t>
            </a:r>
            <a:r>
              <a:rPr lang="en-US" sz="1900" dirty="0"/>
              <a:t> </a:t>
            </a:r>
            <a:r>
              <a:rPr lang="en-US" sz="1900" dirty="0" err="1"/>
              <a:t>nie</a:t>
            </a:r>
            <a:r>
              <a:rPr lang="en-US" sz="1900" dirty="0"/>
              <a:t> </a:t>
            </a:r>
            <a:r>
              <a:rPr lang="en-US" sz="1900" dirty="0" err="1"/>
              <a:t>są</a:t>
            </a:r>
            <a:r>
              <a:rPr lang="en-US" sz="1900" dirty="0"/>
              <a:t> </a:t>
            </a:r>
            <a:r>
              <a:rPr lang="en-US" sz="1900" dirty="0" err="1"/>
              <a:t>liczbą</a:t>
            </a:r>
            <a:endParaRPr lang="en-US" sz="1900" dirty="0"/>
          </a:p>
          <a:p>
            <a:pPr marL="800100" lvl="2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</a:rPr>
              <a:t>869 </a:t>
            </a:r>
            <a:r>
              <a:rPr lang="en-US" sz="1700" dirty="0" err="1">
                <a:solidFill>
                  <a:schemeClr val="tx1"/>
                </a:solidFill>
              </a:rPr>
              <a:t>wierszy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niepoprawnych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</a:p>
          <a:p>
            <a:pPr marL="800100" lvl="2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</a:rPr>
              <a:t>11504 </a:t>
            </a:r>
            <a:r>
              <a:rPr lang="en-US" sz="1700" dirty="0" err="1">
                <a:solidFill>
                  <a:schemeClr val="tx1"/>
                </a:solidFill>
              </a:rPr>
              <a:t>wszystkich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wierszy</a:t>
            </a:r>
            <a:endParaRPr lang="en-US" sz="1700" dirty="0">
              <a:solidFill>
                <a:schemeClr val="tx1"/>
              </a:solidFill>
            </a:endParaRPr>
          </a:p>
          <a:p>
            <a:pPr marL="800100" lvl="2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</a:rPr>
              <a:t>7.5% </a:t>
            </a:r>
            <a:r>
              <a:rPr lang="en-US" sz="1700" dirty="0" err="1">
                <a:solidFill>
                  <a:schemeClr val="tx1"/>
                </a:solidFill>
              </a:rPr>
              <a:t>danych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niepoprawnych</a:t>
            </a:r>
            <a:r>
              <a:rPr lang="en-US" sz="1700" dirty="0">
                <a:solidFill>
                  <a:schemeClr val="tx1"/>
                </a:solidFill>
              </a:rPr>
              <a:t> = </a:t>
            </a:r>
            <a:r>
              <a:rPr lang="en-US" sz="1700" dirty="0" err="1">
                <a:solidFill>
                  <a:schemeClr val="tx1"/>
                </a:solidFill>
              </a:rPr>
              <a:t>usuniętych</a:t>
            </a:r>
            <a:endParaRPr lang="en-US" sz="1700" dirty="0">
              <a:solidFill>
                <a:schemeClr val="tx1"/>
              </a:solidFill>
            </a:endParaRPr>
          </a:p>
          <a:p>
            <a:pPr marL="342900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 dirty="0" err="1"/>
              <a:t>Pozostałe</a:t>
            </a:r>
            <a:r>
              <a:rPr lang="en-US" sz="1900" dirty="0"/>
              <a:t> </a:t>
            </a:r>
            <a:r>
              <a:rPr lang="en-US" sz="1900" dirty="0" err="1"/>
              <a:t>kolumny</a:t>
            </a:r>
            <a:r>
              <a:rPr lang="en-US" sz="1900" dirty="0"/>
              <a:t> – </a:t>
            </a:r>
            <a:r>
              <a:rPr lang="en-US" sz="1900" dirty="0" err="1"/>
              <a:t>kolejnych</a:t>
            </a:r>
            <a:r>
              <a:rPr lang="en-US" sz="1900" dirty="0"/>
              <a:t> </a:t>
            </a:r>
            <a:r>
              <a:rPr lang="en-US" sz="1900" dirty="0" err="1"/>
              <a:t>bitów</a:t>
            </a:r>
            <a:r>
              <a:rPr lang="en-US" sz="1900" dirty="0"/>
              <a:t> fingerprintów</a:t>
            </a:r>
          </a:p>
          <a:p>
            <a:pPr marL="800100" lvl="2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 err="1">
                <a:solidFill>
                  <a:schemeClr val="tx1"/>
                </a:solidFill>
              </a:rPr>
              <a:t>Postać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binarna</a:t>
            </a:r>
            <a:endParaRPr lang="en-US" sz="1700" dirty="0">
              <a:solidFill>
                <a:schemeClr val="tx1"/>
              </a:solidFill>
            </a:endParaRPr>
          </a:p>
          <a:p>
            <a:pPr marL="800100" lvl="2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 err="1">
                <a:solidFill>
                  <a:schemeClr val="tx1"/>
                </a:solidFill>
              </a:rPr>
              <a:t>Wszystkie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poprawne</a:t>
            </a:r>
            <a:endParaRPr lang="en-US" sz="1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251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2B9508-6A0D-4622-BFCC-92D441064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442" y="643467"/>
            <a:ext cx="5127263" cy="49391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pl-PL" sz="6000" dirty="0"/>
              <a:t>Problemy z danymi</a:t>
            </a:r>
            <a:endParaRPr lang="en-US" sz="6000" dirty="0"/>
          </a:p>
        </p:txBody>
      </p:sp>
      <p:pic>
        <p:nvPicPr>
          <p:cNvPr id="4" name="Symbol zastępczy zawartości 5">
            <a:extLst>
              <a:ext uri="{FF2B5EF4-FFF2-40B4-BE49-F238E27FC236}">
                <a16:creationId xmlns:a16="http://schemas.microsoft.com/office/drawing/2014/main" id="{ADF3A345-B0F8-4EBC-988B-6B9930522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719" y="1559176"/>
            <a:ext cx="8232490" cy="310776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0435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124007E-BA57-41B2-8C6B-5E99927F2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52B9508-6A0D-4622-BFCC-92D441064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207" y="1099456"/>
            <a:ext cx="6243636" cy="4625558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dirty="0" err="1">
                <a:solidFill>
                  <a:schemeClr val="tx1"/>
                </a:solidFill>
              </a:rPr>
              <a:t>Realizacja</a:t>
            </a:r>
            <a:r>
              <a:rPr lang="en-US" sz="5400" dirty="0">
                <a:solidFill>
                  <a:schemeClr val="tx1"/>
                </a:solidFill>
              </a:rPr>
              <a:t> </a:t>
            </a:r>
            <a:r>
              <a:rPr lang="en-US" sz="5400" dirty="0" err="1">
                <a:solidFill>
                  <a:schemeClr val="tx1"/>
                </a:solidFill>
              </a:rPr>
              <a:t>projektu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EB9D55-38C8-45B4-BB2D-4FDBBDB08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2E468BA-4641-4617-B2E9-C89FD90E0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82048" y="1112685"/>
            <a:ext cx="4105151" cy="4632630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marR="0" lvl="0" algn="l">
              <a:lnSpc>
                <a:spcPct val="90000"/>
              </a:lnSpc>
            </a:pPr>
            <a:r>
              <a:rPr lang="en-US" dirty="0" err="1"/>
              <a:t>Stworzenie</a:t>
            </a:r>
            <a:r>
              <a:rPr lang="en-US" dirty="0"/>
              <a:t> </a:t>
            </a:r>
            <a:r>
              <a:rPr lang="en-US" dirty="0" err="1"/>
              <a:t>modelu</a:t>
            </a:r>
            <a:r>
              <a:rPr lang="en-US" dirty="0"/>
              <a:t> </a:t>
            </a:r>
            <a:r>
              <a:rPr lang="en-US" dirty="0" err="1"/>
              <a:t>klasyfikującego</a:t>
            </a:r>
            <a:r>
              <a:rPr lang="en-US" dirty="0"/>
              <a:t> </a:t>
            </a:r>
            <a:r>
              <a:rPr lang="en-US" dirty="0" err="1"/>
              <a:t>dany</a:t>
            </a:r>
            <a:r>
              <a:rPr lang="en-US" dirty="0"/>
              <a:t> </a:t>
            </a:r>
            <a:r>
              <a:rPr lang="en-US" dirty="0" err="1"/>
              <a:t>związku</a:t>
            </a:r>
            <a:r>
              <a:rPr lang="en-US" dirty="0"/>
              <a:t> w </a:t>
            </a:r>
            <a:r>
              <a:rPr lang="en-US" dirty="0" err="1"/>
              <a:t>postaci</a:t>
            </a:r>
            <a:r>
              <a:rPr lang="en-US" dirty="0"/>
              <a:t> fingerprintu. </a:t>
            </a:r>
          </a:p>
          <a:p>
            <a:pPr marL="457200" marR="0" lvl="0" indent="-4572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Podzielenie</a:t>
            </a:r>
            <a:r>
              <a:rPr lang="en-US" dirty="0"/>
              <a:t> </a:t>
            </a:r>
            <a:r>
              <a:rPr lang="en-US" dirty="0" err="1"/>
              <a:t>danych</a:t>
            </a:r>
            <a:r>
              <a:rPr lang="en-US" dirty="0"/>
              <a:t> </a:t>
            </a:r>
            <a:r>
              <a:rPr lang="en-US" dirty="0" err="1"/>
              <a:t>wejściowych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dwa</a:t>
            </a:r>
            <a:r>
              <a:rPr lang="en-US" dirty="0"/>
              <a:t> </a:t>
            </a:r>
            <a:r>
              <a:rPr lang="en-US" dirty="0" err="1"/>
              <a:t>rodzaje</a:t>
            </a:r>
            <a:r>
              <a:rPr lang="en-US" dirty="0"/>
              <a:t>: kardiotoksyczne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nie</a:t>
            </a:r>
            <a:r>
              <a:rPr lang="en-US" dirty="0"/>
              <a:t>.</a:t>
            </a:r>
          </a:p>
          <a:p>
            <a:pPr lvl="2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1"/>
                </a:solidFill>
              </a:rPr>
              <a:t>Ustalenie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poziomu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odcięcia</a:t>
            </a:r>
            <a:endParaRPr lang="en-US" sz="1800" dirty="0">
              <a:solidFill>
                <a:schemeClr val="tx1"/>
              </a:solidFill>
            </a:endParaRPr>
          </a:p>
          <a:p>
            <a:pPr marL="914400" lvl="3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IC50 </a:t>
            </a:r>
            <a:r>
              <a:rPr lang="en-US" sz="1800" dirty="0" err="1">
                <a:solidFill>
                  <a:schemeClr val="tx1"/>
                </a:solidFill>
              </a:rPr>
              <a:t>mniejsze</a:t>
            </a:r>
            <a:r>
              <a:rPr lang="en-US" sz="1800" dirty="0">
                <a:solidFill>
                  <a:schemeClr val="tx1"/>
                </a:solidFill>
              </a:rPr>
              <a:t> od </a:t>
            </a:r>
            <a:r>
              <a:rPr lang="en-US" sz="1800" dirty="0" err="1">
                <a:solidFill>
                  <a:schemeClr val="tx1"/>
                </a:solidFill>
              </a:rPr>
              <a:t>ustalonego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poziomu</a:t>
            </a:r>
            <a:r>
              <a:rPr lang="en-US" sz="1800" dirty="0">
                <a:solidFill>
                  <a:schemeClr val="tx1"/>
                </a:solidFill>
              </a:rPr>
              <a:t> – kardiotoksyczne</a:t>
            </a:r>
          </a:p>
        </p:txBody>
      </p:sp>
    </p:spTree>
    <p:extLst>
      <p:ext uri="{BB962C8B-B14F-4D97-AF65-F5344CB8AC3E}">
        <p14:creationId xmlns:p14="http://schemas.microsoft.com/office/powerpoint/2010/main" val="1865408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{877D94D7-E36A-452D-89D6-850BEF8190CB}tf55705232_win32</Template>
  <TotalTime>3248</TotalTime>
  <Words>494</Words>
  <Application>Microsoft Office PowerPoint</Application>
  <PresentationFormat>Panoramiczny</PresentationFormat>
  <Paragraphs>88</Paragraphs>
  <Slides>14</Slides>
  <Notes>12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19" baseType="lpstr">
      <vt:lpstr>Arial</vt:lpstr>
      <vt:lpstr>Calibri</vt:lpstr>
      <vt:lpstr>Goudy Old Style</vt:lpstr>
      <vt:lpstr>Wingdings 2</vt:lpstr>
      <vt:lpstr>SlateVTI</vt:lpstr>
      <vt:lpstr>Nauczanie maszynowe w projektowaniu leków</vt:lpstr>
      <vt:lpstr>Cel projektu</vt:lpstr>
      <vt:lpstr>Znaczenie projektu</vt:lpstr>
      <vt:lpstr>Dane</vt:lpstr>
      <vt:lpstr>Reprezentacja danych</vt:lpstr>
      <vt:lpstr>Klekota&amp;Roth Fingerprint</vt:lpstr>
      <vt:lpstr>Problemy z danymi</vt:lpstr>
      <vt:lpstr>Problemy z danymi</vt:lpstr>
      <vt:lpstr>Realizacja projektu</vt:lpstr>
      <vt:lpstr>Jednostka danych</vt:lpstr>
      <vt:lpstr>Poziom odcięcia</vt:lpstr>
      <vt:lpstr>Planowana implementacja</vt:lpstr>
      <vt:lpstr>Planowana implementacja </vt:lpstr>
      <vt:lpstr>Problem w literaturze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Nauczanie maszynowe w projektowaniu leków</dc:title>
  <dc:creator>Janik, Tomasz</dc:creator>
  <cp:lastModifiedBy>Janik, Tomasz</cp:lastModifiedBy>
  <cp:revision>2</cp:revision>
  <dcterms:created xsi:type="dcterms:W3CDTF">2021-11-20T20:28:19Z</dcterms:created>
  <dcterms:modified xsi:type="dcterms:W3CDTF">2021-12-05T17:33:37Z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