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7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2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Dodawanie obiektów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Dodawanie obiektów wraz z powiązaniem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432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formularza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Pobranie działów z webservice i zapisanie do $scope.</a:t>
            </a:r>
          </a:p>
          <a:p>
            <a:r>
              <a:rPr lang="pl-PL" dirty="0" smtClean="0"/>
              <a:t>Funkcja insertProjekt odpowiada za wysyłanie żądania dodania nowego projektu.</a:t>
            </a:r>
          </a:p>
          <a:p>
            <a:r>
              <a:rPr lang="pl-PL" dirty="0" smtClean="0"/>
              <a:t>Dane są przepisywane ze zmiennej $scope.projekt, która jest modelem z formularza.</a:t>
            </a:r>
          </a:p>
        </p:txBody>
      </p:sp>
    </p:spTree>
    <p:extLst>
      <p:ext uri="{BB962C8B-B14F-4D97-AF65-F5344CB8AC3E}">
        <p14:creationId xmlns:p14="http://schemas.microsoft.com/office/powerpoint/2010/main" val="21048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Przykładowe działanie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0"/>
            <a:ext cx="4239924" cy="2554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5244"/>
            <a:ext cx="7468850" cy="19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4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danych obiektu „projekt”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06" y="2292440"/>
            <a:ext cx="8348388" cy="25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6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pomiędzy projektem a działem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8" y="1481070"/>
            <a:ext cx="6184557" cy="52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2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595" y="1465016"/>
            <a:ext cx="10515600" cy="4351338"/>
          </a:xfrm>
        </p:spPr>
        <p:txBody>
          <a:bodyPr/>
          <a:lstStyle/>
          <a:p>
            <a:r>
              <a:rPr lang="pl-PL" dirty="0" smtClean="0"/>
              <a:t>Standardowe gettery, settery służące do dodania całego obiektu „dział”.</a:t>
            </a:r>
          </a:p>
          <a:p>
            <a:r>
              <a:rPr lang="pl-PL" dirty="0" smtClean="0"/>
              <a:t>Adnotacje użyte w celu mapowania struktury bazy danych: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@ManyToOne – połączenie tabel typu jeden do wielu,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@JoinColumn – określa kolumnę, po której następuje łączenie,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@Transient – określa pole wirtualne, które nie występuje w bazie danych.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@JsonProperty – nazwa atrybutu, wykorzystana podczas parsowania do JSON.</a:t>
            </a:r>
          </a:p>
        </p:txBody>
      </p:sp>
    </p:spTree>
    <p:extLst>
      <p:ext uri="{BB962C8B-B14F-4D97-AF65-F5344CB8AC3E}">
        <p14:creationId xmlns:p14="http://schemas.microsoft.com/office/powerpoint/2010/main" val="286854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dodająca projekt do bazy danych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45" y="2369714"/>
            <a:ext cx="9043910" cy="22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936983"/>
            <a:ext cx="10515600" cy="4351338"/>
          </a:xfrm>
        </p:spPr>
        <p:txBody>
          <a:bodyPr/>
          <a:lstStyle/>
          <a:p>
            <a:r>
              <a:rPr lang="pl-PL" dirty="0" smtClean="0"/>
              <a:t>Adnotacja @RequestMapping określa: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value – ścieżka mapowania,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method – metoda dostępu (sposób dostępu)</a:t>
            </a:r>
          </a:p>
          <a:p>
            <a:r>
              <a:rPr lang="pl-PL" dirty="0" smtClean="0"/>
              <a:t>@RequestBody – określa parametr funkcji oraz dokonuje parsowania JSON-a na odpowiedni model danych.</a:t>
            </a:r>
          </a:p>
          <a:p>
            <a:r>
              <a:rPr lang="pl-PL" dirty="0" smtClean="0"/>
              <a:t>Sprawdzenie czy powiązany parametr istnieje (dzialId) – jeśli tak, to go wyszukujemy i dodajemy powiązany obiekt.</a:t>
            </a:r>
          </a:p>
          <a:p>
            <a:r>
              <a:rPr lang="pl-PL" dirty="0" smtClean="0"/>
              <a:t>Zapisujemy nowe dane do bazy.</a:t>
            </a:r>
          </a:p>
          <a:p>
            <a:r>
              <a:rPr lang="pl-PL" dirty="0" smtClean="0"/>
              <a:t>Zwracamy pomyślny status wykonania zadania.</a:t>
            </a:r>
          </a:p>
        </p:txBody>
      </p:sp>
    </p:spTree>
    <p:extLst>
      <p:ext uri="{BB962C8B-B14F-4D97-AF65-F5344CB8AC3E}">
        <p14:creationId xmlns:p14="http://schemas.microsoft.com/office/powerpoint/2010/main" val="322682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097" y="515155"/>
            <a:ext cx="9533806" cy="55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Formularz dodawania obiektów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formularzu tym podstawowe dane są wypełniane i bindowane bezpośrednio.</a:t>
            </a:r>
          </a:p>
          <a:p>
            <a:r>
              <a:rPr lang="pl-PL" dirty="0" smtClean="0"/>
              <a:t>Powiązane dane, pobrane wcześniej z bazy danych, umieszczane są w liście rozwijalnej.</a:t>
            </a:r>
          </a:p>
          <a:p>
            <a:r>
              <a:rPr lang="pl-PL" dirty="0" smtClean="0"/>
              <a:t>Wysyłane jest tylko id powiązanego obiektu, a wyświetlamy jego nazwę.</a:t>
            </a:r>
          </a:p>
        </p:txBody>
      </p:sp>
    </p:spTree>
    <p:extLst>
      <p:ext uri="{BB962C8B-B14F-4D97-AF65-F5344CB8AC3E}">
        <p14:creationId xmlns:p14="http://schemas.microsoft.com/office/powerpoint/2010/main" val="153588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170" y="493914"/>
            <a:ext cx="6520064" cy="58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236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Dodawanie obiektów</vt:lpstr>
      <vt:lpstr>Struktura danych obiektu „projekt”</vt:lpstr>
      <vt:lpstr>Połączenie pomiędzy projektem a działem</vt:lpstr>
      <vt:lpstr>PowerPoint Presentation</vt:lpstr>
      <vt:lpstr>Metoda dodająca projekt do bazy danych</vt:lpstr>
      <vt:lpstr>PowerPoint Presentation</vt:lpstr>
      <vt:lpstr>PowerPoint Presentation</vt:lpstr>
      <vt:lpstr>Formularz dodawania obiektów</vt:lpstr>
      <vt:lpstr>PowerPoint Presentation</vt:lpstr>
      <vt:lpstr>Obsługa formularza</vt:lpstr>
      <vt:lpstr>Przykładowe działanie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Dodawanie obiektów</dc:title>
  <dc:creator>Tomasz Marchewka</dc:creator>
  <cp:lastModifiedBy>Tomasz Marchewka</cp:lastModifiedBy>
  <cp:revision>4</cp:revision>
  <dcterms:created xsi:type="dcterms:W3CDTF">2015-12-14T18:20:12Z</dcterms:created>
  <dcterms:modified xsi:type="dcterms:W3CDTF">2015-12-14T18:52:51Z</dcterms:modified>
</cp:coreProperties>
</file>