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95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93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7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3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0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10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4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4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8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571D-6009-4F45-81BA-34DE9139428A}" type="datetimeFigureOut">
              <a:rPr lang="en-GB" smtClean="0"/>
              <a:t>10/05/2017</a:t>
            </a:fld>
            <a:endParaRPr lang="en-GB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121B-8D53-4CC4-BCE5-C9B558B66B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17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Sending punched cards to the cloud</a:t>
            </a:r>
          </a:p>
        </p:txBody>
      </p:sp>
      <p:sp>
        <p:nvSpPr>
          <p:cNvPr id="12" name="Podtytuł 11"/>
          <p:cNvSpPr>
            <a:spLocks noGrp="1"/>
          </p:cNvSpPr>
          <p:nvPr>
            <p:ph type="subTitle" idx="1"/>
          </p:nvPr>
        </p:nvSpPr>
        <p:spPr>
          <a:xfrm>
            <a:off x="2789128" y="5686816"/>
            <a:ext cx="9144000" cy="961373"/>
          </a:xfrm>
        </p:spPr>
        <p:txBody>
          <a:bodyPr/>
          <a:lstStyle/>
          <a:p>
            <a:pPr algn="r"/>
            <a:r>
              <a:rPr lang="pl-PL" dirty="0"/>
              <a:t>Tomasz Bartoszewski</a:t>
            </a:r>
          </a:p>
          <a:p>
            <a:pPr algn="r"/>
            <a:r>
              <a:rPr lang="en-GB" dirty="0"/>
              <a:t>https://github.com/tomaszbartoszewski</a:t>
            </a: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2" y="4271374"/>
            <a:ext cx="1839106" cy="22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8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Continuous</a:t>
            </a:r>
            <a:r>
              <a:rPr lang="pl-PL" dirty="0"/>
              <a:t> Delivery</a:t>
            </a:r>
            <a:endParaRPr lang="en-GB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87" y="1825625"/>
            <a:ext cx="10163825" cy="4351338"/>
          </a:xfrm>
        </p:spPr>
      </p:pic>
    </p:spTree>
    <p:extLst>
      <p:ext uri="{BB962C8B-B14F-4D97-AF65-F5344CB8AC3E}">
        <p14:creationId xmlns:p14="http://schemas.microsoft.com/office/powerpoint/2010/main" val="262275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1" y="9047"/>
            <a:ext cx="11164858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5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Integration </a:t>
            </a:r>
            <a:r>
              <a:rPr lang="pl-PL" dirty="0" err="1"/>
              <a:t>architecture</a:t>
            </a:r>
            <a:endParaRPr lang="en-GB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5" y="1825287"/>
            <a:ext cx="9907709" cy="4124575"/>
          </a:xfrm>
        </p:spPr>
      </p:pic>
    </p:spTree>
    <p:extLst>
      <p:ext uri="{BB962C8B-B14F-4D97-AF65-F5344CB8AC3E}">
        <p14:creationId xmlns:p14="http://schemas.microsoft.com/office/powerpoint/2010/main" val="30699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ukkle.com/wp-content/uploads/what-we-learned-rukkle-620X4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052" y="997906"/>
            <a:ext cx="7416191" cy="478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2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One </a:t>
            </a:r>
            <a:r>
              <a:rPr lang="pl-PL" dirty="0" err="1"/>
              <a:t>webjob</a:t>
            </a:r>
            <a:r>
              <a:rPr lang="pl-PL" dirty="0"/>
              <a:t> per </a:t>
            </a:r>
            <a:r>
              <a:rPr lang="pl-PL" dirty="0" err="1"/>
              <a:t>interface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cool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567" y="1367008"/>
            <a:ext cx="4410865" cy="54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Sending</a:t>
            </a:r>
            <a:r>
              <a:rPr lang="pl-PL" dirty="0"/>
              <a:t> </a:t>
            </a:r>
            <a:r>
              <a:rPr lang="pl-PL" dirty="0" err="1"/>
              <a:t>emails</a:t>
            </a:r>
            <a:r>
              <a:rPr lang="pl-PL" dirty="0"/>
              <a:t> with </a:t>
            </a:r>
            <a:r>
              <a:rPr lang="pl-PL" dirty="0" err="1"/>
              <a:t>errors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32" y="1873032"/>
            <a:ext cx="6973936" cy="39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Shiny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technology</a:t>
            </a:r>
            <a:endParaRPr lang="en-GB" dirty="0"/>
          </a:p>
        </p:txBody>
      </p:sp>
      <p:pic>
        <p:nvPicPr>
          <p:cNvPr id="4098" name="Picture 2" descr="http://www.irishtimes.com/polopoly_fs/1.2453158.1449152864!/image/image.jpg_gen/derivatives/box_620_330/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81" y="1920004"/>
            <a:ext cx="7006438" cy="372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81" y="1423463"/>
            <a:ext cx="7227624" cy="54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8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Early</a:t>
            </a:r>
            <a:r>
              <a:rPr lang="pl-PL" dirty="0"/>
              <a:t> version of File Connector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98895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DEMO</a:t>
            </a:r>
            <a:endParaRPr lang="en-GB" dirty="0"/>
          </a:p>
        </p:txBody>
      </p:sp>
      <p:pic>
        <p:nvPicPr>
          <p:cNvPr id="5122" name="Picture 2" descr="https://cdn.meme.am/instances/716699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870" y="1486422"/>
            <a:ext cx="5078260" cy="50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Plan:</a:t>
            </a:r>
            <a:endParaRPr lang="en-GB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0.</a:t>
            </a:r>
            <a:r>
              <a:rPr lang="pl-PL" dirty="0"/>
              <a:t>   </a:t>
            </a:r>
            <a:r>
              <a:rPr lang="en-GB" dirty="0"/>
              <a:t>What we do</a:t>
            </a:r>
            <a:endParaRPr lang="pl-PL" dirty="0"/>
          </a:p>
          <a:p>
            <a:pPr marL="514350" indent="-514350">
              <a:buAutoNum type="arabicPeriod"/>
            </a:pPr>
            <a:r>
              <a:rPr lang="en-GB" dirty="0"/>
              <a:t>Working</a:t>
            </a:r>
            <a:r>
              <a:rPr lang="pl-PL" dirty="0"/>
              <a:t> with </a:t>
            </a:r>
            <a:r>
              <a:rPr lang="en-GB" dirty="0"/>
              <a:t>Azure</a:t>
            </a:r>
          </a:p>
          <a:p>
            <a:pPr marL="514350" indent="-514350">
              <a:buAutoNum type="arabicPeriod"/>
            </a:pPr>
            <a:r>
              <a:rPr lang="en-GB" dirty="0"/>
              <a:t>SAP Integration</a:t>
            </a:r>
            <a:r>
              <a:rPr lang="pl-PL" dirty="0"/>
              <a:t> </a:t>
            </a:r>
            <a:r>
              <a:rPr lang="en-GB" dirty="0"/>
              <a:t>overview</a:t>
            </a:r>
          </a:p>
          <a:p>
            <a:pPr marL="514350" indent="-514350">
              <a:buAutoNum type="arabicPeriod"/>
            </a:pPr>
            <a:r>
              <a:rPr lang="en-GB" dirty="0"/>
              <a:t>System</a:t>
            </a:r>
            <a:r>
              <a:rPr lang="pl-PL" dirty="0"/>
              <a:t> </a:t>
            </a:r>
            <a:r>
              <a:rPr lang="en-GB" dirty="0"/>
              <a:t>architecture</a:t>
            </a:r>
          </a:p>
          <a:p>
            <a:pPr marL="514350" indent="-514350">
              <a:buAutoNum type="arabicPeriod"/>
            </a:pPr>
            <a:r>
              <a:rPr lang="en-GB" dirty="0"/>
              <a:t>What </a:t>
            </a:r>
            <a:r>
              <a:rPr lang="en-GB" strike="sngStrike" dirty="0"/>
              <a:t>didn’t work</a:t>
            </a:r>
            <a:r>
              <a:rPr lang="en-GB" dirty="0"/>
              <a:t> we learn</a:t>
            </a:r>
            <a:r>
              <a:rPr lang="pl-PL" dirty="0" err="1"/>
              <a:t>ed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AutoNum type="arabicPeriod"/>
            </a:pPr>
            <a:endParaRPr lang="pl-PL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98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Invest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</a:t>
            </a:r>
            <a:r>
              <a:rPr lang="en-GB" dirty="0" err="1"/>
              <a:t>evenue</a:t>
            </a:r>
            <a:r>
              <a:rPr lang="pl-PL" dirty="0"/>
              <a:t> </a:t>
            </a:r>
            <a:r>
              <a:rPr lang="en-GB" dirty="0"/>
              <a:t>management tool for promotions</a:t>
            </a:r>
          </a:p>
          <a:p>
            <a:r>
              <a:rPr lang="en-GB" dirty="0"/>
              <a:t>FMCG - Fast-moving consumer goods</a:t>
            </a:r>
          </a:p>
          <a:p>
            <a:r>
              <a:rPr lang="en-GB" dirty="0"/>
              <a:t>Generating reports</a:t>
            </a:r>
          </a:p>
          <a:p>
            <a:r>
              <a:rPr lang="en-GB" dirty="0"/>
              <a:t>Calculations, calculations and a bit more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30568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Colourful portal vs blue PowerShell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690688"/>
            <a:ext cx="5641545" cy="2834057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0" y="2831585"/>
            <a:ext cx="7482214" cy="351897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 rot="20006551">
            <a:off x="838200" y="3492008"/>
            <a:ext cx="10690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https://github.com/Azure/azure-sdk-for-net/tree/Fluent</a:t>
            </a:r>
          </a:p>
        </p:txBody>
      </p:sp>
    </p:spTree>
    <p:extLst>
      <p:ext uri="{BB962C8B-B14F-4D97-AF65-F5344CB8AC3E}">
        <p14:creationId xmlns:p14="http://schemas.microsoft.com/office/powerpoint/2010/main" val="22940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Integration is simple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58" y="1690688"/>
            <a:ext cx="7652883" cy="501901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01" y="1594098"/>
            <a:ext cx="7019795" cy="52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173" y="659352"/>
            <a:ext cx="5069444" cy="54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Punched </a:t>
            </a:r>
            <a:r>
              <a:rPr lang="pl-PL" dirty="0" err="1"/>
              <a:t>cards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strong</a:t>
            </a:r>
            <a:r>
              <a:rPr lang="pl-PL" dirty="0"/>
              <a:t> with SAP	</a:t>
            </a:r>
            <a:endParaRPr lang="en-GB" dirty="0"/>
          </a:p>
        </p:txBody>
      </p:sp>
      <p:pic>
        <p:nvPicPr>
          <p:cNvPr id="1026" name="Picture 2" descr="http://s7.computerhistory.org/is/image/CHM/500003057-03-01?$re-medium$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8" y="1412267"/>
            <a:ext cx="3648580" cy="51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7.computerhistory.org/is/image/CHM/102645820-03-01?$re-medium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90" y="1412267"/>
            <a:ext cx="6724389" cy="51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2001 A Space Odyssey Theme song-[AudioTrimmer.com]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39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How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painful</a:t>
            </a:r>
            <a:r>
              <a:rPr lang="pl-PL" dirty="0"/>
              <a:t>?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26" y="1858614"/>
            <a:ext cx="7127947" cy="42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</a:t>
            </a:r>
            <a:r>
              <a:rPr lang="en-GB" dirty="0" err="1"/>
              <a:t>ontinuous</a:t>
            </a:r>
            <a:r>
              <a:rPr lang="en-GB" dirty="0"/>
              <a:t> </a:t>
            </a:r>
            <a:r>
              <a:rPr lang="pl-PL" dirty="0"/>
              <a:t>D</a:t>
            </a:r>
            <a:r>
              <a:rPr lang="en-GB" dirty="0" err="1"/>
              <a:t>elivery</a:t>
            </a:r>
            <a:endParaRPr lang="en-GB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82" y="1690688"/>
            <a:ext cx="8518436" cy="4823802"/>
          </a:xfrm>
        </p:spPr>
      </p:pic>
    </p:spTree>
    <p:extLst>
      <p:ext uri="{BB962C8B-B14F-4D97-AF65-F5344CB8AC3E}">
        <p14:creationId xmlns:p14="http://schemas.microsoft.com/office/powerpoint/2010/main" val="238304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121</Words>
  <Application>Microsoft Office PowerPoint</Application>
  <PresentationFormat>Panoramiczny</PresentationFormat>
  <Paragraphs>29</Paragraphs>
  <Slides>18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Sending punched cards to the cloud</vt:lpstr>
      <vt:lpstr>Plan:</vt:lpstr>
      <vt:lpstr>Invest</vt:lpstr>
      <vt:lpstr>Colourful portal vs blue PowerShell</vt:lpstr>
      <vt:lpstr>Integration is simple</vt:lpstr>
      <vt:lpstr>Prezentacja programu PowerPoint</vt:lpstr>
      <vt:lpstr>Punched cards are strong with SAP </vt:lpstr>
      <vt:lpstr>How to make it more painful?</vt:lpstr>
      <vt:lpstr>Continuous Delivery</vt:lpstr>
      <vt:lpstr>Continuous Delivery</vt:lpstr>
      <vt:lpstr>Prezentacja programu PowerPoint</vt:lpstr>
      <vt:lpstr>Integration architecture</vt:lpstr>
      <vt:lpstr>Prezentacja programu PowerPoint</vt:lpstr>
      <vt:lpstr>One webjob per interface is not cool</vt:lpstr>
      <vt:lpstr>Sending emails with errors</vt:lpstr>
      <vt:lpstr>Shiny new technology</vt:lpstr>
      <vt:lpstr>Early version of File Connector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Bartoszewski</dc:creator>
  <cp:lastModifiedBy>Tomasz Bartoszewski</cp:lastModifiedBy>
  <cp:revision>19</cp:revision>
  <dcterms:created xsi:type="dcterms:W3CDTF">2017-05-10T18:20:12Z</dcterms:created>
  <dcterms:modified xsi:type="dcterms:W3CDTF">2017-05-10T21:35:16Z</dcterms:modified>
</cp:coreProperties>
</file>