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8"/>
  </p:notesMasterIdLst>
  <p:sldIdLst>
    <p:sldId id="267" r:id="rId2"/>
    <p:sldId id="269" r:id="rId3"/>
    <p:sldId id="268" r:id="rId4"/>
    <p:sldId id="297" r:id="rId5"/>
    <p:sldId id="298" r:id="rId6"/>
    <p:sldId id="286" r:id="rId7"/>
    <p:sldId id="277" r:id="rId8"/>
    <p:sldId id="300" r:id="rId9"/>
    <p:sldId id="270" r:id="rId10"/>
    <p:sldId id="301" r:id="rId11"/>
    <p:sldId id="302" r:id="rId12"/>
    <p:sldId id="303" r:id="rId13"/>
    <p:sldId id="305" r:id="rId14"/>
    <p:sldId id="304" r:id="rId15"/>
    <p:sldId id="306" r:id="rId16"/>
    <p:sldId id="307" r:id="rId17"/>
    <p:sldId id="308" r:id="rId18"/>
    <p:sldId id="309" r:id="rId19"/>
    <p:sldId id="310" r:id="rId20"/>
    <p:sldId id="311" r:id="rId21"/>
    <p:sldId id="312" r:id="rId22"/>
    <p:sldId id="313" r:id="rId23"/>
    <p:sldId id="314" r:id="rId24"/>
    <p:sldId id="315" r:id="rId25"/>
    <p:sldId id="316" r:id="rId26"/>
    <p:sldId id="317" r:id="rId27"/>
    <p:sldId id="318" r:id="rId28"/>
    <p:sldId id="319" r:id="rId29"/>
    <p:sldId id="320" r:id="rId30"/>
    <p:sldId id="321" r:id="rId31"/>
    <p:sldId id="322" r:id="rId32"/>
    <p:sldId id="323" r:id="rId33"/>
    <p:sldId id="324" r:id="rId34"/>
    <p:sldId id="327" r:id="rId35"/>
    <p:sldId id="328" r:id="rId36"/>
    <p:sldId id="329" r:id="rId37"/>
    <p:sldId id="352" r:id="rId38"/>
    <p:sldId id="330" r:id="rId39"/>
    <p:sldId id="331" r:id="rId40"/>
    <p:sldId id="332" r:id="rId41"/>
    <p:sldId id="333" r:id="rId42"/>
    <p:sldId id="334" r:id="rId43"/>
    <p:sldId id="335" r:id="rId44"/>
    <p:sldId id="353" r:id="rId45"/>
    <p:sldId id="354" r:id="rId46"/>
    <p:sldId id="355" r:id="rId47"/>
    <p:sldId id="338" r:id="rId48"/>
    <p:sldId id="339" r:id="rId49"/>
    <p:sldId id="356" r:id="rId50"/>
    <p:sldId id="357" r:id="rId51"/>
    <p:sldId id="358" r:id="rId52"/>
    <p:sldId id="359" r:id="rId53"/>
    <p:sldId id="360" r:id="rId54"/>
    <p:sldId id="361" r:id="rId55"/>
    <p:sldId id="340" r:id="rId56"/>
    <p:sldId id="341" r:id="rId57"/>
    <p:sldId id="342" r:id="rId58"/>
    <p:sldId id="343" r:id="rId59"/>
    <p:sldId id="344" r:id="rId60"/>
    <p:sldId id="345" r:id="rId61"/>
    <p:sldId id="346" r:id="rId62"/>
    <p:sldId id="347" r:id="rId63"/>
    <p:sldId id="348" r:id="rId64"/>
    <p:sldId id="349" r:id="rId65"/>
    <p:sldId id="350" r:id="rId66"/>
    <p:sldId id="351" r:id="rId67"/>
  </p:sldIdLst>
  <p:sldSz cx="18288000" cy="10287000"/>
  <p:notesSz cx="18288000" cy="10287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3" d="100"/>
          <a:sy n="43" d="100"/>
        </p:scale>
        <p:origin x="936" y="66"/>
      </p:cViewPr>
      <p:guideLst>
        <p:guide orient="horz" pos="2880"/>
        <p:guide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lton Elias" userId="6441de840eeb3d09" providerId="LiveId" clId="{80C0F6D7-3147-4D3A-9F3D-AF4635E79681}"/>
    <pc:docChg chg="undo redo custSel addSld delSld modSld sldOrd">
      <pc:chgData name="Hilton Elias" userId="6441de840eeb3d09" providerId="LiveId" clId="{80C0F6D7-3147-4D3A-9F3D-AF4635E79681}" dt="2023-11-08T10:38:24.743" v="1329" actId="478"/>
      <pc:docMkLst>
        <pc:docMk/>
      </pc:docMkLst>
      <pc:sldChg chg="delSp modSp mod">
        <pc:chgData name="Hilton Elias" userId="6441de840eeb3d09" providerId="LiveId" clId="{80C0F6D7-3147-4D3A-9F3D-AF4635E79681}" dt="2023-11-08T10:37:22.744" v="1307" actId="478"/>
        <pc:sldMkLst>
          <pc:docMk/>
          <pc:sldMk cId="0" sldId="267"/>
        </pc:sldMkLst>
        <pc:spChg chg="del">
          <ac:chgData name="Hilton Elias" userId="6441de840eeb3d09" providerId="LiveId" clId="{80C0F6D7-3147-4D3A-9F3D-AF4635E79681}" dt="2023-11-08T10:37:22.744" v="1307" actId="478"/>
          <ac:spMkLst>
            <pc:docMk/>
            <pc:sldMk cId="0" sldId="267"/>
            <ac:spMk id="2" creationId="{29F24A30-EBEE-ED42-2591-FFC326A04800}"/>
          </ac:spMkLst>
        </pc:spChg>
        <pc:spChg chg="mod">
          <ac:chgData name="Hilton Elias" userId="6441de840eeb3d09" providerId="LiveId" clId="{80C0F6D7-3147-4D3A-9F3D-AF4635E79681}" dt="2023-11-06T20:36:31.412" v="1235" actId="20577"/>
          <ac:spMkLst>
            <pc:docMk/>
            <pc:sldMk cId="0" sldId="267"/>
            <ac:spMk id="7" creationId="{EC8EE6F6-E8DA-9948-9A95-F42EAD0D9459}"/>
          </ac:spMkLst>
        </pc:spChg>
      </pc:sldChg>
      <pc:sldChg chg="addSp delSp modSp mod">
        <pc:chgData name="Hilton Elias" userId="6441de840eeb3d09" providerId="LiveId" clId="{80C0F6D7-3147-4D3A-9F3D-AF4635E79681}" dt="2023-11-08T10:37:27.907" v="1309" actId="478"/>
        <pc:sldMkLst>
          <pc:docMk/>
          <pc:sldMk cId="3052506872" sldId="268"/>
        </pc:sldMkLst>
        <pc:spChg chg="del">
          <ac:chgData name="Hilton Elias" userId="6441de840eeb3d09" providerId="LiveId" clId="{80C0F6D7-3147-4D3A-9F3D-AF4635E79681}" dt="2023-11-08T10:37:27.907" v="1309" actId="478"/>
          <ac:spMkLst>
            <pc:docMk/>
            <pc:sldMk cId="3052506872" sldId="268"/>
            <ac:spMk id="3" creationId="{F5D44F38-68BA-92E9-8789-74687B9098AB}"/>
          </ac:spMkLst>
        </pc:spChg>
        <pc:spChg chg="add del mod">
          <ac:chgData name="Hilton Elias" userId="6441de840eeb3d09" providerId="LiveId" clId="{80C0F6D7-3147-4D3A-9F3D-AF4635E79681}" dt="2023-11-06T18:55:51.215" v="101"/>
          <ac:spMkLst>
            <pc:docMk/>
            <pc:sldMk cId="3052506872" sldId="268"/>
            <ac:spMk id="4" creationId="{85660A0A-EBFB-56C8-79DF-38F54BB03444}"/>
          </ac:spMkLst>
        </pc:spChg>
        <pc:spChg chg="mod">
          <ac:chgData name="Hilton Elias" userId="6441de840eeb3d09" providerId="LiveId" clId="{80C0F6D7-3147-4D3A-9F3D-AF4635E79681}" dt="2023-11-06T18:55:37.501" v="99" actId="20577"/>
          <ac:spMkLst>
            <pc:docMk/>
            <pc:sldMk cId="3052506872" sldId="268"/>
            <ac:spMk id="21" creationId="{9809F7FD-AA32-8F5F-451E-D829D79ADCB3}"/>
          </ac:spMkLst>
        </pc:spChg>
      </pc:sldChg>
      <pc:sldChg chg="delSp modSp mod">
        <pc:chgData name="Hilton Elias" userId="6441de840eeb3d09" providerId="LiveId" clId="{80C0F6D7-3147-4D3A-9F3D-AF4635E79681}" dt="2023-11-08T10:37:24.972" v="1308" actId="478"/>
        <pc:sldMkLst>
          <pc:docMk/>
          <pc:sldMk cId="3135523508" sldId="269"/>
        </pc:sldMkLst>
        <pc:spChg chg="del">
          <ac:chgData name="Hilton Elias" userId="6441de840eeb3d09" providerId="LiveId" clId="{80C0F6D7-3147-4D3A-9F3D-AF4635E79681}" dt="2023-11-08T10:37:24.972" v="1308" actId="478"/>
          <ac:spMkLst>
            <pc:docMk/>
            <pc:sldMk cId="3135523508" sldId="269"/>
            <ac:spMk id="2" creationId="{BC2E81E2-C64D-2B51-4252-BA2A2E7A6B4B}"/>
          </ac:spMkLst>
        </pc:spChg>
        <pc:spChg chg="mod">
          <ac:chgData name="Hilton Elias" userId="6441de840eeb3d09" providerId="LiveId" clId="{80C0F6D7-3147-4D3A-9F3D-AF4635E79681}" dt="2023-11-06T18:50:48.880" v="32" actId="1076"/>
          <ac:spMkLst>
            <pc:docMk/>
            <pc:sldMk cId="3135523508" sldId="269"/>
            <ac:spMk id="6" creationId="{42F061A0-5406-0D10-86B7-AC04FEFCDF9F}"/>
          </ac:spMkLst>
        </pc:spChg>
        <pc:spChg chg="mod">
          <ac:chgData name="Hilton Elias" userId="6441de840eeb3d09" providerId="LiveId" clId="{80C0F6D7-3147-4D3A-9F3D-AF4635E79681}" dt="2023-11-06T18:52:14.124" v="68" actId="20577"/>
          <ac:spMkLst>
            <pc:docMk/>
            <pc:sldMk cId="3135523508" sldId="269"/>
            <ac:spMk id="14" creationId="{E958369E-1E7B-B583-E125-98AA867321FA}"/>
          </ac:spMkLst>
        </pc:spChg>
      </pc:sldChg>
      <pc:sldChg chg="delSp modSp mod">
        <pc:chgData name="Hilton Elias" userId="6441de840eeb3d09" providerId="LiveId" clId="{80C0F6D7-3147-4D3A-9F3D-AF4635E79681}" dt="2023-11-08T10:37:38.812" v="1315" actId="478"/>
        <pc:sldMkLst>
          <pc:docMk/>
          <pc:sldMk cId="1767711972" sldId="270"/>
        </pc:sldMkLst>
        <pc:spChg chg="del">
          <ac:chgData name="Hilton Elias" userId="6441de840eeb3d09" providerId="LiveId" clId="{80C0F6D7-3147-4D3A-9F3D-AF4635E79681}" dt="2023-11-08T10:37:38.812" v="1315" actId="478"/>
          <ac:spMkLst>
            <pc:docMk/>
            <pc:sldMk cId="1767711972" sldId="270"/>
            <ac:spMk id="3" creationId="{758F7A9F-6DFF-4504-4E82-A3A9D64798B7}"/>
          </ac:spMkLst>
        </pc:spChg>
        <pc:spChg chg="mod">
          <ac:chgData name="Hilton Elias" userId="6441de840eeb3d09" providerId="LiveId" clId="{80C0F6D7-3147-4D3A-9F3D-AF4635E79681}" dt="2023-11-06T20:39:24.834" v="1259" actId="115"/>
          <ac:spMkLst>
            <pc:docMk/>
            <pc:sldMk cId="1767711972" sldId="270"/>
            <ac:spMk id="4" creationId="{0EAD5485-3D4E-4311-5593-7B38102ABB04}"/>
          </ac:spMkLst>
        </pc:spChg>
      </pc:sldChg>
      <pc:sldChg chg="delSp modSp mod">
        <pc:chgData name="Hilton Elias" userId="6441de840eeb3d09" providerId="LiveId" clId="{80C0F6D7-3147-4D3A-9F3D-AF4635E79681}" dt="2023-11-08T10:37:35.689" v="1313" actId="478"/>
        <pc:sldMkLst>
          <pc:docMk/>
          <pc:sldMk cId="2162238019" sldId="277"/>
        </pc:sldMkLst>
        <pc:spChg chg="del">
          <ac:chgData name="Hilton Elias" userId="6441de840eeb3d09" providerId="LiveId" clId="{80C0F6D7-3147-4D3A-9F3D-AF4635E79681}" dt="2023-11-08T10:37:35.689" v="1313" actId="478"/>
          <ac:spMkLst>
            <pc:docMk/>
            <pc:sldMk cId="2162238019" sldId="277"/>
            <ac:spMk id="3" creationId="{68DC167A-A660-46CD-D70B-AAF148E890E2}"/>
          </ac:spMkLst>
        </pc:spChg>
        <pc:spChg chg="mod">
          <ac:chgData name="Hilton Elias" userId="6441de840eeb3d09" providerId="LiveId" clId="{80C0F6D7-3147-4D3A-9F3D-AF4635E79681}" dt="2023-11-06T20:39:01.782" v="1256" actId="115"/>
          <ac:spMkLst>
            <pc:docMk/>
            <pc:sldMk cId="2162238019" sldId="277"/>
            <ac:spMk id="9" creationId="{6E0685FB-7587-16D1-94C5-50F292D3E4F0}"/>
          </ac:spMkLst>
        </pc:spChg>
      </pc:sldChg>
      <pc:sldChg chg="delSp modSp mod">
        <pc:chgData name="Hilton Elias" userId="6441de840eeb3d09" providerId="LiveId" clId="{80C0F6D7-3147-4D3A-9F3D-AF4635E79681}" dt="2023-11-08T10:37:34.167" v="1312" actId="478"/>
        <pc:sldMkLst>
          <pc:docMk/>
          <pc:sldMk cId="3164201664" sldId="286"/>
        </pc:sldMkLst>
        <pc:spChg chg="del">
          <ac:chgData name="Hilton Elias" userId="6441de840eeb3d09" providerId="LiveId" clId="{80C0F6D7-3147-4D3A-9F3D-AF4635E79681}" dt="2023-11-08T10:37:34.167" v="1312" actId="478"/>
          <ac:spMkLst>
            <pc:docMk/>
            <pc:sldMk cId="3164201664" sldId="286"/>
            <ac:spMk id="3" creationId="{82F9B186-7065-0DED-8F22-2DAF70735ECD}"/>
          </ac:spMkLst>
        </pc:spChg>
        <pc:spChg chg="mod">
          <ac:chgData name="Hilton Elias" userId="6441de840eeb3d09" providerId="LiveId" clId="{80C0F6D7-3147-4D3A-9F3D-AF4635E79681}" dt="2023-11-06T19:03:05.195" v="205" actId="6549"/>
          <ac:spMkLst>
            <pc:docMk/>
            <pc:sldMk cId="3164201664" sldId="286"/>
            <ac:spMk id="7" creationId="{78E7942B-3553-A439-B99E-A94FD8D2FE31}"/>
          </ac:spMkLst>
        </pc:spChg>
        <pc:picChg chg="del">
          <ac:chgData name="Hilton Elias" userId="6441de840eeb3d09" providerId="LiveId" clId="{80C0F6D7-3147-4D3A-9F3D-AF4635E79681}" dt="2023-11-06T19:02:19.106" v="183" actId="478"/>
          <ac:picMkLst>
            <pc:docMk/>
            <pc:sldMk cId="3164201664" sldId="286"/>
            <ac:picMk id="8" creationId="{85EED3FF-9E1F-6BB3-E130-850FED518A94}"/>
          </ac:picMkLst>
        </pc:picChg>
      </pc:sldChg>
      <pc:sldChg chg="delSp del mod">
        <pc:chgData name="Hilton Elias" userId="6441de840eeb3d09" providerId="LiveId" clId="{80C0F6D7-3147-4D3A-9F3D-AF4635E79681}" dt="2023-11-06T19:03:39.632" v="211" actId="47"/>
        <pc:sldMkLst>
          <pc:docMk/>
          <pc:sldMk cId="2886632345" sldId="289"/>
        </pc:sldMkLst>
        <pc:picChg chg="del">
          <ac:chgData name="Hilton Elias" userId="6441de840eeb3d09" providerId="LiveId" clId="{80C0F6D7-3147-4D3A-9F3D-AF4635E79681}" dt="2023-11-06T19:03:37.089" v="210" actId="478"/>
          <ac:picMkLst>
            <pc:docMk/>
            <pc:sldMk cId="2886632345" sldId="289"/>
            <ac:picMk id="6" creationId="{0D9EDA5D-3A54-8ED6-31F3-B2898667C853}"/>
          </ac:picMkLst>
        </pc:picChg>
      </pc:sldChg>
      <pc:sldChg chg="delSp modSp mod">
        <pc:chgData name="Hilton Elias" userId="6441de840eeb3d09" providerId="LiveId" clId="{80C0F6D7-3147-4D3A-9F3D-AF4635E79681}" dt="2023-11-08T10:37:30.590" v="1310" actId="478"/>
        <pc:sldMkLst>
          <pc:docMk/>
          <pc:sldMk cId="3668280976" sldId="297"/>
        </pc:sldMkLst>
        <pc:spChg chg="del">
          <ac:chgData name="Hilton Elias" userId="6441de840eeb3d09" providerId="LiveId" clId="{80C0F6D7-3147-4D3A-9F3D-AF4635E79681}" dt="2023-11-08T10:37:30.590" v="1310" actId="478"/>
          <ac:spMkLst>
            <pc:docMk/>
            <pc:sldMk cId="3668280976" sldId="297"/>
            <ac:spMk id="3" creationId="{C763E980-E1CE-546D-FABB-12EE7B3730F1}"/>
          </ac:spMkLst>
        </pc:spChg>
        <pc:spChg chg="mod">
          <ac:chgData name="Hilton Elias" userId="6441de840eeb3d09" providerId="LiveId" clId="{80C0F6D7-3147-4D3A-9F3D-AF4635E79681}" dt="2023-11-06T19:09:03.510" v="351" actId="113"/>
          <ac:spMkLst>
            <pc:docMk/>
            <pc:sldMk cId="3668280976" sldId="297"/>
            <ac:spMk id="21" creationId="{9809F7FD-AA32-8F5F-451E-D829D79ADCB3}"/>
          </ac:spMkLst>
        </pc:spChg>
        <pc:picChg chg="del">
          <ac:chgData name="Hilton Elias" userId="6441de840eeb3d09" providerId="LiveId" clId="{80C0F6D7-3147-4D3A-9F3D-AF4635E79681}" dt="2023-11-06T18:55:54.095" v="102" actId="478"/>
          <ac:picMkLst>
            <pc:docMk/>
            <pc:sldMk cId="3668280976" sldId="297"/>
            <ac:picMk id="4" creationId="{1F5EBD42-5063-432C-1DCF-8244949EBFC4}"/>
          </ac:picMkLst>
        </pc:picChg>
      </pc:sldChg>
      <pc:sldChg chg="delSp modSp mod">
        <pc:chgData name="Hilton Elias" userId="6441de840eeb3d09" providerId="LiveId" clId="{80C0F6D7-3147-4D3A-9F3D-AF4635E79681}" dt="2023-11-08T10:37:32.362" v="1311" actId="478"/>
        <pc:sldMkLst>
          <pc:docMk/>
          <pc:sldMk cId="4015223879" sldId="298"/>
        </pc:sldMkLst>
        <pc:spChg chg="del">
          <ac:chgData name="Hilton Elias" userId="6441de840eeb3d09" providerId="LiveId" clId="{80C0F6D7-3147-4D3A-9F3D-AF4635E79681}" dt="2023-11-08T10:37:32.362" v="1311" actId="478"/>
          <ac:spMkLst>
            <pc:docMk/>
            <pc:sldMk cId="4015223879" sldId="298"/>
            <ac:spMk id="3" creationId="{B3A0895E-FE19-3858-DBCE-65CB3224CD36}"/>
          </ac:spMkLst>
        </pc:spChg>
        <pc:spChg chg="mod">
          <ac:chgData name="Hilton Elias" userId="6441de840eeb3d09" providerId="LiveId" clId="{80C0F6D7-3147-4D3A-9F3D-AF4635E79681}" dt="2023-11-06T19:02:13.780" v="182" actId="20577"/>
          <ac:spMkLst>
            <pc:docMk/>
            <pc:sldMk cId="4015223879" sldId="298"/>
            <ac:spMk id="21" creationId="{9809F7FD-AA32-8F5F-451E-D829D79ADCB3}"/>
          </ac:spMkLst>
        </pc:spChg>
        <pc:picChg chg="del">
          <ac:chgData name="Hilton Elias" userId="6441de840eeb3d09" providerId="LiveId" clId="{80C0F6D7-3147-4D3A-9F3D-AF4635E79681}" dt="2023-11-06T19:00:19.092" v="159" actId="478"/>
          <ac:picMkLst>
            <pc:docMk/>
            <pc:sldMk cId="4015223879" sldId="298"/>
            <ac:picMk id="4" creationId="{62140996-3602-0C13-E2FD-52B49B56EEE8}"/>
          </ac:picMkLst>
        </pc:picChg>
      </pc:sldChg>
      <pc:sldChg chg="addSp delSp modSp del mod">
        <pc:chgData name="Hilton Elias" userId="6441de840eeb3d09" providerId="LiveId" clId="{80C0F6D7-3147-4D3A-9F3D-AF4635E79681}" dt="2023-11-07T00:20:24.957" v="1305" actId="47"/>
        <pc:sldMkLst>
          <pc:docMk/>
          <pc:sldMk cId="1293816593" sldId="299"/>
        </pc:sldMkLst>
        <pc:spChg chg="del">
          <ac:chgData name="Hilton Elias" userId="6441de840eeb3d09" providerId="LiveId" clId="{80C0F6D7-3147-4D3A-9F3D-AF4635E79681}" dt="2023-11-06T19:03:19.908" v="206" actId="478"/>
          <ac:spMkLst>
            <pc:docMk/>
            <pc:sldMk cId="1293816593" sldId="299"/>
            <ac:spMk id="7" creationId="{78E7942B-3553-A439-B99E-A94FD8D2FE31}"/>
          </ac:spMkLst>
        </pc:spChg>
        <pc:picChg chg="add mod">
          <ac:chgData name="Hilton Elias" userId="6441de840eeb3d09" providerId="LiveId" clId="{80C0F6D7-3147-4D3A-9F3D-AF4635E79681}" dt="2023-11-06T19:03:29.931" v="209" actId="14100"/>
          <ac:picMkLst>
            <pc:docMk/>
            <pc:sldMk cId="1293816593" sldId="299"/>
            <ac:picMk id="3" creationId="{B18A0674-0B65-7493-20EA-46A22F70C06F}"/>
          </ac:picMkLst>
        </pc:picChg>
      </pc:sldChg>
      <pc:sldChg chg="delSp modSp mod ord">
        <pc:chgData name="Hilton Elias" userId="6441de840eeb3d09" providerId="LiveId" clId="{80C0F6D7-3147-4D3A-9F3D-AF4635E79681}" dt="2023-11-08T10:37:37.101" v="1314" actId="478"/>
        <pc:sldMkLst>
          <pc:docMk/>
          <pc:sldMk cId="2486394134" sldId="300"/>
        </pc:sldMkLst>
        <pc:spChg chg="del">
          <ac:chgData name="Hilton Elias" userId="6441de840eeb3d09" providerId="LiveId" clId="{80C0F6D7-3147-4D3A-9F3D-AF4635E79681}" dt="2023-11-08T10:37:37.101" v="1314" actId="478"/>
          <ac:spMkLst>
            <pc:docMk/>
            <pc:sldMk cId="2486394134" sldId="300"/>
            <ac:spMk id="3" creationId="{CE5BE13D-49B8-079D-0DDF-0BA484EE7A4D}"/>
          </ac:spMkLst>
        </pc:spChg>
        <pc:spChg chg="mod">
          <ac:chgData name="Hilton Elias" userId="6441de840eeb3d09" providerId="LiveId" clId="{80C0F6D7-3147-4D3A-9F3D-AF4635E79681}" dt="2023-11-06T20:38:49.084" v="1254" actId="115"/>
          <ac:spMkLst>
            <pc:docMk/>
            <pc:sldMk cId="2486394134" sldId="300"/>
            <ac:spMk id="8" creationId="{32ECFBBC-8E08-1314-7749-0FA82FEC5807}"/>
          </ac:spMkLst>
        </pc:spChg>
      </pc:sldChg>
      <pc:sldChg chg="delSp modSp mod">
        <pc:chgData name="Hilton Elias" userId="6441de840eeb3d09" providerId="LiveId" clId="{80C0F6D7-3147-4D3A-9F3D-AF4635E79681}" dt="2023-11-08T10:37:40.884" v="1316" actId="478"/>
        <pc:sldMkLst>
          <pc:docMk/>
          <pc:sldMk cId="2974542266" sldId="301"/>
        </pc:sldMkLst>
        <pc:spChg chg="del">
          <ac:chgData name="Hilton Elias" userId="6441de840eeb3d09" providerId="LiveId" clId="{80C0F6D7-3147-4D3A-9F3D-AF4635E79681}" dt="2023-11-08T10:37:40.884" v="1316" actId="478"/>
          <ac:spMkLst>
            <pc:docMk/>
            <pc:sldMk cId="2974542266" sldId="301"/>
            <ac:spMk id="3" creationId="{856B2D39-607D-A7EC-B794-2A5D1C719F5D}"/>
          </ac:spMkLst>
        </pc:spChg>
        <pc:spChg chg="mod">
          <ac:chgData name="Hilton Elias" userId="6441de840eeb3d09" providerId="LiveId" clId="{80C0F6D7-3147-4D3A-9F3D-AF4635E79681}" dt="2023-11-06T20:39:35.774" v="1261" actId="115"/>
          <ac:spMkLst>
            <pc:docMk/>
            <pc:sldMk cId="2974542266" sldId="301"/>
            <ac:spMk id="7" creationId="{1E28A48C-C1B9-056F-EC2B-674955FED8DD}"/>
          </ac:spMkLst>
        </pc:spChg>
        <pc:picChg chg="del">
          <ac:chgData name="Hilton Elias" userId="6441de840eeb3d09" providerId="LiveId" clId="{80C0F6D7-3147-4D3A-9F3D-AF4635E79681}" dt="2023-11-06T19:11:42.055" v="413" actId="478"/>
          <ac:picMkLst>
            <pc:docMk/>
            <pc:sldMk cId="2974542266" sldId="301"/>
            <ac:picMk id="4" creationId="{34E2FB92-F29D-3789-975B-577A1CBD0F6D}"/>
          </ac:picMkLst>
        </pc:picChg>
      </pc:sldChg>
      <pc:sldChg chg="addSp delSp modSp mod">
        <pc:chgData name="Hilton Elias" userId="6441de840eeb3d09" providerId="LiveId" clId="{80C0F6D7-3147-4D3A-9F3D-AF4635E79681}" dt="2023-11-08T10:37:13.418" v="1306" actId="478"/>
        <pc:sldMkLst>
          <pc:docMk/>
          <pc:sldMk cId="569766347" sldId="302"/>
        </pc:sldMkLst>
        <pc:spChg chg="del">
          <ac:chgData name="Hilton Elias" userId="6441de840eeb3d09" providerId="LiveId" clId="{80C0F6D7-3147-4D3A-9F3D-AF4635E79681}" dt="2023-11-08T10:37:13.418" v="1306" actId="478"/>
          <ac:spMkLst>
            <pc:docMk/>
            <pc:sldMk cId="569766347" sldId="302"/>
            <ac:spMk id="4" creationId="{24AA71DA-2313-9961-1B42-AF1C0DB316D9}"/>
          </ac:spMkLst>
        </pc:spChg>
        <pc:spChg chg="add del mod">
          <ac:chgData name="Hilton Elias" userId="6441de840eeb3d09" providerId="LiveId" clId="{80C0F6D7-3147-4D3A-9F3D-AF4635E79681}" dt="2023-11-06T19:17:53.386" v="521" actId="22"/>
          <ac:spMkLst>
            <pc:docMk/>
            <pc:sldMk cId="569766347" sldId="302"/>
            <ac:spMk id="7" creationId="{0E0E3257-5EF5-8FFF-0790-9D811CFB471F}"/>
          </ac:spMkLst>
        </pc:spChg>
        <pc:spChg chg="mod">
          <ac:chgData name="Hilton Elias" userId="6441de840eeb3d09" providerId="LiveId" clId="{80C0F6D7-3147-4D3A-9F3D-AF4635E79681}" dt="2023-11-06T19:19:47.516" v="547" actId="1076"/>
          <ac:spMkLst>
            <pc:docMk/>
            <pc:sldMk cId="569766347" sldId="302"/>
            <ac:spMk id="8" creationId="{86C4EFE3-7E1D-4695-4326-9E0B96E5A58B}"/>
          </ac:spMkLst>
        </pc:spChg>
        <pc:spChg chg="add del mod">
          <ac:chgData name="Hilton Elias" userId="6441de840eeb3d09" providerId="LiveId" clId="{80C0F6D7-3147-4D3A-9F3D-AF4635E79681}" dt="2023-11-06T19:17:51.889" v="517"/>
          <ac:spMkLst>
            <pc:docMk/>
            <pc:sldMk cId="569766347" sldId="302"/>
            <ac:spMk id="9" creationId="{161D0C4D-3250-33B2-87A7-BF2C845A5F3B}"/>
          </ac:spMkLst>
        </pc:spChg>
        <pc:picChg chg="add mod">
          <ac:chgData name="Hilton Elias" userId="6441de840eeb3d09" providerId="LiveId" clId="{80C0F6D7-3147-4D3A-9F3D-AF4635E79681}" dt="2023-11-06T19:18:12.659" v="527" actId="1076"/>
          <ac:picMkLst>
            <pc:docMk/>
            <pc:sldMk cId="569766347" sldId="302"/>
            <ac:picMk id="3" creationId="{E314B21A-7EEE-10CD-DCAB-B31C76F1E827}"/>
          </ac:picMkLst>
        </pc:picChg>
        <pc:picChg chg="del">
          <ac:chgData name="Hilton Elias" userId="6441de840eeb3d09" providerId="LiveId" clId="{80C0F6D7-3147-4D3A-9F3D-AF4635E79681}" dt="2023-11-06T19:13:34.756" v="439" actId="478"/>
          <ac:picMkLst>
            <pc:docMk/>
            <pc:sldMk cId="569766347" sldId="302"/>
            <ac:picMk id="6" creationId="{5171BD15-6614-C977-17F2-8BDEAB24DC2F}"/>
          </ac:picMkLst>
        </pc:picChg>
      </pc:sldChg>
      <pc:sldChg chg="delSp modSp mod">
        <pc:chgData name="Hilton Elias" userId="6441de840eeb3d09" providerId="LiveId" clId="{80C0F6D7-3147-4D3A-9F3D-AF4635E79681}" dt="2023-11-08T10:37:44.927" v="1317" actId="478"/>
        <pc:sldMkLst>
          <pc:docMk/>
          <pc:sldMk cId="942614391" sldId="303"/>
        </pc:sldMkLst>
        <pc:spChg chg="del">
          <ac:chgData name="Hilton Elias" userId="6441de840eeb3d09" providerId="LiveId" clId="{80C0F6D7-3147-4D3A-9F3D-AF4635E79681}" dt="2023-11-08T10:37:44.927" v="1317" actId="478"/>
          <ac:spMkLst>
            <pc:docMk/>
            <pc:sldMk cId="942614391" sldId="303"/>
            <ac:spMk id="3" creationId="{C2C165F3-41D5-C951-AF16-58389E9CD9A2}"/>
          </ac:spMkLst>
        </pc:spChg>
        <pc:spChg chg="mod">
          <ac:chgData name="Hilton Elias" userId="6441de840eeb3d09" providerId="LiveId" clId="{80C0F6D7-3147-4D3A-9F3D-AF4635E79681}" dt="2023-11-06T19:19:38.698" v="545" actId="20577"/>
          <ac:spMkLst>
            <pc:docMk/>
            <pc:sldMk cId="942614391" sldId="303"/>
            <ac:spMk id="8" creationId="{32ECFBBC-8E08-1314-7749-0FA82FEC5807}"/>
          </ac:spMkLst>
        </pc:spChg>
      </pc:sldChg>
      <pc:sldChg chg="delSp modSp mod ord">
        <pc:chgData name="Hilton Elias" userId="6441de840eeb3d09" providerId="LiveId" clId="{80C0F6D7-3147-4D3A-9F3D-AF4635E79681}" dt="2023-11-08T10:37:50.417" v="1319" actId="478"/>
        <pc:sldMkLst>
          <pc:docMk/>
          <pc:sldMk cId="1607918607" sldId="304"/>
        </pc:sldMkLst>
        <pc:spChg chg="del">
          <ac:chgData name="Hilton Elias" userId="6441de840eeb3d09" providerId="LiveId" clId="{80C0F6D7-3147-4D3A-9F3D-AF4635E79681}" dt="2023-11-08T10:37:50.417" v="1319" actId="478"/>
          <ac:spMkLst>
            <pc:docMk/>
            <pc:sldMk cId="1607918607" sldId="304"/>
            <ac:spMk id="3" creationId="{4B626177-F878-7494-5546-152E90F4E6EB}"/>
          </ac:spMkLst>
        </pc:spChg>
        <pc:spChg chg="del">
          <ac:chgData name="Hilton Elias" userId="6441de840eeb3d09" providerId="LiveId" clId="{80C0F6D7-3147-4D3A-9F3D-AF4635E79681}" dt="2023-11-06T19:20:47.733" v="549" actId="478"/>
          <ac:spMkLst>
            <pc:docMk/>
            <pc:sldMk cId="1607918607" sldId="304"/>
            <ac:spMk id="7" creationId="{B48D18B3-33BA-E0D2-3BB9-515B3D3B913C}"/>
          </ac:spMkLst>
        </pc:spChg>
        <pc:spChg chg="mod">
          <ac:chgData name="Hilton Elias" userId="6441de840eeb3d09" providerId="LiveId" clId="{80C0F6D7-3147-4D3A-9F3D-AF4635E79681}" dt="2023-11-06T20:40:12.535" v="1268" actId="115"/>
          <ac:spMkLst>
            <pc:docMk/>
            <pc:sldMk cId="1607918607" sldId="304"/>
            <ac:spMk id="8" creationId="{32ECFBBC-8E08-1314-7749-0FA82FEC5807}"/>
          </ac:spMkLst>
        </pc:spChg>
        <pc:picChg chg="del">
          <ac:chgData name="Hilton Elias" userId="6441de840eeb3d09" providerId="LiveId" clId="{80C0F6D7-3147-4D3A-9F3D-AF4635E79681}" dt="2023-11-06T19:20:45.572" v="548" actId="478"/>
          <ac:picMkLst>
            <pc:docMk/>
            <pc:sldMk cId="1607918607" sldId="304"/>
            <ac:picMk id="4" creationId="{65B341E5-AD24-39C1-44CF-127911EFABCB}"/>
          </ac:picMkLst>
        </pc:picChg>
      </pc:sldChg>
      <pc:sldChg chg="delSp modSp mod">
        <pc:chgData name="Hilton Elias" userId="6441de840eeb3d09" providerId="LiveId" clId="{80C0F6D7-3147-4D3A-9F3D-AF4635E79681}" dt="2023-11-08T10:37:46.998" v="1318" actId="478"/>
        <pc:sldMkLst>
          <pc:docMk/>
          <pc:sldMk cId="2703879134" sldId="305"/>
        </pc:sldMkLst>
        <pc:spChg chg="del">
          <ac:chgData name="Hilton Elias" userId="6441de840eeb3d09" providerId="LiveId" clId="{80C0F6D7-3147-4D3A-9F3D-AF4635E79681}" dt="2023-11-08T10:37:46.998" v="1318" actId="478"/>
          <ac:spMkLst>
            <pc:docMk/>
            <pc:sldMk cId="2703879134" sldId="305"/>
            <ac:spMk id="3" creationId="{BC801DC0-3347-A5DC-1DFE-22F3E01D5F29}"/>
          </ac:spMkLst>
        </pc:spChg>
        <pc:spChg chg="mod">
          <ac:chgData name="Hilton Elias" userId="6441de840eeb3d09" providerId="LiveId" clId="{80C0F6D7-3147-4D3A-9F3D-AF4635E79681}" dt="2023-11-06T20:39:55.198" v="1264" actId="115"/>
          <ac:spMkLst>
            <pc:docMk/>
            <pc:sldMk cId="2703879134" sldId="305"/>
            <ac:spMk id="8" creationId="{32ECFBBC-8E08-1314-7749-0FA82FEC5807}"/>
          </ac:spMkLst>
        </pc:spChg>
      </pc:sldChg>
      <pc:sldChg chg="delSp modSp add mod">
        <pc:chgData name="Hilton Elias" userId="6441de840eeb3d09" providerId="LiveId" clId="{80C0F6D7-3147-4D3A-9F3D-AF4635E79681}" dt="2023-11-08T10:37:53.461" v="1320" actId="478"/>
        <pc:sldMkLst>
          <pc:docMk/>
          <pc:sldMk cId="1766732513" sldId="306"/>
        </pc:sldMkLst>
        <pc:spChg chg="del">
          <ac:chgData name="Hilton Elias" userId="6441de840eeb3d09" providerId="LiveId" clId="{80C0F6D7-3147-4D3A-9F3D-AF4635E79681}" dt="2023-11-08T10:37:53.461" v="1320" actId="478"/>
          <ac:spMkLst>
            <pc:docMk/>
            <pc:sldMk cId="1766732513" sldId="306"/>
            <ac:spMk id="3" creationId="{4884C679-E70C-019F-FF19-8CC09918BB7A}"/>
          </ac:spMkLst>
        </pc:spChg>
        <pc:spChg chg="mod">
          <ac:chgData name="Hilton Elias" userId="6441de840eeb3d09" providerId="LiveId" clId="{80C0F6D7-3147-4D3A-9F3D-AF4635E79681}" dt="2023-11-06T20:40:30.045" v="1273" actId="115"/>
          <ac:spMkLst>
            <pc:docMk/>
            <pc:sldMk cId="1766732513" sldId="306"/>
            <ac:spMk id="8" creationId="{32ECFBBC-8E08-1314-7749-0FA82FEC5807}"/>
          </ac:spMkLst>
        </pc:spChg>
      </pc:sldChg>
      <pc:sldChg chg="delSp modSp add mod">
        <pc:chgData name="Hilton Elias" userId="6441de840eeb3d09" providerId="LiveId" clId="{80C0F6D7-3147-4D3A-9F3D-AF4635E79681}" dt="2023-11-08T10:37:57.774" v="1321" actId="478"/>
        <pc:sldMkLst>
          <pc:docMk/>
          <pc:sldMk cId="3754444785" sldId="307"/>
        </pc:sldMkLst>
        <pc:spChg chg="del">
          <ac:chgData name="Hilton Elias" userId="6441de840eeb3d09" providerId="LiveId" clId="{80C0F6D7-3147-4D3A-9F3D-AF4635E79681}" dt="2023-11-08T10:37:57.774" v="1321" actId="478"/>
          <ac:spMkLst>
            <pc:docMk/>
            <pc:sldMk cId="3754444785" sldId="307"/>
            <ac:spMk id="3" creationId="{229C68AA-95A9-E278-CD9A-BF104D89723E}"/>
          </ac:spMkLst>
        </pc:spChg>
        <pc:spChg chg="mod">
          <ac:chgData name="Hilton Elias" userId="6441de840eeb3d09" providerId="LiveId" clId="{80C0F6D7-3147-4D3A-9F3D-AF4635E79681}" dt="2023-11-06T19:35:42.544" v="922" actId="122"/>
          <ac:spMkLst>
            <pc:docMk/>
            <pc:sldMk cId="3754444785" sldId="307"/>
            <ac:spMk id="8" creationId="{32ECFBBC-8E08-1314-7749-0FA82FEC5807}"/>
          </ac:spMkLst>
        </pc:spChg>
      </pc:sldChg>
      <pc:sldChg chg="delSp modSp add mod">
        <pc:chgData name="Hilton Elias" userId="6441de840eeb3d09" providerId="LiveId" clId="{80C0F6D7-3147-4D3A-9F3D-AF4635E79681}" dt="2023-11-08T10:38:00.002" v="1322" actId="478"/>
        <pc:sldMkLst>
          <pc:docMk/>
          <pc:sldMk cId="786428692" sldId="308"/>
        </pc:sldMkLst>
        <pc:spChg chg="del">
          <ac:chgData name="Hilton Elias" userId="6441de840eeb3d09" providerId="LiveId" clId="{80C0F6D7-3147-4D3A-9F3D-AF4635E79681}" dt="2023-11-08T10:38:00.002" v="1322" actId="478"/>
          <ac:spMkLst>
            <pc:docMk/>
            <pc:sldMk cId="786428692" sldId="308"/>
            <ac:spMk id="3" creationId="{5EB069F3-A403-3790-FA8E-7980F3512AE8}"/>
          </ac:spMkLst>
        </pc:spChg>
        <pc:spChg chg="mod">
          <ac:chgData name="Hilton Elias" userId="6441de840eeb3d09" providerId="LiveId" clId="{80C0F6D7-3147-4D3A-9F3D-AF4635E79681}" dt="2023-11-06T19:39:01.816" v="949" actId="20577"/>
          <ac:spMkLst>
            <pc:docMk/>
            <pc:sldMk cId="786428692" sldId="308"/>
            <ac:spMk id="8" creationId="{32ECFBBC-8E08-1314-7749-0FA82FEC5807}"/>
          </ac:spMkLst>
        </pc:spChg>
      </pc:sldChg>
      <pc:sldChg chg="addSp delSp modSp add mod">
        <pc:chgData name="Hilton Elias" userId="6441de840eeb3d09" providerId="LiveId" clId="{80C0F6D7-3147-4D3A-9F3D-AF4635E79681}" dt="2023-11-08T10:38:02.183" v="1323" actId="478"/>
        <pc:sldMkLst>
          <pc:docMk/>
          <pc:sldMk cId="1751745400" sldId="309"/>
        </pc:sldMkLst>
        <pc:spChg chg="del">
          <ac:chgData name="Hilton Elias" userId="6441de840eeb3d09" providerId="LiveId" clId="{80C0F6D7-3147-4D3A-9F3D-AF4635E79681}" dt="2023-11-08T10:38:02.183" v="1323" actId="478"/>
          <ac:spMkLst>
            <pc:docMk/>
            <pc:sldMk cId="1751745400" sldId="309"/>
            <ac:spMk id="4" creationId="{9464790A-BBDD-4AA6-0B68-9804884C2ED3}"/>
          </ac:spMkLst>
        </pc:spChg>
        <pc:spChg chg="del">
          <ac:chgData name="Hilton Elias" userId="6441de840eeb3d09" providerId="LiveId" clId="{80C0F6D7-3147-4D3A-9F3D-AF4635E79681}" dt="2023-11-06T19:39:38.776" v="952" actId="478"/>
          <ac:spMkLst>
            <pc:docMk/>
            <pc:sldMk cId="1751745400" sldId="309"/>
            <ac:spMk id="8" creationId="{32ECFBBC-8E08-1314-7749-0FA82FEC5807}"/>
          </ac:spMkLst>
        </pc:spChg>
        <pc:picChg chg="add mod">
          <ac:chgData name="Hilton Elias" userId="6441de840eeb3d09" providerId="LiveId" clId="{80C0F6D7-3147-4D3A-9F3D-AF4635E79681}" dt="2023-11-06T19:40:00.563" v="958" actId="1076"/>
          <ac:picMkLst>
            <pc:docMk/>
            <pc:sldMk cId="1751745400" sldId="309"/>
            <ac:picMk id="3" creationId="{3EF1434E-8980-CCD6-5DF9-1713E91A3D9D}"/>
          </ac:picMkLst>
        </pc:picChg>
      </pc:sldChg>
      <pc:sldChg chg="delSp modSp add mod">
        <pc:chgData name="Hilton Elias" userId="6441de840eeb3d09" providerId="LiveId" clId="{80C0F6D7-3147-4D3A-9F3D-AF4635E79681}" dt="2023-11-08T10:38:06.193" v="1324" actId="478"/>
        <pc:sldMkLst>
          <pc:docMk/>
          <pc:sldMk cId="3951579344" sldId="310"/>
        </pc:sldMkLst>
        <pc:spChg chg="del">
          <ac:chgData name="Hilton Elias" userId="6441de840eeb3d09" providerId="LiveId" clId="{80C0F6D7-3147-4D3A-9F3D-AF4635E79681}" dt="2023-11-08T10:38:06.193" v="1324" actId="478"/>
          <ac:spMkLst>
            <pc:docMk/>
            <pc:sldMk cId="3951579344" sldId="310"/>
            <ac:spMk id="3" creationId="{DB6DD817-E140-8C1D-978E-E4468944F8B2}"/>
          </ac:spMkLst>
        </pc:spChg>
        <pc:spChg chg="mod">
          <ac:chgData name="Hilton Elias" userId="6441de840eeb3d09" providerId="LiveId" clId="{80C0F6D7-3147-4D3A-9F3D-AF4635E79681}" dt="2023-11-06T20:40:50.106" v="1279" actId="115"/>
          <ac:spMkLst>
            <pc:docMk/>
            <pc:sldMk cId="3951579344" sldId="310"/>
            <ac:spMk id="8" creationId="{32ECFBBC-8E08-1314-7749-0FA82FEC5807}"/>
          </ac:spMkLst>
        </pc:spChg>
      </pc:sldChg>
      <pc:sldChg chg="delSp modSp add mod">
        <pc:chgData name="Hilton Elias" userId="6441de840eeb3d09" providerId="LiveId" clId="{80C0F6D7-3147-4D3A-9F3D-AF4635E79681}" dt="2023-11-08T10:38:09.725" v="1325" actId="478"/>
        <pc:sldMkLst>
          <pc:docMk/>
          <pc:sldMk cId="3226697631" sldId="311"/>
        </pc:sldMkLst>
        <pc:spChg chg="del">
          <ac:chgData name="Hilton Elias" userId="6441de840eeb3d09" providerId="LiveId" clId="{80C0F6D7-3147-4D3A-9F3D-AF4635E79681}" dt="2023-11-08T10:38:09.725" v="1325" actId="478"/>
          <ac:spMkLst>
            <pc:docMk/>
            <pc:sldMk cId="3226697631" sldId="311"/>
            <ac:spMk id="3" creationId="{8045E6B1-4ABA-9C79-16DB-B1A73B195493}"/>
          </ac:spMkLst>
        </pc:spChg>
        <pc:spChg chg="mod">
          <ac:chgData name="Hilton Elias" userId="6441de840eeb3d09" providerId="LiveId" clId="{80C0F6D7-3147-4D3A-9F3D-AF4635E79681}" dt="2023-11-06T20:41:04.323" v="1283" actId="115"/>
          <ac:spMkLst>
            <pc:docMk/>
            <pc:sldMk cId="3226697631" sldId="311"/>
            <ac:spMk id="8" creationId="{32ECFBBC-8E08-1314-7749-0FA82FEC5807}"/>
          </ac:spMkLst>
        </pc:spChg>
      </pc:sldChg>
      <pc:sldChg chg="delSp modSp add mod">
        <pc:chgData name="Hilton Elias" userId="6441de840eeb3d09" providerId="LiveId" clId="{80C0F6D7-3147-4D3A-9F3D-AF4635E79681}" dt="2023-11-08T10:38:17.772" v="1326" actId="478"/>
        <pc:sldMkLst>
          <pc:docMk/>
          <pc:sldMk cId="2218206881" sldId="312"/>
        </pc:sldMkLst>
        <pc:spChg chg="del">
          <ac:chgData name="Hilton Elias" userId="6441de840eeb3d09" providerId="LiveId" clId="{80C0F6D7-3147-4D3A-9F3D-AF4635E79681}" dt="2023-11-08T10:38:17.772" v="1326" actId="478"/>
          <ac:spMkLst>
            <pc:docMk/>
            <pc:sldMk cId="2218206881" sldId="312"/>
            <ac:spMk id="3" creationId="{26E8DB84-9E53-CA67-9F2F-B3604FD9298A}"/>
          </ac:spMkLst>
        </pc:spChg>
        <pc:spChg chg="mod">
          <ac:chgData name="Hilton Elias" userId="6441de840eeb3d09" providerId="LiveId" clId="{80C0F6D7-3147-4D3A-9F3D-AF4635E79681}" dt="2023-11-06T20:41:12.163" v="1285" actId="115"/>
          <ac:spMkLst>
            <pc:docMk/>
            <pc:sldMk cId="2218206881" sldId="312"/>
            <ac:spMk id="8" creationId="{32ECFBBC-8E08-1314-7749-0FA82FEC5807}"/>
          </ac:spMkLst>
        </pc:spChg>
      </pc:sldChg>
      <pc:sldChg chg="delSp modSp add mod">
        <pc:chgData name="Hilton Elias" userId="6441de840eeb3d09" providerId="LiveId" clId="{80C0F6D7-3147-4D3A-9F3D-AF4635E79681}" dt="2023-11-08T10:38:20.930" v="1327" actId="478"/>
        <pc:sldMkLst>
          <pc:docMk/>
          <pc:sldMk cId="3379956102" sldId="313"/>
        </pc:sldMkLst>
        <pc:spChg chg="del">
          <ac:chgData name="Hilton Elias" userId="6441de840eeb3d09" providerId="LiveId" clId="{80C0F6D7-3147-4D3A-9F3D-AF4635E79681}" dt="2023-11-08T10:38:20.930" v="1327" actId="478"/>
          <ac:spMkLst>
            <pc:docMk/>
            <pc:sldMk cId="3379956102" sldId="313"/>
            <ac:spMk id="3" creationId="{DB0503F6-3A5F-BE25-5475-DCB7475CC7F7}"/>
          </ac:spMkLst>
        </pc:spChg>
        <pc:spChg chg="mod">
          <ac:chgData name="Hilton Elias" userId="6441de840eeb3d09" providerId="LiveId" clId="{80C0F6D7-3147-4D3A-9F3D-AF4635E79681}" dt="2023-11-06T20:41:37.272" v="1296" actId="115"/>
          <ac:spMkLst>
            <pc:docMk/>
            <pc:sldMk cId="3379956102" sldId="313"/>
            <ac:spMk id="8" creationId="{32ECFBBC-8E08-1314-7749-0FA82FEC5807}"/>
          </ac:spMkLst>
        </pc:spChg>
      </pc:sldChg>
      <pc:sldChg chg="delSp modSp add mod">
        <pc:chgData name="Hilton Elias" userId="6441de840eeb3d09" providerId="LiveId" clId="{80C0F6D7-3147-4D3A-9F3D-AF4635E79681}" dt="2023-11-08T10:38:22.436" v="1328" actId="478"/>
        <pc:sldMkLst>
          <pc:docMk/>
          <pc:sldMk cId="3301344027" sldId="314"/>
        </pc:sldMkLst>
        <pc:spChg chg="del">
          <ac:chgData name="Hilton Elias" userId="6441de840eeb3d09" providerId="LiveId" clId="{80C0F6D7-3147-4D3A-9F3D-AF4635E79681}" dt="2023-11-08T10:38:22.436" v="1328" actId="478"/>
          <ac:spMkLst>
            <pc:docMk/>
            <pc:sldMk cId="3301344027" sldId="314"/>
            <ac:spMk id="3" creationId="{609EC716-C5F3-B309-CBA8-871FB8CD2458}"/>
          </ac:spMkLst>
        </pc:spChg>
        <pc:spChg chg="mod">
          <ac:chgData name="Hilton Elias" userId="6441de840eeb3d09" providerId="LiveId" clId="{80C0F6D7-3147-4D3A-9F3D-AF4635E79681}" dt="2023-11-06T20:41:58.279" v="1304" actId="115"/>
          <ac:spMkLst>
            <pc:docMk/>
            <pc:sldMk cId="3301344027" sldId="314"/>
            <ac:spMk id="8" creationId="{32ECFBBC-8E08-1314-7749-0FA82FEC5807}"/>
          </ac:spMkLst>
        </pc:spChg>
      </pc:sldChg>
      <pc:sldChg chg="delSp modSp add mod">
        <pc:chgData name="Hilton Elias" userId="6441de840eeb3d09" providerId="LiveId" clId="{80C0F6D7-3147-4D3A-9F3D-AF4635E79681}" dt="2023-11-08T10:38:24.743" v="1329" actId="478"/>
        <pc:sldMkLst>
          <pc:docMk/>
          <pc:sldMk cId="2237110058" sldId="315"/>
        </pc:sldMkLst>
        <pc:spChg chg="del">
          <ac:chgData name="Hilton Elias" userId="6441de840eeb3d09" providerId="LiveId" clId="{80C0F6D7-3147-4D3A-9F3D-AF4635E79681}" dt="2023-11-08T10:38:24.743" v="1329" actId="478"/>
          <ac:spMkLst>
            <pc:docMk/>
            <pc:sldMk cId="2237110058" sldId="315"/>
            <ac:spMk id="3" creationId="{47FE9351-A5EC-C3E5-C262-F47059B76269}"/>
          </ac:spMkLst>
        </pc:spChg>
        <pc:spChg chg="mod">
          <ac:chgData name="Hilton Elias" userId="6441de840eeb3d09" providerId="LiveId" clId="{80C0F6D7-3147-4D3A-9F3D-AF4635E79681}" dt="2023-11-06T20:35:54.150" v="1208" actId="1076"/>
          <ac:spMkLst>
            <pc:docMk/>
            <pc:sldMk cId="2237110058" sldId="315"/>
            <ac:spMk id="8" creationId="{32ECFBBC-8E08-1314-7749-0FA82FEC5807}"/>
          </ac:spMkLst>
        </pc:spChg>
      </pc:sldChg>
      <pc:sldChg chg="new del">
        <pc:chgData name="Hilton Elias" userId="6441de840eeb3d09" providerId="LiveId" clId="{80C0F6D7-3147-4D3A-9F3D-AF4635E79681}" dt="2023-11-06T20:41:49.714" v="1300" actId="680"/>
        <pc:sldMkLst>
          <pc:docMk/>
          <pc:sldMk cId="2037218212" sldId="316"/>
        </pc:sldMkLst>
      </pc:sldChg>
    </pc:docChg>
  </pc:docChgLst>
  <pc:docChgLst>
    <pc:chgData name="Hilton Elias" userId="6441de840eeb3d09" providerId="LiveId" clId="{E5E6BEA5-2A93-498C-BDB1-3CB44DCB72B8}"/>
    <pc:docChg chg="undo custSel addSld delSld modSld">
      <pc:chgData name="Hilton Elias" userId="6441de840eeb3d09" providerId="LiveId" clId="{E5E6BEA5-2A93-498C-BDB1-3CB44DCB72B8}" dt="2023-09-23T21:39:00.021" v="415" actId="1076"/>
      <pc:docMkLst>
        <pc:docMk/>
      </pc:docMkLst>
      <pc:sldChg chg="modSp mod">
        <pc:chgData name="Hilton Elias" userId="6441de840eeb3d09" providerId="LiveId" clId="{E5E6BEA5-2A93-498C-BDB1-3CB44DCB72B8}" dt="2023-09-23T21:12:11.314" v="0"/>
        <pc:sldMkLst>
          <pc:docMk/>
          <pc:sldMk cId="0" sldId="267"/>
        </pc:sldMkLst>
        <pc:spChg chg="mod">
          <ac:chgData name="Hilton Elias" userId="6441de840eeb3d09" providerId="LiveId" clId="{E5E6BEA5-2A93-498C-BDB1-3CB44DCB72B8}" dt="2023-09-23T21:12:11.314" v="0"/>
          <ac:spMkLst>
            <pc:docMk/>
            <pc:sldMk cId="0" sldId="267"/>
            <ac:spMk id="9" creationId="{EC1728EB-655C-3547-AB58-DDB7861A5347}"/>
          </ac:spMkLst>
        </pc:spChg>
      </pc:sldChg>
      <pc:sldChg chg="modSp mod">
        <pc:chgData name="Hilton Elias" userId="6441de840eeb3d09" providerId="LiveId" clId="{E5E6BEA5-2A93-498C-BDB1-3CB44DCB72B8}" dt="2023-09-23T21:13:46.625" v="45" actId="1076"/>
        <pc:sldMkLst>
          <pc:docMk/>
          <pc:sldMk cId="3052506872" sldId="268"/>
        </pc:sldMkLst>
        <pc:spChg chg="mod">
          <ac:chgData name="Hilton Elias" userId="6441de840eeb3d09" providerId="LiveId" clId="{E5E6BEA5-2A93-498C-BDB1-3CB44DCB72B8}" dt="2023-09-23T21:13:46.625" v="45" actId="1076"/>
          <ac:spMkLst>
            <pc:docMk/>
            <pc:sldMk cId="3052506872" sldId="268"/>
            <ac:spMk id="21" creationId="{9809F7FD-AA32-8F5F-451E-D829D79ADCB3}"/>
          </ac:spMkLst>
        </pc:spChg>
      </pc:sldChg>
      <pc:sldChg chg="modSp mod">
        <pc:chgData name="Hilton Elias" userId="6441de840eeb3d09" providerId="LiveId" clId="{E5E6BEA5-2A93-498C-BDB1-3CB44DCB72B8}" dt="2023-09-23T21:13:19.966" v="42" actId="20577"/>
        <pc:sldMkLst>
          <pc:docMk/>
          <pc:sldMk cId="3135523508" sldId="269"/>
        </pc:sldMkLst>
        <pc:spChg chg="mod">
          <ac:chgData name="Hilton Elias" userId="6441de840eeb3d09" providerId="LiveId" clId="{E5E6BEA5-2A93-498C-BDB1-3CB44DCB72B8}" dt="2023-09-23T21:12:32.865" v="32" actId="20577"/>
          <ac:spMkLst>
            <pc:docMk/>
            <pc:sldMk cId="3135523508" sldId="269"/>
            <ac:spMk id="6" creationId="{42F061A0-5406-0D10-86B7-AC04FEFCDF9F}"/>
          </ac:spMkLst>
        </pc:spChg>
        <pc:spChg chg="mod">
          <ac:chgData name="Hilton Elias" userId="6441de840eeb3d09" providerId="LiveId" clId="{E5E6BEA5-2A93-498C-BDB1-3CB44DCB72B8}" dt="2023-09-23T21:13:19.966" v="42" actId="20577"/>
          <ac:spMkLst>
            <pc:docMk/>
            <pc:sldMk cId="3135523508" sldId="269"/>
            <ac:spMk id="14" creationId="{E958369E-1E7B-B583-E125-98AA867321FA}"/>
          </ac:spMkLst>
        </pc:spChg>
      </pc:sldChg>
      <pc:sldChg chg="addSp modSp mod">
        <pc:chgData name="Hilton Elias" userId="6441de840eeb3d09" providerId="LiveId" clId="{E5E6BEA5-2A93-498C-BDB1-3CB44DCB72B8}" dt="2023-09-23T21:31:23.829" v="282" actId="1076"/>
        <pc:sldMkLst>
          <pc:docMk/>
          <pc:sldMk cId="1767711972" sldId="270"/>
        </pc:sldMkLst>
        <pc:spChg chg="add mod">
          <ac:chgData name="Hilton Elias" userId="6441de840eeb3d09" providerId="LiveId" clId="{E5E6BEA5-2A93-498C-BDB1-3CB44DCB72B8}" dt="2023-09-23T21:31:23.829" v="282" actId="1076"/>
          <ac:spMkLst>
            <pc:docMk/>
            <pc:sldMk cId="1767711972" sldId="270"/>
            <ac:spMk id="4" creationId="{0EAD5485-3D4E-4311-5593-7B38102ABB04}"/>
          </ac:spMkLst>
        </pc:spChg>
        <pc:spChg chg="mod">
          <ac:chgData name="Hilton Elias" userId="6441de840eeb3d09" providerId="LiveId" clId="{E5E6BEA5-2A93-498C-BDB1-3CB44DCB72B8}" dt="2023-09-23T21:31:20.797" v="281" actId="1076"/>
          <ac:spMkLst>
            <pc:docMk/>
            <pc:sldMk cId="1767711972" sldId="270"/>
            <ac:spMk id="8" creationId="{D54985F2-D629-D75A-10CE-62669745E002}"/>
          </ac:spMkLst>
        </pc:spChg>
      </pc:sldChg>
      <pc:sldChg chg="addSp delSp modSp mod">
        <pc:chgData name="Hilton Elias" userId="6441de840eeb3d09" providerId="LiveId" clId="{E5E6BEA5-2A93-498C-BDB1-3CB44DCB72B8}" dt="2023-09-23T21:15:59.157" v="80" actId="1076"/>
        <pc:sldMkLst>
          <pc:docMk/>
          <pc:sldMk cId="97318043" sldId="272"/>
        </pc:sldMkLst>
        <pc:spChg chg="mod">
          <ac:chgData name="Hilton Elias" userId="6441de840eeb3d09" providerId="LiveId" clId="{E5E6BEA5-2A93-498C-BDB1-3CB44DCB72B8}" dt="2023-09-23T21:14:09.499" v="50" actId="14100"/>
          <ac:spMkLst>
            <pc:docMk/>
            <pc:sldMk cId="97318043" sldId="272"/>
            <ac:spMk id="3" creationId="{1CA5C404-95F0-FA6A-3F7A-4F77FB4753DE}"/>
          </ac:spMkLst>
        </pc:spChg>
        <pc:spChg chg="add mod">
          <ac:chgData name="Hilton Elias" userId="6441de840eeb3d09" providerId="LiveId" clId="{E5E6BEA5-2A93-498C-BDB1-3CB44DCB72B8}" dt="2023-09-23T21:15:55.183" v="79" actId="1076"/>
          <ac:spMkLst>
            <pc:docMk/>
            <pc:sldMk cId="97318043" sldId="272"/>
            <ac:spMk id="6" creationId="{1BEE3A13-B1A0-D26F-6EB8-3B706ADD7141}"/>
          </ac:spMkLst>
        </pc:spChg>
        <pc:spChg chg="mod">
          <ac:chgData name="Hilton Elias" userId="6441de840eeb3d09" providerId="LiveId" clId="{E5E6BEA5-2A93-498C-BDB1-3CB44DCB72B8}" dt="2023-09-23T21:15:59.157" v="80" actId="1076"/>
          <ac:spMkLst>
            <pc:docMk/>
            <pc:sldMk cId="97318043" sldId="272"/>
            <ac:spMk id="7" creationId="{7654E88F-646D-D909-385D-240956935855}"/>
          </ac:spMkLst>
        </pc:spChg>
        <pc:spChg chg="add mod">
          <ac:chgData name="Hilton Elias" userId="6441de840eeb3d09" providerId="LiveId" clId="{E5E6BEA5-2A93-498C-BDB1-3CB44DCB72B8}" dt="2023-09-23T21:15:52.851" v="78" actId="1076"/>
          <ac:spMkLst>
            <pc:docMk/>
            <pc:sldMk cId="97318043" sldId="272"/>
            <ac:spMk id="11" creationId="{5B3FF299-CB88-68EC-495F-9BC0ECE400E9}"/>
          </ac:spMkLst>
        </pc:spChg>
        <pc:picChg chg="del">
          <ac:chgData name="Hilton Elias" userId="6441de840eeb3d09" providerId="LiveId" clId="{E5E6BEA5-2A93-498C-BDB1-3CB44DCB72B8}" dt="2023-09-23T21:14:23.887" v="52" actId="478"/>
          <ac:picMkLst>
            <pc:docMk/>
            <pc:sldMk cId="97318043" sldId="272"/>
            <ac:picMk id="4" creationId="{D7CDD89E-CA83-A40E-CC40-D2C5F8D9B263}"/>
          </ac:picMkLst>
        </pc:picChg>
      </pc:sldChg>
      <pc:sldChg chg="delSp modSp mod">
        <pc:chgData name="Hilton Elias" userId="6441de840eeb3d09" providerId="LiveId" clId="{E5E6BEA5-2A93-498C-BDB1-3CB44DCB72B8}" dt="2023-09-23T21:21:49.972" v="160" actId="113"/>
        <pc:sldMkLst>
          <pc:docMk/>
          <pc:sldMk cId="907820348" sldId="276"/>
        </pc:sldMkLst>
        <pc:spChg chg="mod">
          <ac:chgData name="Hilton Elias" userId="6441de840eeb3d09" providerId="LiveId" clId="{E5E6BEA5-2A93-498C-BDB1-3CB44DCB72B8}" dt="2023-09-23T21:21:49.972" v="160" actId="113"/>
          <ac:spMkLst>
            <pc:docMk/>
            <pc:sldMk cId="907820348" sldId="276"/>
            <ac:spMk id="5" creationId="{1C39AC0B-33D9-0A89-ED1C-8623386EA504}"/>
          </ac:spMkLst>
        </pc:spChg>
        <pc:spChg chg="del">
          <ac:chgData name="Hilton Elias" userId="6441de840eeb3d09" providerId="LiveId" clId="{E5E6BEA5-2A93-498C-BDB1-3CB44DCB72B8}" dt="2023-09-23T21:20:38.012" v="140" actId="478"/>
          <ac:spMkLst>
            <pc:docMk/>
            <pc:sldMk cId="907820348" sldId="276"/>
            <ac:spMk id="6" creationId="{7D7D608E-2C5F-EEF5-1036-224DD81ECBF9}"/>
          </ac:spMkLst>
        </pc:spChg>
      </pc:sldChg>
      <pc:sldChg chg="modSp mod">
        <pc:chgData name="Hilton Elias" userId="6441de840eeb3d09" providerId="LiveId" clId="{E5E6BEA5-2A93-498C-BDB1-3CB44DCB72B8}" dt="2023-09-23T21:28:42.430" v="248" actId="1076"/>
        <pc:sldMkLst>
          <pc:docMk/>
          <pc:sldMk cId="2162238019" sldId="277"/>
        </pc:sldMkLst>
        <pc:spChg chg="mod">
          <ac:chgData name="Hilton Elias" userId="6441de840eeb3d09" providerId="LiveId" clId="{E5E6BEA5-2A93-498C-BDB1-3CB44DCB72B8}" dt="2023-09-23T21:28:42.430" v="248" actId="1076"/>
          <ac:spMkLst>
            <pc:docMk/>
            <pc:sldMk cId="2162238019" sldId="277"/>
            <ac:spMk id="9" creationId="{6E0685FB-7587-16D1-94C5-50F292D3E4F0}"/>
          </ac:spMkLst>
        </pc:spChg>
      </pc:sldChg>
      <pc:sldChg chg="addSp modSp mod">
        <pc:chgData name="Hilton Elias" userId="6441de840eeb3d09" providerId="LiveId" clId="{E5E6BEA5-2A93-498C-BDB1-3CB44DCB72B8}" dt="2023-09-23T21:33:28.477" v="307" actId="1076"/>
        <pc:sldMkLst>
          <pc:docMk/>
          <pc:sldMk cId="754443998" sldId="282"/>
        </pc:sldMkLst>
        <pc:spChg chg="mod">
          <ac:chgData name="Hilton Elias" userId="6441de840eeb3d09" providerId="LiveId" clId="{E5E6BEA5-2A93-498C-BDB1-3CB44DCB72B8}" dt="2023-09-23T21:33:28.477" v="307" actId="1076"/>
          <ac:spMkLst>
            <pc:docMk/>
            <pc:sldMk cId="754443998" sldId="282"/>
            <ac:spMk id="4" creationId="{DF75A428-DD03-8430-D480-3999777ABB63}"/>
          </ac:spMkLst>
        </pc:spChg>
        <pc:picChg chg="add mod">
          <ac:chgData name="Hilton Elias" userId="6441de840eeb3d09" providerId="LiveId" clId="{E5E6BEA5-2A93-498C-BDB1-3CB44DCB72B8}" dt="2023-09-23T21:33:15.477" v="303" actId="1076"/>
          <ac:picMkLst>
            <pc:docMk/>
            <pc:sldMk cId="754443998" sldId="282"/>
            <ac:picMk id="6" creationId="{1EA92AC8-0EC9-2C77-B92D-93E98310B3AA}"/>
          </ac:picMkLst>
        </pc:picChg>
      </pc:sldChg>
      <pc:sldChg chg="addSp modSp mod">
        <pc:chgData name="Hilton Elias" userId="6441de840eeb3d09" providerId="LiveId" clId="{E5E6BEA5-2A93-498C-BDB1-3CB44DCB72B8}" dt="2023-09-23T21:17:53.766" v="104" actId="123"/>
        <pc:sldMkLst>
          <pc:docMk/>
          <pc:sldMk cId="3164201664" sldId="286"/>
        </pc:sldMkLst>
        <pc:spChg chg="add mod">
          <ac:chgData name="Hilton Elias" userId="6441de840eeb3d09" providerId="LiveId" clId="{E5E6BEA5-2A93-498C-BDB1-3CB44DCB72B8}" dt="2023-09-23T21:17:53.766" v="104" actId="123"/>
          <ac:spMkLst>
            <pc:docMk/>
            <pc:sldMk cId="3164201664" sldId="286"/>
            <ac:spMk id="6" creationId="{F4563DD3-998A-3043-16D6-B086B6849FC0}"/>
          </ac:spMkLst>
        </pc:spChg>
        <pc:spChg chg="mod">
          <ac:chgData name="Hilton Elias" userId="6441de840eeb3d09" providerId="LiveId" clId="{E5E6BEA5-2A93-498C-BDB1-3CB44DCB72B8}" dt="2023-09-23T21:17:27.469" v="95" actId="1076"/>
          <ac:spMkLst>
            <pc:docMk/>
            <pc:sldMk cId="3164201664" sldId="286"/>
            <ac:spMk id="7" creationId="{78E7942B-3553-A439-B99E-A94FD8D2FE31}"/>
          </ac:spMkLst>
        </pc:spChg>
        <pc:picChg chg="add mod">
          <ac:chgData name="Hilton Elias" userId="6441de840eeb3d09" providerId="LiveId" clId="{E5E6BEA5-2A93-498C-BDB1-3CB44DCB72B8}" dt="2023-09-23T21:17:30.311" v="96" actId="1076"/>
          <ac:picMkLst>
            <pc:docMk/>
            <pc:sldMk cId="3164201664" sldId="286"/>
            <ac:picMk id="3" creationId="{384BBBE9-319B-6E5E-1433-0DF8C6C24BE7}"/>
          </ac:picMkLst>
        </pc:picChg>
      </pc:sldChg>
      <pc:sldChg chg="modSp mod">
        <pc:chgData name="Hilton Elias" userId="6441de840eeb3d09" providerId="LiveId" clId="{E5E6BEA5-2A93-498C-BDB1-3CB44DCB72B8}" dt="2023-09-23T21:19:14.572" v="127" actId="1076"/>
        <pc:sldMkLst>
          <pc:docMk/>
          <pc:sldMk cId="2886632345" sldId="289"/>
        </pc:sldMkLst>
        <pc:spChg chg="mod">
          <ac:chgData name="Hilton Elias" userId="6441de840eeb3d09" providerId="LiveId" clId="{E5E6BEA5-2A93-498C-BDB1-3CB44DCB72B8}" dt="2023-09-23T21:19:14.572" v="127" actId="1076"/>
          <ac:spMkLst>
            <pc:docMk/>
            <pc:sldMk cId="2886632345" sldId="289"/>
            <ac:spMk id="4" creationId="{4223A411-D9CA-BBA8-5E67-022EABCFD12F}"/>
          </ac:spMkLst>
        </pc:spChg>
        <pc:spChg chg="mod">
          <ac:chgData name="Hilton Elias" userId="6441de840eeb3d09" providerId="LiveId" clId="{E5E6BEA5-2A93-498C-BDB1-3CB44DCB72B8}" dt="2023-09-23T21:18:23.577" v="109" actId="1076"/>
          <ac:spMkLst>
            <pc:docMk/>
            <pc:sldMk cId="2886632345" sldId="289"/>
            <ac:spMk id="7" creationId="{CC50C6A8-5BF1-5D46-CF65-72553D11B7AD}"/>
          </ac:spMkLst>
        </pc:spChg>
      </pc:sldChg>
      <pc:sldChg chg="addSp modSp mod">
        <pc:chgData name="Hilton Elias" userId="6441de840eeb3d09" providerId="LiveId" clId="{E5E6BEA5-2A93-498C-BDB1-3CB44DCB72B8}" dt="2023-09-23T21:20:10.709" v="139" actId="1076"/>
        <pc:sldMkLst>
          <pc:docMk/>
          <pc:sldMk cId="1933656814" sldId="291"/>
        </pc:sldMkLst>
        <pc:spChg chg="mod">
          <ac:chgData name="Hilton Elias" userId="6441de840eeb3d09" providerId="LiveId" clId="{E5E6BEA5-2A93-498C-BDB1-3CB44DCB72B8}" dt="2023-09-23T21:19:55.997" v="135" actId="14100"/>
          <ac:spMkLst>
            <pc:docMk/>
            <pc:sldMk cId="1933656814" sldId="291"/>
            <ac:spMk id="4" creationId="{EF8DCB7C-95A2-C663-6DC8-50719D55D68F}"/>
          </ac:spMkLst>
        </pc:spChg>
        <pc:picChg chg="add mod">
          <ac:chgData name="Hilton Elias" userId="6441de840eeb3d09" providerId="LiveId" clId="{E5E6BEA5-2A93-498C-BDB1-3CB44DCB72B8}" dt="2023-09-23T21:20:10.709" v="139" actId="1076"/>
          <ac:picMkLst>
            <pc:docMk/>
            <pc:sldMk cId="1933656814" sldId="291"/>
            <ac:picMk id="3" creationId="{619CB5D7-2F6F-05B3-A7B0-D9CF3FA6A938}"/>
          </ac:picMkLst>
        </pc:picChg>
      </pc:sldChg>
      <pc:sldChg chg="addSp modSp mod">
        <pc:chgData name="Hilton Elias" userId="6441de840eeb3d09" providerId="LiveId" clId="{E5E6BEA5-2A93-498C-BDB1-3CB44DCB72B8}" dt="2023-09-23T21:23:22.131" v="177" actId="1076"/>
        <pc:sldMkLst>
          <pc:docMk/>
          <pc:sldMk cId="2182887811" sldId="292"/>
        </pc:sldMkLst>
        <pc:spChg chg="mod">
          <ac:chgData name="Hilton Elias" userId="6441de840eeb3d09" providerId="LiveId" clId="{E5E6BEA5-2A93-498C-BDB1-3CB44DCB72B8}" dt="2023-09-23T21:23:22.131" v="177" actId="1076"/>
          <ac:spMkLst>
            <pc:docMk/>
            <pc:sldMk cId="2182887811" sldId="292"/>
            <ac:spMk id="4" creationId="{EF8DCB7C-95A2-C663-6DC8-50719D55D68F}"/>
          </ac:spMkLst>
        </pc:spChg>
        <pc:picChg chg="add mod">
          <ac:chgData name="Hilton Elias" userId="6441de840eeb3d09" providerId="LiveId" clId="{E5E6BEA5-2A93-498C-BDB1-3CB44DCB72B8}" dt="2023-09-23T21:23:18.366" v="176" actId="14100"/>
          <ac:picMkLst>
            <pc:docMk/>
            <pc:sldMk cId="2182887811" sldId="292"/>
            <ac:picMk id="3" creationId="{BC301A60-3BF0-353E-17F5-E19CB94AC29A}"/>
          </ac:picMkLst>
        </pc:picChg>
      </pc:sldChg>
      <pc:sldChg chg="delSp modSp mod">
        <pc:chgData name="Hilton Elias" userId="6441de840eeb3d09" providerId="LiveId" clId="{E5E6BEA5-2A93-498C-BDB1-3CB44DCB72B8}" dt="2023-09-23T21:25:36.162" v="208" actId="14100"/>
        <pc:sldMkLst>
          <pc:docMk/>
          <pc:sldMk cId="3873969549" sldId="293"/>
        </pc:sldMkLst>
        <pc:spChg chg="del">
          <ac:chgData name="Hilton Elias" userId="6441de840eeb3d09" providerId="LiveId" clId="{E5E6BEA5-2A93-498C-BDB1-3CB44DCB72B8}" dt="2023-09-23T21:24:35.971" v="192" actId="478"/>
          <ac:spMkLst>
            <pc:docMk/>
            <pc:sldMk cId="3873969549" sldId="293"/>
            <ac:spMk id="4" creationId="{EAB64931-720E-9E58-9059-15056B363C54}"/>
          </ac:spMkLst>
        </pc:spChg>
        <pc:spChg chg="mod">
          <ac:chgData name="Hilton Elias" userId="6441de840eeb3d09" providerId="LiveId" clId="{E5E6BEA5-2A93-498C-BDB1-3CB44DCB72B8}" dt="2023-09-23T21:25:36.162" v="208" actId="14100"/>
          <ac:spMkLst>
            <pc:docMk/>
            <pc:sldMk cId="3873969549" sldId="293"/>
            <ac:spMk id="8" creationId="{3C84F857-9547-0CC8-8C30-E1E3E300CB96}"/>
          </ac:spMkLst>
        </pc:spChg>
        <pc:picChg chg="del">
          <ac:chgData name="Hilton Elias" userId="6441de840eeb3d09" providerId="LiveId" clId="{E5E6BEA5-2A93-498C-BDB1-3CB44DCB72B8}" dt="2023-09-23T21:24:33.753" v="191" actId="478"/>
          <ac:picMkLst>
            <pc:docMk/>
            <pc:sldMk cId="3873969549" sldId="293"/>
            <ac:picMk id="3" creationId="{F1256BE6-A182-3985-2362-88BE8410C83E}"/>
          </ac:picMkLst>
        </pc:picChg>
      </pc:sldChg>
      <pc:sldChg chg="delSp modSp mod">
        <pc:chgData name="Hilton Elias" userId="6441de840eeb3d09" providerId="LiveId" clId="{E5E6BEA5-2A93-498C-BDB1-3CB44DCB72B8}" dt="2023-09-23T21:24:29.140" v="190" actId="1076"/>
        <pc:sldMkLst>
          <pc:docMk/>
          <pc:sldMk cId="772694105" sldId="295"/>
        </pc:sldMkLst>
        <pc:spChg chg="mod">
          <ac:chgData name="Hilton Elias" userId="6441de840eeb3d09" providerId="LiveId" clId="{E5E6BEA5-2A93-498C-BDB1-3CB44DCB72B8}" dt="2023-09-23T21:24:29.140" v="190" actId="1076"/>
          <ac:spMkLst>
            <pc:docMk/>
            <pc:sldMk cId="772694105" sldId="295"/>
            <ac:spMk id="4" creationId="{215ABD41-24F3-E9CE-C136-8C37E9084AB7}"/>
          </ac:spMkLst>
        </pc:spChg>
        <pc:spChg chg="del">
          <ac:chgData name="Hilton Elias" userId="6441de840eeb3d09" providerId="LiveId" clId="{E5E6BEA5-2A93-498C-BDB1-3CB44DCB72B8}" dt="2023-09-23T21:24:15.577" v="188" actId="478"/>
          <ac:spMkLst>
            <pc:docMk/>
            <pc:sldMk cId="772694105" sldId="295"/>
            <ac:spMk id="6" creationId="{C0BEB1F9-0B3C-8E8F-15E0-EB38E64ACD61}"/>
          </ac:spMkLst>
        </pc:spChg>
      </pc:sldChg>
      <pc:sldChg chg="modSp mod">
        <pc:chgData name="Hilton Elias" userId="6441de840eeb3d09" providerId="LiveId" clId="{E5E6BEA5-2A93-498C-BDB1-3CB44DCB72B8}" dt="2023-09-23T21:39:00.021" v="415" actId="1076"/>
        <pc:sldMkLst>
          <pc:docMk/>
          <pc:sldMk cId="2714644796" sldId="296"/>
        </pc:sldMkLst>
        <pc:spChg chg="mod">
          <ac:chgData name="Hilton Elias" userId="6441de840eeb3d09" providerId="LiveId" clId="{E5E6BEA5-2A93-498C-BDB1-3CB44DCB72B8}" dt="2023-09-23T21:39:00.021" v="415" actId="1076"/>
          <ac:spMkLst>
            <pc:docMk/>
            <pc:sldMk cId="2714644796" sldId="296"/>
            <ac:spMk id="4" creationId="{DF75A428-DD03-8430-D480-3999777ABB63}"/>
          </ac:spMkLst>
        </pc:spChg>
      </pc:sldChg>
      <pc:sldChg chg="addSp modSp mod">
        <pc:chgData name="Hilton Elias" userId="6441de840eeb3d09" providerId="LiveId" clId="{E5E6BEA5-2A93-498C-BDB1-3CB44DCB72B8}" dt="2023-09-23T21:26:55.006" v="223" actId="1076"/>
        <pc:sldMkLst>
          <pc:docMk/>
          <pc:sldMk cId="1834158159" sldId="302"/>
        </pc:sldMkLst>
        <pc:spChg chg="mod">
          <ac:chgData name="Hilton Elias" userId="6441de840eeb3d09" providerId="LiveId" clId="{E5E6BEA5-2A93-498C-BDB1-3CB44DCB72B8}" dt="2023-09-23T21:26:55.006" v="223" actId="1076"/>
          <ac:spMkLst>
            <pc:docMk/>
            <pc:sldMk cId="1834158159" sldId="302"/>
            <ac:spMk id="8" creationId="{3C84F857-9547-0CC8-8C30-E1E3E300CB96}"/>
          </ac:spMkLst>
        </pc:spChg>
        <pc:picChg chg="add mod">
          <ac:chgData name="Hilton Elias" userId="6441de840eeb3d09" providerId="LiveId" clId="{E5E6BEA5-2A93-498C-BDB1-3CB44DCB72B8}" dt="2023-09-23T21:26:48.139" v="221" actId="1076"/>
          <ac:picMkLst>
            <pc:docMk/>
            <pc:sldMk cId="1834158159" sldId="302"/>
            <ac:picMk id="3" creationId="{5D316BF3-05EB-9BBC-6E47-844351584BC4}"/>
          </ac:picMkLst>
        </pc:picChg>
      </pc:sldChg>
      <pc:sldChg chg="del">
        <pc:chgData name="Hilton Elias" userId="6441de840eeb3d09" providerId="LiveId" clId="{E5E6BEA5-2A93-498C-BDB1-3CB44DCB72B8}" dt="2023-09-23T21:27:16.368" v="224" actId="47"/>
        <pc:sldMkLst>
          <pc:docMk/>
          <pc:sldMk cId="1647418097" sldId="303"/>
        </pc:sldMkLst>
      </pc:sldChg>
      <pc:sldChg chg="del">
        <pc:chgData name="Hilton Elias" userId="6441de840eeb3d09" providerId="LiveId" clId="{E5E6BEA5-2A93-498C-BDB1-3CB44DCB72B8}" dt="2023-09-23T21:27:19.725" v="225" actId="47"/>
        <pc:sldMkLst>
          <pc:docMk/>
          <pc:sldMk cId="263532621" sldId="304"/>
        </pc:sldMkLst>
      </pc:sldChg>
      <pc:sldChg chg="modSp mod">
        <pc:chgData name="Hilton Elias" userId="6441de840eeb3d09" providerId="LiveId" clId="{E5E6BEA5-2A93-498C-BDB1-3CB44DCB72B8}" dt="2023-09-23T21:29:54.557" v="263" actId="1076"/>
        <pc:sldMkLst>
          <pc:docMk/>
          <pc:sldMk cId="1383270754" sldId="305"/>
        </pc:sldMkLst>
        <pc:spChg chg="mod">
          <ac:chgData name="Hilton Elias" userId="6441de840eeb3d09" providerId="LiveId" clId="{E5E6BEA5-2A93-498C-BDB1-3CB44DCB72B8}" dt="2023-09-23T21:29:54.557" v="263" actId="1076"/>
          <ac:spMkLst>
            <pc:docMk/>
            <pc:sldMk cId="1383270754" sldId="305"/>
            <ac:spMk id="4" creationId="{BF52914E-3579-3761-1F7B-F054A881ED48}"/>
          </ac:spMkLst>
        </pc:spChg>
      </pc:sldChg>
      <pc:sldChg chg="addSp delSp modSp mod">
        <pc:chgData name="Hilton Elias" userId="6441de840eeb3d09" providerId="LiveId" clId="{E5E6BEA5-2A93-498C-BDB1-3CB44DCB72B8}" dt="2023-09-23T21:36:26.525" v="377" actId="1076"/>
        <pc:sldMkLst>
          <pc:docMk/>
          <pc:sldMk cId="1264786694" sldId="306"/>
        </pc:sldMkLst>
        <pc:spChg chg="add mod">
          <ac:chgData name="Hilton Elias" userId="6441de840eeb3d09" providerId="LiveId" clId="{E5E6BEA5-2A93-498C-BDB1-3CB44DCB72B8}" dt="2023-09-23T21:36:26.525" v="377" actId="1076"/>
          <ac:spMkLst>
            <pc:docMk/>
            <pc:sldMk cId="1264786694" sldId="306"/>
            <ac:spMk id="4" creationId="{FA5F9891-5A59-8B29-89DD-4A7A33762DF5}"/>
          </ac:spMkLst>
        </pc:spChg>
        <pc:picChg chg="del">
          <ac:chgData name="Hilton Elias" userId="6441de840eeb3d09" providerId="LiveId" clId="{E5E6BEA5-2A93-498C-BDB1-3CB44DCB72B8}" dt="2023-09-23T21:33:32.420" v="308" actId="478"/>
          <ac:picMkLst>
            <pc:docMk/>
            <pc:sldMk cId="1264786694" sldId="306"/>
            <ac:picMk id="3" creationId="{D3FC5686-E4E2-328C-608D-45C89E2E871A}"/>
          </ac:picMkLst>
        </pc:picChg>
      </pc:sldChg>
      <pc:sldChg chg="addSp delSp modSp new mod">
        <pc:chgData name="Hilton Elias" userId="6441de840eeb3d09" providerId="LiveId" clId="{E5E6BEA5-2A93-498C-BDB1-3CB44DCB72B8}" dt="2023-09-23T21:37:43.502" v="397" actId="1076"/>
        <pc:sldMkLst>
          <pc:docMk/>
          <pc:sldMk cId="347818984" sldId="307"/>
        </pc:sldMkLst>
        <pc:spChg chg="del">
          <ac:chgData name="Hilton Elias" userId="6441de840eeb3d09" providerId="LiveId" clId="{E5E6BEA5-2A93-498C-BDB1-3CB44DCB72B8}" dt="2023-09-23T21:36:50.209" v="379" actId="478"/>
          <ac:spMkLst>
            <pc:docMk/>
            <pc:sldMk cId="347818984" sldId="307"/>
            <ac:spMk id="2" creationId="{AE7622CC-9EB2-FE41-E219-C8B1F527E8AC}"/>
          </ac:spMkLst>
        </pc:spChg>
        <pc:spChg chg="add mod">
          <ac:chgData name="Hilton Elias" userId="6441de840eeb3d09" providerId="LiveId" clId="{E5E6BEA5-2A93-498C-BDB1-3CB44DCB72B8}" dt="2023-09-23T21:37:43.502" v="397" actId="1076"/>
          <ac:spMkLst>
            <pc:docMk/>
            <pc:sldMk cId="347818984" sldId="307"/>
            <ac:spMk id="4" creationId="{327D0A4F-4ABE-BDCC-043D-7C19AA1823B4}"/>
          </ac:spMkLst>
        </pc:spChg>
      </pc:sldChg>
    </pc:docChg>
  </pc:docChgLst>
  <pc:docChgLst>
    <pc:chgData name="Hilton Elias" userId="6441de840eeb3d09" providerId="LiveId" clId="{C40C7320-5AAC-47CE-BF1A-7F58DE6CD07B}"/>
    <pc:docChg chg="undo custSel addSld delSld modSld">
      <pc:chgData name="Hilton Elias" userId="6441de840eeb3d09" providerId="LiveId" clId="{C40C7320-5AAC-47CE-BF1A-7F58DE6CD07B}" dt="2023-09-24T01:34:20.478" v="664" actId="20577"/>
      <pc:docMkLst>
        <pc:docMk/>
      </pc:docMkLst>
      <pc:sldChg chg="modSp mod">
        <pc:chgData name="Hilton Elias" userId="6441de840eeb3d09" providerId="LiveId" clId="{C40C7320-5AAC-47CE-BF1A-7F58DE6CD07B}" dt="2023-09-24T00:27:09.985" v="1" actId="122"/>
        <pc:sldMkLst>
          <pc:docMk/>
          <pc:sldMk cId="0" sldId="267"/>
        </pc:sldMkLst>
        <pc:spChg chg="mod">
          <ac:chgData name="Hilton Elias" userId="6441de840eeb3d09" providerId="LiveId" clId="{C40C7320-5AAC-47CE-BF1A-7F58DE6CD07B}" dt="2023-09-24T00:27:09.985" v="1" actId="122"/>
          <ac:spMkLst>
            <pc:docMk/>
            <pc:sldMk cId="0" sldId="267"/>
            <ac:spMk id="9" creationId="{EC1728EB-655C-3547-AB58-DDB7861A5347}"/>
          </ac:spMkLst>
        </pc:spChg>
      </pc:sldChg>
      <pc:sldChg chg="modSp mod">
        <pc:chgData name="Hilton Elias" userId="6441de840eeb3d09" providerId="LiveId" clId="{C40C7320-5AAC-47CE-BF1A-7F58DE6CD07B}" dt="2023-09-24T01:34:20.478" v="664" actId="20577"/>
        <pc:sldMkLst>
          <pc:docMk/>
          <pc:sldMk cId="3052506872" sldId="268"/>
        </pc:sldMkLst>
        <pc:spChg chg="mod">
          <ac:chgData name="Hilton Elias" userId="6441de840eeb3d09" providerId="LiveId" clId="{C40C7320-5AAC-47CE-BF1A-7F58DE6CD07B}" dt="2023-09-24T01:34:20.478" v="664" actId="20577"/>
          <ac:spMkLst>
            <pc:docMk/>
            <pc:sldMk cId="3052506872" sldId="268"/>
            <ac:spMk id="21" creationId="{9809F7FD-AA32-8F5F-451E-D829D79ADCB3}"/>
          </ac:spMkLst>
        </pc:spChg>
      </pc:sldChg>
      <pc:sldChg chg="modSp mod">
        <pc:chgData name="Hilton Elias" userId="6441de840eeb3d09" providerId="LiveId" clId="{C40C7320-5AAC-47CE-BF1A-7F58DE6CD07B}" dt="2023-09-24T00:33:04.598" v="74" actId="1076"/>
        <pc:sldMkLst>
          <pc:docMk/>
          <pc:sldMk cId="3135523508" sldId="269"/>
        </pc:sldMkLst>
        <pc:spChg chg="mod">
          <ac:chgData name="Hilton Elias" userId="6441de840eeb3d09" providerId="LiveId" clId="{C40C7320-5AAC-47CE-BF1A-7F58DE6CD07B}" dt="2023-09-24T00:29:17.130" v="53" actId="1076"/>
          <ac:spMkLst>
            <pc:docMk/>
            <pc:sldMk cId="3135523508" sldId="269"/>
            <ac:spMk id="6" creationId="{42F061A0-5406-0D10-86B7-AC04FEFCDF9F}"/>
          </ac:spMkLst>
        </pc:spChg>
        <pc:spChg chg="mod">
          <ac:chgData name="Hilton Elias" userId="6441de840eeb3d09" providerId="LiveId" clId="{C40C7320-5AAC-47CE-BF1A-7F58DE6CD07B}" dt="2023-09-24T00:33:04.598" v="74" actId="1076"/>
          <ac:spMkLst>
            <pc:docMk/>
            <pc:sldMk cId="3135523508" sldId="269"/>
            <ac:spMk id="10" creationId="{7E7CBE73-0E25-E90D-47E7-4F0FCC423BE6}"/>
          </ac:spMkLst>
        </pc:spChg>
        <pc:spChg chg="mod">
          <ac:chgData name="Hilton Elias" userId="6441de840eeb3d09" providerId="LiveId" clId="{C40C7320-5AAC-47CE-BF1A-7F58DE6CD07B}" dt="2023-09-24T00:32:53.022" v="73" actId="1076"/>
          <ac:spMkLst>
            <pc:docMk/>
            <pc:sldMk cId="3135523508" sldId="269"/>
            <ac:spMk id="14" creationId="{E958369E-1E7B-B583-E125-98AA867321FA}"/>
          </ac:spMkLst>
        </pc:spChg>
      </pc:sldChg>
      <pc:sldChg chg="addSp delSp modSp mod">
        <pc:chgData name="Hilton Elias" userId="6441de840eeb3d09" providerId="LiveId" clId="{C40C7320-5AAC-47CE-BF1A-7F58DE6CD07B}" dt="2023-09-24T01:26:05.619" v="575" actId="1076"/>
        <pc:sldMkLst>
          <pc:docMk/>
          <pc:sldMk cId="1767711972" sldId="270"/>
        </pc:sldMkLst>
        <pc:spChg chg="mod">
          <ac:chgData name="Hilton Elias" userId="6441de840eeb3d09" providerId="LiveId" clId="{C40C7320-5AAC-47CE-BF1A-7F58DE6CD07B}" dt="2023-09-24T01:26:05.619" v="575" actId="1076"/>
          <ac:spMkLst>
            <pc:docMk/>
            <pc:sldMk cId="1767711972" sldId="270"/>
            <ac:spMk id="4" creationId="{0EAD5485-3D4E-4311-5593-7B38102ABB04}"/>
          </ac:spMkLst>
        </pc:spChg>
        <pc:spChg chg="add mod">
          <ac:chgData name="Hilton Elias" userId="6441de840eeb3d09" providerId="LiveId" clId="{C40C7320-5AAC-47CE-BF1A-7F58DE6CD07B}" dt="2023-09-24T01:25:21.721" v="563" actId="20577"/>
          <ac:spMkLst>
            <pc:docMk/>
            <pc:sldMk cId="1767711972" sldId="270"/>
            <ac:spMk id="5" creationId="{89CE492A-5DF4-CE7C-939E-B6C2EFCF63EC}"/>
          </ac:spMkLst>
        </pc:spChg>
        <pc:spChg chg="del">
          <ac:chgData name="Hilton Elias" userId="6441de840eeb3d09" providerId="LiveId" clId="{C40C7320-5AAC-47CE-BF1A-7F58DE6CD07B}" dt="2023-09-24T01:24:38.162" v="551" actId="478"/>
          <ac:spMkLst>
            <pc:docMk/>
            <pc:sldMk cId="1767711972" sldId="270"/>
            <ac:spMk id="8" creationId="{D54985F2-D629-D75A-10CE-62669745E002}"/>
          </ac:spMkLst>
        </pc:spChg>
      </pc:sldChg>
      <pc:sldChg chg="delSp modSp mod">
        <pc:chgData name="Hilton Elias" userId="6441de840eeb3d09" providerId="LiveId" clId="{C40C7320-5AAC-47CE-BF1A-7F58DE6CD07B}" dt="2023-09-24T00:36:30.855" v="99" actId="20577"/>
        <pc:sldMkLst>
          <pc:docMk/>
          <pc:sldMk cId="97318043" sldId="272"/>
        </pc:sldMkLst>
        <pc:spChg chg="mod">
          <ac:chgData name="Hilton Elias" userId="6441de840eeb3d09" providerId="LiveId" clId="{C40C7320-5AAC-47CE-BF1A-7F58DE6CD07B}" dt="2023-09-24T00:33:54.735" v="80" actId="1076"/>
          <ac:spMkLst>
            <pc:docMk/>
            <pc:sldMk cId="97318043" sldId="272"/>
            <ac:spMk id="3" creationId="{1CA5C404-95F0-FA6A-3F7A-4F77FB4753DE}"/>
          </ac:spMkLst>
        </pc:spChg>
        <pc:spChg chg="mod">
          <ac:chgData name="Hilton Elias" userId="6441de840eeb3d09" providerId="LiveId" clId="{C40C7320-5AAC-47CE-BF1A-7F58DE6CD07B}" dt="2023-09-24T00:36:30.855" v="99" actId="20577"/>
          <ac:spMkLst>
            <pc:docMk/>
            <pc:sldMk cId="97318043" sldId="272"/>
            <ac:spMk id="6" creationId="{1BEE3A13-B1A0-D26F-6EB8-3B706ADD7141}"/>
          </ac:spMkLst>
        </pc:spChg>
        <pc:spChg chg="mod">
          <ac:chgData name="Hilton Elias" userId="6441de840eeb3d09" providerId="LiveId" clId="{C40C7320-5AAC-47CE-BF1A-7F58DE6CD07B}" dt="2023-09-24T00:34:35.442" v="86" actId="1076"/>
          <ac:spMkLst>
            <pc:docMk/>
            <pc:sldMk cId="97318043" sldId="272"/>
            <ac:spMk id="7" creationId="{7654E88F-646D-D909-385D-240956935855}"/>
          </ac:spMkLst>
        </pc:spChg>
        <pc:spChg chg="del">
          <ac:chgData name="Hilton Elias" userId="6441de840eeb3d09" providerId="LiveId" clId="{C40C7320-5AAC-47CE-BF1A-7F58DE6CD07B}" dt="2023-09-24T00:34:47.206" v="88" actId="478"/>
          <ac:spMkLst>
            <pc:docMk/>
            <pc:sldMk cId="97318043" sldId="272"/>
            <ac:spMk id="11" creationId="{5B3FF299-CB88-68EC-495F-9BC0ECE400E9}"/>
          </ac:spMkLst>
        </pc:spChg>
      </pc:sldChg>
      <pc:sldChg chg="modSp mod">
        <pc:chgData name="Hilton Elias" userId="6441de840eeb3d09" providerId="LiveId" clId="{C40C7320-5AAC-47CE-BF1A-7F58DE6CD07B}" dt="2023-09-24T00:50:56.682" v="231" actId="20577"/>
        <pc:sldMkLst>
          <pc:docMk/>
          <pc:sldMk cId="907820348" sldId="276"/>
        </pc:sldMkLst>
        <pc:spChg chg="mod">
          <ac:chgData name="Hilton Elias" userId="6441de840eeb3d09" providerId="LiveId" clId="{C40C7320-5AAC-47CE-BF1A-7F58DE6CD07B}" dt="2023-09-24T00:50:56.682" v="231" actId="20577"/>
          <ac:spMkLst>
            <pc:docMk/>
            <pc:sldMk cId="907820348" sldId="276"/>
            <ac:spMk id="5" creationId="{1C39AC0B-33D9-0A89-ED1C-8623386EA504}"/>
          </ac:spMkLst>
        </pc:spChg>
      </pc:sldChg>
      <pc:sldChg chg="modSp mod">
        <pc:chgData name="Hilton Elias" userId="6441de840eeb3d09" providerId="LiveId" clId="{C40C7320-5AAC-47CE-BF1A-7F58DE6CD07B}" dt="2023-09-24T01:22:40.362" v="522" actId="1076"/>
        <pc:sldMkLst>
          <pc:docMk/>
          <pc:sldMk cId="2162238019" sldId="277"/>
        </pc:sldMkLst>
        <pc:spChg chg="mod">
          <ac:chgData name="Hilton Elias" userId="6441de840eeb3d09" providerId="LiveId" clId="{C40C7320-5AAC-47CE-BF1A-7F58DE6CD07B}" dt="2023-09-24T01:22:40.362" v="522" actId="1076"/>
          <ac:spMkLst>
            <pc:docMk/>
            <pc:sldMk cId="2162238019" sldId="277"/>
            <ac:spMk id="9" creationId="{6E0685FB-7587-16D1-94C5-50F292D3E4F0}"/>
          </ac:spMkLst>
        </pc:spChg>
      </pc:sldChg>
      <pc:sldChg chg="delSp modSp mod">
        <pc:chgData name="Hilton Elias" userId="6441de840eeb3d09" providerId="LiveId" clId="{C40C7320-5AAC-47CE-BF1A-7F58DE6CD07B}" dt="2023-09-24T01:27:20.843" v="596" actId="20577"/>
        <pc:sldMkLst>
          <pc:docMk/>
          <pc:sldMk cId="754443998" sldId="282"/>
        </pc:sldMkLst>
        <pc:spChg chg="mod">
          <ac:chgData name="Hilton Elias" userId="6441de840eeb3d09" providerId="LiveId" clId="{C40C7320-5AAC-47CE-BF1A-7F58DE6CD07B}" dt="2023-09-24T01:27:20.843" v="596" actId="20577"/>
          <ac:spMkLst>
            <pc:docMk/>
            <pc:sldMk cId="754443998" sldId="282"/>
            <ac:spMk id="4" creationId="{DF75A428-DD03-8430-D480-3999777ABB63}"/>
          </ac:spMkLst>
        </pc:spChg>
        <pc:picChg chg="del">
          <ac:chgData name="Hilton Elias" userId="6441de840eeb3d09" providerId="LiveId" clId="{C40C7320-5AAC-47CE-BF1A-7F58DE6CD07B}" dt="2023-09-24T01:26:20.655" v="576" actId="478"/>
          <ac:picMkLst>
            <pc:docMk/>
            <pc:sldMk cId="754443998" sldId="282"/>
            <ac:picMk id="6" creationId="{1EA92AC8-0EC9-2C77-B92D-93E98310B3AA}"/>
          </ac:picMkLst>
        </pc:picChg>
      </pc:sldChg>
      <pc:sldChg chg="addSp delSp modSp mod">
        <pc:chgData name="Hilton Elias" userId="6441de840eeb3d09" providerId="LiveId" clId="{C40C7320-5AAC-47CE-BF1A-7F58DE6CD07B}" dt="2023-09-24T00:45:02.176" v="169" actId="14100"/>
        <pc:sldMkLst>
          <pc:docMk/>
          <pc:sldMk cId="3164201664" sldId="286"/>
        </pc:sldMkLst>
        <pc:spChg chg="mod">
          <ac:chgData name="Hilton Elias" userId="6441de840eeb3d09" providerId="LiveId" clId="{C40C7320-5AAC-47CE-BF1A-7F58DE6CD07B}" dt="2023-09-24T00:44:12.561" v="163" actId="14100"/>
          <ac:spMkLst>
            <pc:docMk/>
            <pc:sldMk cId="3164201664" sldId="286"/>
            <ac:spMk id="6" creationId="{F4563DD3-998A-3043-16D6-B086B6849FC0}"/>
          </ac:spMkLst>
        </pc:spChg>
        <pc:spChg chg="mod">
          <ac:chgData name="Hilton Elias" userId="6441de840eeb3d09" providerId="LiveId" clId="{C40C7320-5AAC-47CE-BF1A-7F58DE6CD07B}" dt="2023-09-24T00:44:04.677" v="161" actId="255"/>
          <ac:spMkLst>
            <pc:docMk/>
            <pc:sldMk cId="3164201664" sldId="286"/>
            <ac:spMk id="7" creationId="{78E7942B-3553-A439-B99E-A94FD8D2FE31}"/>
          </ac:spMkLst>
        </pc:spChg>
        <pc:picChg chg="del">
          <ac:chgData name="Hilton Elias" userId="6441de840eeb3d09" providerId="LiveId" clId="{C40C7320-5AAC-47CE-BF1A-7F58DE6CD07B}" dt="2023-09-24T00:44:49.819" v="164" actId="478"/>
          <ac:picMkLst>
            <pc:docMk/>
            <pc:sldMk cId="3164201664" sldId="286"/>
            <ac:picMk id="3" creationId="{384BBBE9-319B-6E5E-1433-0DF8C6C24BE7}"/>
          </ac:picMkLst>
        </pc:picChg>
        <pc:picChg chg="add mod">
          <ac:chgData name="Hilton Elias" userId="6441de840eeb3d09" providerId="LiveId" clId="{C40C7320-5AAC-47CE-BF1A-7F58DE6CD07B}" dt="2023-09-24T00:45:02.176" v="169" actId="14100"/>
          <ac:picMkLst>
            <pc:docMk/>
            <pc:sldMk cId="3164201664" sldId="286"/>
            <ac:picMk id="4" creationId="{4058C0C6-0B62-F8A8-D2E3-A32749A5E738}"/>
          </ac:picMkLst>
        </pc:picChg>
      </pc:sldChg>
      <pc:sldChg chg="addSp delSp modSp mod">
        <pc:chgData name="Hilton Elias" userId="6441de840eeb3d09" providerId="LiveId" clId="{C40C7320-5AAC-47CE-BF1A-7F58DE6CD07B}" dt="2023-09-24T00:48:25.004" v="199" actId="1076"/>
        <pc:sldMkLst>
          <pc:docMk/>
          <pc:sldMk cId="2886632345" sldId="289"/>
        </pc:sldMkLst>
        <pc:spChg chg="add del">
          <ac:chgData name="Hilton Elias" userId="6441de840eeb3d09" providerId="LiveId" clId="{C40C7320-5AAC-47CE-BF1A-7F58DE6CD07B}" dt="2023-09-24T00:48:16.853" v="196" actId="478"/>
          <ac:spMkLst>
            <pc:docMk/>
            <pc:sldMk cId="2886632345" sldId="289"/>
            <ac:spMk id="2" creationId="{8C16B5AE-D280-585D-1499-0938041B9649}"/>
          </ac:spMkLst>
        </pc:spChg>
        <pc:spChg chg="mod">
          <ac:chgData name="Hilton Elias" userId="6441de840eeb3d09" providerId="LiveId" clId="{C40C7320-5AAC-47CE-BF1A-7F58DE6CD07B}" dt="2023-09-24T00:48:25.004" v="199" actId="1076"/>
          <ac:spMkLst>
            <pc:docMk/>
            <pc:sldMk cId="2886632345" sldId="289"/>
            <ac:spMk id="4" creationId="{4223A411-D9CA-BBA8-5E67-022EABCFD12F}"/>
          </ac:spMkLst>
        </pc:spChg>
        <pc:spChg chg="add del">
          <ac:chgData name="Hilton Elias" userId="6441de840eeb3d09" providerId="LiveId" clId="{C40C7320-5AAC-47CE-BF1A-7F58DE6CD07B}" dt="2023-09-24T00:48:17.701" v="197" actId="478"/>
          <ac:spMkLst>
            <pc:docMk/>
            <pc:sldMk cId="2886632345" sldId="289"/>
            <ac:spMk id="5" creationId="{6DC2B82E-CE1A-FCE2-C2E0-70A796F224E8}"/>
          </ac:spMkLst>
        </pc:spChg>
        <pc:spChg chg="del">
          <ac:chgData name="Hilton Elias" userId="6441de840eeb3d09" providerId="LiveId" clId="{C40C7320-5AAC-47CE-BF1A-7F58DE6CD07B}" dt="2023-09-24T00:45:38.387" v="170" actId="478"/>
          <ac:spMkLst>
            <pc:docMk/>
            <pc:sldMk cId="2886632345" sldId="289"/>
            <ac:spMk id="7" creationId="{CC50C6A8-5BF1-5D46-CF65-72553D11B7AD}"/>
          </ac:spMkLst>
        </pc:spChg>
      </pc:sldChg>
      <pc:sldChg chg="delSp modSp mod">
        <pc:chgData name="Hilton Elias" userId="6441de840eeb3d09" providerId="LiveId" clId="{C40C7320-5AAC-47CE-BF1A-7F58DE6CD07B}" dt="2023-09-24T00:49:34.748" v="215" actId="113"/>
        <pc:sldMkLst>
          <pc:docMk/>
          <pc:sldMk cId="1933656814" sldId="291"/>
        </pc:sldMkLst>
        <pc:spChg chg="mod">
          <ac:chgData name="Hilton Elias" userId="6441de840eeb3d09" providerId="LiveId" clId="{C40C7320-5AAC-47CE-BF1A-7F58DE6CD07B}" dt="2023-09-24T00:49:34.748" v="215" actId="113"/>
          <ac:spMkLst>
            <pc:docMk/>
            <pc:sldMk cId="1933656814" sldId="291"/>
            <ac:spMk id="4" creationId="{EF8DCB7C-95A2-C663-6DC8-50719D55D68F}"/>
          </ac:spMkLst>
        </pc:spChg>
        <pc:picChg chg="del">
          <ac:chgData name="Hilton Elias" userId="6441de840eeb3d09" providerId="LiveId" clId="{C40C7320-5AAC-47CE-BF1A-7F58DE6CD07B}" dt="2023-09-24T00:48:44.735" v="200" actId="478"/>
          <ac:picMkLst>
            <pc:docMk/>
            <pc:sldMk cId="1933656814" sldId="291"/>
            <ac:picMk id="3" creationId="{619CB5D7-2F6F-05B3-A7B0-D9CF3FA6A938}"/>
          </ac:picMkLst>
        </pc:picChg>
      </pc:sldChg>
      <pc:sldChg chg="addSp delSp modSp mod">
        <pc:chgData name="Hilton Elias" userId="6441de840eeb3d09" providerId="LiveId" clId="{C40C7320-5AAC-47CE-BF1A-7F58DE6CD07B}" dt="2023-09-24T00:52:00.826" v="249" actId="14100"/>
        <pc:sldMkLst>
          <pc:docMk/>
          <pc:sldMk cId="2182887811" sldId="292"/>
        </pc:sldMkLst>
        <pc:spChg chg="mod">
          <ac:chgData name="Hilton Elias" userId="6441de840eeb3d09" providerId="LiveId" clId="{C40C7320-5AAC-47CE-BF1A-7F58DE6CD07B}" dt="2023-09-24T00:52:00.826" v="249" actId="14100"/>
          <ac:spMkLst>
            <pc:docMk/>
            <pc:sldMk cId="2182887811" sldId="292"/>
            <ac:spMk id="4" creationId="{EF8DCB7C-95A2-C663-6DC8-50719D55D68F}"/>
          </ac:spMkLst>
        </pc:spChg>
        <pc:picChg chg="del">
          <ac:chgData name="Hilton Elias" userId="6441de840eeb3d09" providerId="LiveId" clId="{C40C7320-5AAC-47CE-BF1A-7F58DE6CD07B}" dt="2023-09-24T00:51:01.772" v="232" actId="478"/>
          <ac:picMkLst>
            <pc:docMk/>
            <pc:sldMk cId="2182887811" sldId="292"/>
            <ac:picMk id="3" creationId="{BC301A60-3BF0-353E-17F5-E19CB94AC29A}"/>
          </ac:picMkLst>
        </pc:picChg>
        <pc:picChg chg="add mod">
          <ac:chgData name="Hilton Elias" userId="6441de840eeb3d09" providerId="LiveId" clId="{C40C7320-5AAC-47CE-BF1A-7F58DE6CD07B}" dt="2023-09-24T00:51:58.194" v="248" actId="1076"/>
          <ac:picMkLst>
            <pc:docMk/>
            <pc:sldMk cId="2182887811" sldId="292"/>
            <ac:picMk id="6" creationId="{CAA984CA-1AE4-F567-58A7-0ED51780E0CE}"/>
          </ac:picMkLst>
        </pc:picChg>
      </pc:sldChg>
      <pc:sldChg chg="addSp modSp mod">
        <pc:chgData name="Hilton Elias" userId="6441de840eeb3d09" providerId="LiveId" clId="{C40C7320-5AAC-47CE-BF1A-7F58DE6CD07B}" dt="2023-09-24T00:57:02.824" v="293" actId="14100"/>
        <pc:sldMkLst>
          <pc:docMk/>
          <pc:sldMk cId="3873969549" sldId="293"/>
        </pc:sldMkLst>
        <pc:spChg chg="mod">
          <ac:chgData name="Hilton Elias" userId="6441de840eeb3d09" providerId="LiveId" clId="{C40C7320-5AAC-47CE-BF1A-7F58DE6CD07B}" dt="2023-09-24T00:57:02.824" v="293" actId="14100"/>
          <ac:spMkLst>
            <pc:docMk/>
            <pc:sldMk cId="3873969549" sldId="293"/>
            <ac:spMk id="8" creationId="{3C84F857-9547-0CC8-8C30-E1E3E300CB96}"/>
          </ac:spMkLst>
        </pc:spChg>
        <pc:picChg chg="add mod">
          <ac:chgData name="Hilton Elias" userId="6441de840eeb3d09" providerId="LiveId" clId="{C40C7320-5AAC-47CE-BF1A-7F58DE6CD07B}" dt="2023-09-24T00:56:57.922" v="292" actId="1076"/>
          <ac:picMkLst>
            <pc:docMk/>
            <pc:sldMk cId="3873969549" sldId="293"/>
            <ac:picMk id="3" creationId="{F9DCC817-61C5-3162-945F-6248E69BECB2}"/>
          </ac:picMkLst>
        </pc:picChg>
      </pc:sldChg>
      <pc:sldChg chg="addSp modSp mod">
        <pc:chgData name="Hilton Elias" userId="6441de840eeb3d09" providerId="LiveId" clId="{C40C7320-5AAC-47CE-BF1A-7F58DE6CD07B}" dt="2023-09-24T00:54:00.222" v="267" actId="20577"/>
        <pc:sldMkLst>
          <pc:docMk/>
          <pc:sldMk cId="772694105" sldId="295"/>
        </pc:sldMkLst>
        <pc:spChg chg="mod">
          <ac:chgData name="Hilton Elias" userId="6441de840eeb3d09" providerId="LiveId" clId="{C40C7320-5AAC-47CE-BF1A-7F58DE6CD07B}" dt="2023-09-24T00:54:00.222" v="267" actId="20577"/>
          <ac:spMkLst>
            <pc:docMk/>
            <pc:sldMk cId="772694105" sldId="295"/>
            <ac:spMk id="4" creationId="{215ABD41-24F3-E9CE-C136-8C37E9084AB7}"/>
          </ac:spMkLst>
        </pc:spChg>
        <pc:spChg chg="add mod">
          <ac:chgData name="Hilton Elias" userId="6441de840eeb3d09" providerId="LiveId" clId="{C40C7320-5AAC-47CE-BF1A-7F58DE6CD07B}" dt="2023-09-24T00:52:35.408" v="255" actId="1076"/>
          <ac:spMkLst>
            <pc:docMk/>
            <pc:sldMk cId="772694105" sldId="295"/>
            <ac:spMk id="6" creationId="{B874CCFB-ED9F-DE21-7DCF-5E07575A8A58}"/>
          </ac:spMkLst>
        </pc:spChg>
      </pc:sldChg>
      <pc:sldChg chg="modSp mod">
        <pc:chgData name="Hilton Elias" userId="6441de840eeb3d09" providerId="LiveId" clId="{C40C7320-5AAC-47CE-BF1A-7F58DE6CD07B}" dt="2023-09-24T01:33:54.949" v="660" actId="313"/>
        <pc:sldMkLst>
          <pc:docMk/>
          <pc:sldMk cId="2714644796" sldId="296"/>
        </pc:sldMkLst>
        <pc:spChg chg="mod">
          <ac:chgData name="Hilton Elias" userId="6441de840eeb3d09" providerId="LiveId" clId="{C40C7320-5AAC-47CE-BF1A-7F58DE6CD07B}" dt="2023-09-24T01:33:54.949" v="660" actId="313"/>
          <ac:spMkLst>
            <pc:docMk/>
            <pc:sldMk cId="2714644796" sldId="296"/>
            <ac:spMk id="4" creationId="{DF75A428-DD03-8430-D480-3999777ABB63}"/>
          </ac:spMkLst>
        </pc:spChg>
      </pc:sldChg>
      <pc:sldChg chg="delSp modSp mod">
        <pc:chgData name="Hilton Elias" userId="6441de840eeb3d09" providerId="LiveId" clId="{C40C7320-5AAC-47CE-BF1A-7F58DE6CD07B}" dt="2023-09-24T01:00:43.456" v="325" actId="20577"/>
        <pc:sldMkLst>
          <pc:docMk/>
          <pc:sldMk cId="1834158159" sldId="302"/>
        </pc:sldMkLst>
        <pc:spChg chg="del">
          <ac:chgData name="Hilton Elias" userId="6441de840eeb3d09" providerId="LiveId" clId="{C40C7320-5AAC-47CE-BF1A-7F58DE6CD07B}" dt="2023-09-24T01:00:26.193" v="321" actId="478"/>
          <ac:spMkLst>
            <pc:docMk/>
            <pc:sldMk cId="1834158159" sldId="302"/>
            <ac:spMk id="2" creationId="{8C16B5AE-D280-585D-1499-0938041B9649}"/>
          </ac:spMkLst>
        </pc:spChg>
        <pc:spChg chg="del">
          <ac:chgData name="Hilton Elias" userId="6441de840eeb3d09" providerId="LiveId" clId="{C40C7320-5AAC-47CE-BF1A-7F58DE6CD07B}" dt="2023-09-24T01:00:28.761" v="322" actId="478"/>
          <ac:spMkLst>
            <pc:docMk/>
            <pc:sldMk cId="1834158159" sldId="302"/>
            <ac:spMk id="5" creationId="{6DC2B82E-CE1A-FCE2-C2E0-70A796F224E8}"/>
          </ac:spMkLst>
        </pc:spChg>
        <pc:spChg chg="mod">
          <ac:chgData name="Hilton Elias" userId="6441de840eeb3d09" providerId="LiveId" clId="{C40C7320-5AAC-47CE-BF1A-7F58DE6CD07B}" dt="2023-09-24T01:00:43.456" v="325" actId="20577"/>
          <ac:spMkLst>
            <pc:docMk/>
            <pc:sldMk cId="1834158159" sldId="302"/>
            <ac:spMk id="8" creationId="{3C84F857-9547-0CC8-8C30-E1E3E300CB96}"/>
          </ac:spMkLst>
        </pc:spChg>
        <pc:picChg chg="del">
          <ac:chgData name="Hilton Elias" userId="6441de840eeb3d09" providerId="LiveId" clId="{C40C7320-5AAC-47CE-BF1A-7F58DE6CD07B}" dt="2023-09-24T00:58:48.983" v="294" actId="478"/>
          <ac:picMkLst>
            <pc:docMk/>
            <pc:sldMk cId="1834158159" sldId="302"/>
            <ac:picMk id="3" creationId="{5D316BF3-05EB-9BBC-6E47-844351584BC4}"/>
          </ac:picMkLst>
        </pc:picChg>
      </pc:sldChg>
      <pc:sldChg chg="modSp mod">
        <pc:chgData name="Hilton Elias" userId="6441de840eeb3d09" providerId="LiveId" clId="{C40C7320-5AAC-47CE-BF1A-7F58DE6CD07B}" dt="2023-09-24T01:24:10.190" v="549" actId="123"/>
        <pc:sldMkLst>
          <pc:docMk/>
          <pc:sldMk cId="1383270754" sldId="305"/>
        </pc:sldMkLst>
        <pc:spChg chg="mod">
          <ac:chgData name="Hilton Elias" userId="6441de840eeb3d09" providerId="LiveId" clId="{C40C7320-5AAC-47CE-BF1A-7F58DE6CD07B}" dt="2023-09-24T01:24:10.190" v="549" actId="123"/>
          <ac:spMkLst>
            <pc:docMk/>
            <pc:sldMk cId="1383270754" sldId="305"/>
            <ac:spMk id="4" creationId="{BF52914E-3579-3761-1F7B-F054A881ED48}"/>
          </ac:spMkLst>
        </pc:spChg>
      </pc:sldChg>
      <pc:sldChg chg="addSp delSp modSp mod">
        <pc:chgData name="Hilton Elias" userId="6441de840eeb3d09" providerId="LiveId" clId="{C40C7320-5AAC-47CE-BF1A-7F58DE6CD07B}" dt="2023-09-24T01:31:13.793" v="625" actId="1076"/>
        <pc:sldMkLst>
          <pc:docMk/>
          <pc:sldMk cId="1264786694" sldId="306"/>
        </pc:sldMkLst>
        <pc:spChg chg="mod">
          <ac:chgData name="Hilton Elias" userId="6441de840eeb3d09" providerId="LiveId" clId="{C40C7320-5AAC-47CE-BF1A-7F58DE6CD07B}" dt="2023-09-24T01:30:55.904" v="618" actId="20577"/>
          <ac:spMkLst>
            <pc:docMk/>
            <pc:sldMk cId="1264786694" sldId="306"/>
            <ac:spMk id="4" creationId="{FA5F9891-5A59-8B29-89DD-4A7A33762DF5}"/>
          </ac:spMkLst>
        </pc:spChg>
        <pc:picChg chg="add del mod">
          <ac:chgData name="Hilton Elias" userId="6441de840eeb3d09" providerId="LiveId" clId="{C40C7320-5AAC-47CE-BF1A-7F58DE6CD07B}" dt="2023-09-24T01:30:29.265" v="612" actId="478"/>
          <ac:picMkLst>
            <pc:docMk/>
            <pc:sldMk cId="1264786694" sldId="306"/>
            <ac:picMk id="3" creationId="{FADFF9C1-7A7C-291D-7ABC-AAFB9FC1274E}"/>
          </ac:picMkLst>
        </pc:picChg>
        <pc:picChg chg="add mod">
          <ac:chgData name="Hilton Elias" userId="6441de840eeb3d09" providerId="LiveId" clId="{C40C7320-5AAC-47CE-BF1A-7F58DE6CD07B}" dt="2023-09-24T01:31:13.793" v="625" actId="1076"/>
          <ac:picMkLst>
            <pc:docMk/>
            <pc:sldMk cId="1264786694" sldId="306"/>
            <ac:picMk id="6" creationId="{8A1BF585-3112-52F5-2333-41D746B6B85F}"/>
          </ac:picMkLst>
        </pc:picChg>
      </pc:sldChg>
      <pc:sldChg chg="addSp delSp modSp mod">
        <pc:chgData name="Hilton Elias" userId="6441de840eeb3d09" providerId="LiveId" clId="{C40C7320-5AAC-47CE-BF1A-7F58DE6CD07B}" dt="2023-09-24T01:31:39.318" v="629" actId="1076"/>
        <pc:sldMkLst>
          <pc:docMk/>
          <pc:sldMk cId="347818984" sldId="307"/>
        </pc:sldMkLst>
        <pc:spChg chg="del mod">
          <ac:chgData name="Hilton Elias" userId="6441de840eeb3d09" providerId="LiveId" clId="{C40C7320-5AAC-47CE-BF1A-7F58DE6CD07B}" dt="2023-09-24T01:30:17.112" v="611" actId="478"/>
          <ac:spMkLst>
            <pc:docMk/>
            <pc:sldMk cId="347818984" sldId="307"/>
            <ac:spMk id="4" creationId="{327D0A4F-4ABE-BDCC-043D-7C19AA1823B4}"/>
          </ac:spMkLst>
        </pc:spChg>
        <pc:picChg chg="add mod">
          <ac:chgData name="Hilton Elias" userId="6441de840eeb3d09" providerId="LiveId" clId="{C40C7320-5AAC-47CE-BF1A-7F58DE6CD07B}" dt="2023-09-24T01:31:39.318" v="629" actId="1076"/>
          <ac:picMkLst>
            <pc:docMk/>
            <pc:sldMk cId="347818984" sldId="307"/>
            <ac:picMk id="3" creationId="{8A49121F-FCA9-23B9-A57E-7B355290BC5E}"/>
          </ac:picMkLst>
        </pc:picChg>
      </pc:sldChg>
      <pc:sldChg chg="add del">
        <pc:chgData name="Hilton Elias" userId="6441de840eeb3d09" providerId="LiveId" clId="{C40C7320-5AAC-47CE-BF1A-7F58DE6CD07B}" dt="2023-09-24T01:24:23.238" v="550" actId="47"/>
        <pc:sldMkLst>
          <pc:docMk/>
          <pc:sldMk cId="2489069697" sldId="308"/>
        </pc:sldMkLst>
      </pc:sldChg>
      <pc:sldChg chg="addSp delSp modSp new mod">
        <pc:chgData name="Hilton Elias" userId="6441de840eeb3d09" providerId="LiveId" clId="{C40C7320-5AAC-47CE-BF1A-7F58DE6CD07B}" dt="2023-09-24T01:04:36.682" v="358" actId="20577"/>
        <pc:sldMkLst>
          <pc:docMk/>
          <pc:sldMk cId="3892702248" sldId="309"/>
        </pc:sldMkLst>
        <pc:spChg chg="del">
          <ac:chgData name="Hilton Elias" userId="6441de840eeb3d09" providerId="LiveId" clId="{C40C7320-5AAC-47CE-BF1A-7F58DE6CD07B}" dt="2023-09-24T01:01:19.966" v="328" actId="478"/>
          <ac:spMkLst>
            <pc:docMk/>
            <pc:sldMk cId="3892702248" sldId="309"/>
            <ac:spMk id="2" creationId="{EED73811-6D05-11F8-00C9-E23B0AF0B402}"/>
          </ac:spMkLst>
        </pc:spChg>
        <pc:spChg chg="add mod">
          <ac:chgData name="Hilton Elias" userId="6441de840eeb3d09" providerId="LiveId" clId="{C40C7320-5AAC-47CE-BF1A-7F58DE6CD07B}" dt="2023-09-24T01:04:36.682" v="358" actId="20577"/>
          <ac:spMkLst>
            <pc:docMk/>
            <pc:sldMk cId="3892702248" sldId="309"/>
            <ac:spMk id="4" creationId="{975C1E79-CDAB-B985-80A5-BA79762B1688}"/>
          </ac:spMkLst>
        </pc:spChg>
      </pc:sldChg>
      <pc:sldChg chg="addSp delSp modSp new mod">
        <pc:chgData name="Hilton Elias" userId="6441de840eeb3d09" providerId="LiveId" clId="{C40C7320-5AAC-47CE-BF1A-7F58DE6CD07B}" dt="2023-09-24T01:05:22.777" v="364" actId="22"/>
        <pc:sldMkLst>
          <pc:docMk/>
          <pc:sldMk cId="4260209149" sldId="310"/>
        </pc:sldMkLst>
        <pc:spChg chg="del">
          <ac:chgData name="Hilton Elias" userId="6441de840eeb3d09" providerId="LiveId" clId="{C40C7320-5AAC-47CE-BF1A-7F58DE6CD07B}" dt="2023-09-24T01:03:35.332" v="345" actId="478"/>
          <ac:spMkLst>
            <pc:docMk/>
            <pc:sldMk cId="4260209149" sldId="310"/>
            <ac:spMk id="2" creationId="{94C14FE5-6418-8399-8BE3-32BC7C731C1C}"/>
          </ac:spMkLst>
        </pc:spChg>
        <pc:spChg chg="add mod">
          <ac:chgData name="Hilton Elias" userId="6441de840eeb3d09" providerId="LiveId" clId="{C40C7320-5AAC-47CE-BF1A-7F58DE6CD07B}" dt="2023-09-24T01:04:02.182" v="355" actId="14100"/>
          <ac:spMkLst>
            <pc:docMk/>
            <pc:sldMk cId="4260209149" sldId="310"/>
            <ac:spMk id="4" creationId="{A4464196-01A3-CEF7-E253-894DBC967E98}"/>
          </ac:spMkLst>
        </pc:spChg>
        <pc:spChg chg="add del">
          <ac:chgData name="Hilton Elias" userId="6441de840eeb3d09" providerId="LiveId" clId="{C40C7320-5AAC-47CE-BF1A-7F58DE6CD07B}" dt="2023-09-24T01:05:22.777" v="364" actId="22"/>
          <ac:spMkLst>
            <pc:docMk/>
            <pc:sldMk cId="4260209149" sldId="310"/>
            <ac:spMk id="8" creationId="{72592D0B-6F0A-793F-D7CF-765FF989C897}"/>
          </ac:spMkLst>
        </pc:spChg>
        <pc:picChg chg="add mod">
          <ac:chgData name="Hilton Elias" userId="6441de840eeb3d09" providerId="LiveId" clId="{C40C7320-5AAC-47CE-BF1A-7F58DE6CD07B}" dt="2023-09-24T01:05:07.075" v="362" actId="1076"/>
          <ac:picMkLst>
            <pc:docMk/>
            <pc:sldMk cId="4260209149" sldId="310"/>
            <ac:picMk id="6" creationId="{7BC73828-26B8-9BD6-3175-20D8BDBB9C22}"/>
          </ac:picMkLst>
        </pc:picChg>
      </pc:sldChg>
      <pc:sldChg chg="addSp delSp modSp add del mod">
        <pc:chgData name="Hilton Elias" userId="6441de840eeb3d09" providerId="LiveId" clId="{C40C7320-5AAC-47CE-BF1A-7F58DE6CD07B}" dt="2023-09-24T01:21:24.328" v="505" actId="47"/>
        <pc:sldMkLst>
          <pc:docMk/>
          <pc:sldMk cId="1052307152" sldId="311"/>
        </pc:sldMkLst>
        <pc:spChg chg="del">
          <ac:chgData name="Hilton Elias" userId="6441de840eeb3d09" providerId="LiveId" clId="{C40C7320-5AAC-47CE-BF1A-7F58DE6CD07B}" dt="2023-09-24T01:05:27.410" v="366" actId="478"/>
          <ac:spMkLst>
            <pc:docMk/>
            <pc:sldMk cId="1052307152" sldId="311"/>
            <ac:spMk id="2" creationId="{94C14FE5-6418-8399-8BE3-32BC7C731C1C}"/>
          </ac:spMkLst>
        </pc:spChg>
        <pc:spChg chg="add del mod">
          <ac:chgData name="Hilton Elias" userId="6441de840eeb3d09" providerId="LiveId" clId="{C40C7320-5AAC-47CE-BF1A-7F58DE6CD07B}" dt="2023-09-24T01:05:34.767" v="368" actId="478"/>
          <ac:spMkLst>
            <pc:docMk/>
            <pc:sldMk cId="1052307152" sldId="311"/>
            <ac:spMk id="4" creationId="{8FCB49A9-9041-4609-26A4-7575E36A0114}"/>
          </ac:spMkLst>
        </pc:spChg>
        <pc:spChg chg="add del">
          <ac:chgData name="Hilton Elias" userId="6441de840eeb3d09" providerId="LiveId" clId="{C40C7320-5AAC-47CE-BF1A-7F58DE6CD07B}" dt="2023-09-24T01:18:08.949" v="475"/>
          <ac:spMkLst>
            <pc:docMk/>
            <pc:sldMk cId="1052307152" sldId="311"/>
            <ac:spMk id="5" creationId="{962936E6-37DC-EE60-E796-92F05517DA5B}"/>
          </ac:spMkLst>
        </pc:spChg>
      </pc:sldChg>
      <pc:sldChg chg="addSp delSp modSp add mod">
        <pc:chgData name="Hilton Elias" userId="6441de840eeb3d09" providerId="LiveId" clId="{C40C7320-5AAC-47CE-BF1A-7F58DE6CD07B}" dt="2023-09-24T01:08:02.721" v="396" actId="1076"/>
        <pc:sldMkLst>
          <pc:docMk/>
          <pc:sldMk cId="4290937132" sldId="312"/>
        </pc:sldMkLst>
        <pc:spChg chg="add mod">
          <ac:chgData name="Hilton Elias" userId="6441de840eeb3d09" providerId="LiveId" clId="{C40C7320-5AAC-47CE-BF1A-7F58DE6CD07B}" dt="2023-09-24T01:06:13.963" v="378" actId="1076"/>
          <ac:spMkLst>
            <pc:docMk/>
            <pc:sldMk cId="4290937132" sldId="312"/>
            <ac:spMk id="6" creationId="{541B823B-E912-F5CC-2463-17026E496409}"/>
          </ac:spMkLst>
        </pc:spChg>
        <pc:spChg chg="mod">
          <ac:chgData name="Hilton Elias" userId="6441de840eeb3d09" providerId="LiveId" clId="{C40C7320-5AAC-47CE-BF1A-7F58DE6CD07B}" dt="2023-09-24T01:08:02.721" v="396" actId="1076"/>
          <ac:spMkLst>
            <pc:docMk/>
            <pc:sldMk cId="4290937132" sldId="312"/>
            <ac:spMk id="8" creationId="{3C84F857-9547-0CC8-8C30-E1E3E300CB96}"/>
          </ac:spMkLst>
        </pc:spChg>
        <pc:picChg chg="del">
          <ac:chgData name="Hilton Elias" userId="6441de840eeb3d09" providerId="LiveId" clId="{C40C7320-5AAC-47CE-BF1A-7F58DE6CD07B}" dt="2023-09-24T01:05:44.872" v="370" actId="478"/>
          <ac:picMkLst>
            <pc:docMk/>
            <pc:sldMk cId="4290937132" sldId="312"/>
            <ac:picMk id="3" creationId="{F9DCC817-61C5-3162-945F-6248E69BECB2}"/>
          </ac:picMkLst>
        </pc:picChg>
      </pc:sldChg>
      <pc:sldChg chg="delSp modSp add mod">
        <pc:chgData name="Hilton Elias" userId="6441de840eeb3d09" providerId="LiveId" clId="{C40C7320-5AAC-47CE-BF1A-7F58DE6CD07B}" dt="2023-09-24T01:09:43.997" v="408" actId="20577"/>
        <pc:sldMkLst>
          <pc:docMk/>
          <pc:sldMk cId="995046518" sldId="313"/>
        </pc:sldMkLst>
        <pc:spChg chg="del">
          <ac:chgData name="Hilton Elias" userId="6441de840eeb3d09" providerId="LiveId" clId="{C40C7320-5AAC-47CE-BF1A-7F58DE6CD07B}" dt="2023-09-24T01:08:28.140" v="398" actId="478"/>
          <ac:spMkLst>
            <pc:docMk/>
            <pc:sldMk cId="995046518" sldId="313"/>
            <ac:spMk id="6" creationId="{541B823B-E912-F5CC-2463-17026E496409}"/>
          </ac:spMkLst>
        </pc:spChg>
        <pc:spChg chg="mod">
          <ac:chgData name="Hilton Elias" userId="6441de840eeb3d09" providerId="LiveId" clId="{C40C7320-5AAC-47CE-BF1A-7F58DE6CD07B}" dt="2023-09-24T01:09:43.997" v="408" actId="20577"/>
          <ac:spMkLst>
            <pc:docMk/>
            <pc:sldMk cId="995046518" sldId="313"/>
            <ac:spMk id="8" creationId="{3C84F857-9547-0CC8-8C30-E1E3E300CB96}"/>
          </ac:spMkLst>
        </pc:spChg>
      </pc:sldChg>
      <pc:sldChg chg="modSp add mod">
        <pc:chgData name="Hilton Elias" userId="6441de840eeb3d09" providerId="LiveId" clId="{C40C7320-5AAC-47CE-BF1A-7F58DE6CD07B}" dt="2023-09-24T01:12:38.558" v="423" actId="1076"/>
        <pc:sldMkLst>
          <pc:docMk/>
          <pc:sldMk cId="3599900298" sldId="314"/>
        </pc:sldMkLst>
        <pc:spChg chg="mod">
          <ac:chgData name="Hilton Elias" userId="6441de840eeb3d09" providerId="LiveId" clId="{C40C7320-5AAC-47CE-BF1A-7F58DE6CD07B}" dt="2023-09-24T01:12:38.558" v="423" actId="1076"/>
          <ac:spMkLst>
            <pc:docMk/>
            <pc:sldMk cId="3599900298" sldId="314"/>
            <ac:spMk id="8" creationId="{3C84F857-9547-0CC8-8C30-E1E3E300CB96}"/>
          </ac:spMkLst>
        </pc:spChg>
      </pc:sldChg>
      <pc:sldChg chg="add del">
        <pc:chgData name="Hilton Elias" userId="6441de840eeb3d09" providerId="LiveId" clId="{C40C7320-5AAC-47CE-BF1A-7F58DE6CD07B}" dt="2023-09-24T01:10:08.027" v="410" actId="47"/>
        <pc:sldMkLst>
          <pc:docMk/>
          <pc:sldMk cId="3940662166" sldId="314"/>
        </pc:sldMkLst>
      </pc:sldChg>
      <pc:sldChg chg="modSp add mod">
        <pc:chgData name="Hilton Elias" userId="6441de840eeb3d09" providerId="LiveId" clId="{C40C7320-5AAC-47CE-BF1A-7F58DE6CD07B}" dt="2023-09-24T01:14:27.822" v="442" actId="1076"/>
        <pc:sldMkLst>
          <pc:docMk/>
          <pc:sldMk cId="956534957" sldId="315"/>
        </pc:sldMkLst>
        <pc:spChg chg="mod">
          <ac:chgData name="Hilton Elias" userId="6441de840eeb3d09" providerId="LiveId" clId="{C40C7320-5AAC-47CE-BF1A-7F58DE6CD07B}" dt="2023-09-24T01:13:18.071" v="429" actId="113"/>
          <ac:spMkLst>
            <pc:docMk/>
            <pc:sldMk cId="956534957" sldId="315"/>
            <ac:spMk id="6" creationId="{541B823B-E912-F5CC-2463-17026E496409}"/>
          </ac:spMkLst>
        </pc:spChg>
        <pc:spChg chg="mod">
          <ac:chgData name="Hilton Elias" userId="6441de840eeb3d09" providerId="LiveId" clId="{C40C7320-5AAC-47CE-BF1A-7F58DE6CD07B}" dt="2023-09-24T01:14:27.822" v="442" actId="1076"/>
          <ac:spMkLst>
            <pc:docMk/>
            <pc:sldMk cId="956534957" sldId="315"/>
            <ac:spMk id="8" creationId="{3C84F857-9547-0CC8-8C30-E1E3E300CB96}"/>
          </ac:spMkLst>
        </pc:spChg>
      </pc:sldChg>
      <pc:sldChg chg="addSp delSp modSp add mod">
        <pc:chgData name="Hilton Elias" userId="6441de840eeb3d09" providerId="LiveId" clId="{C40C7320-5AAC-47CE-BF1A-7F58DE6CD07B}" dt="2023-09-24T01:16:21.858" v="460" actId="1076"/>
        <pc:sldMkLst>
          <pc:docMk/>
          <pc:sldMk cId="1497283072" sldId="316"/>
        </pc:sldMkLst>
        <pc:spChg chg="mod">
          <ac:chgData name="Hilton Elias" userId="6441de840eeb3d09" providerId="LiveId" clId="{C40C7320-5AAC-47CE-BF1A-7F58DE6CD07B}" dt="2023-09-24T01:15:30.760" v="453" actId="20577"/>
          <ac:spMkLst>
            <pc:docMk/>
            <pc:sldMk cId="1497283072" sldId="316"/>
            <ac:spMk id="4" creationId="{A4464196-01A3-CEF7-E253-894DBC967E98}"/>
          </ac:spMkLst>
        </pc:spChg>
        <pc:picChg chg="add mod">
          <ac:chgData name="Hilton Elias" userId="6441de840eeb3d09" providerId="LiveId" clId="{C40C7320-5AAC-47CE-BF1A-7F58DE6CD07B}" dt="2023-09-24T01:16:21.858" v="460" actId="1076"/>
          <ac:picMkLst>
            <pc:docMk/>
            <pc:sldMk cId="1497283072" sldId="316"/>
            <ac:picMk id="2" creationId="{7BF6427F-7B36-4766-5560-4658BA51CFA2}"/>
          </ac:picMkLst>
        </pc:picChg>
        <pc:picChg chg="del mod">
          <ac:chgData name="Hilton Elias" userId="6441de840eeb3d09" providerId="LiveId" clId="{C40C7320-5AAC-47CE-BF1A-7F58DE6CD07B}" dt="2023-09-24T01:15:59.312" v="454" actId="478"/>
          <ac:picMkLst>
            <pc:docMk/>
            <pc:sldMk cId="1497283072" sldId="316"/>
            <ac:picMk id="6" creationId="{7BC73828-26B8-9BD6-3175-20D8BDBB9C22}"/>
          </ac:picMkLst>
        </pc:picChg>
      </pc:sldChg>
      <pc:sldChg chg="addSp delSp modSp add mod">
        <pc:chgData name="Hilton Elias" userId="6441de840eeb3d09" providerId="LiveId" clId="{C40C7320-5AAC-47CE-BF1A-7F58DE6CD07B}" dt="2023-09-24T01:21:21.929" v="504" actId="478"/>
        <pc:sldMkLst>
          <pc:docMk/>
          <pc:sldMk cId="2981427261" sldId="317"/>
        </pc:sldMkLst>
        <pc:spChg chg="add del">
          <ac:chgData name="Hilton Elias" userId="6441de840eeb3d09" providerId="LiveId" clId="{C40C7320-5AAC-47CE-BF1A-7F58DE6CD07B}" dt="2023-09-24T01:17:26.711" v="465"/>
          <ac:spMkLst>
            <pc:docMk/>
            <pc:sldMk cId="2981427261" sldId="317"/>
            <ac:spMk id="3" creationId="{738F4459-F7E8-7D6A-D849-884F9EFAAE92}"/>
          </ac:spMkLst>
        </pc:spChg>
        <pc:spChg chg="add del">
          <ac:chgData name="Hilton Elias" userId="6441de840eeb3d09" providerId="LiveId" clId="{C40C7320-5AAC-47CE-BF1A-7F58DE6CD07B}" dt="2023-09-24T01:17:31.962" v="467"/>
          <ac:spMkLst>
            <pc:docMk/>
            <pc:sldMk cId="2981427261" sldId="317"/>
            <ac:spMk id="4" creationId="{6B71D081-6AAE-E32C-504D-5BE738456D06}"/>
          </ac:spMkLst>
        </pc:spChg>
        <pc:spChg chg="add del">
          <ac:chgData name="Hilton Elias" userId="6441de840eeb3d09" providerId="LiveId" clId="{C40C7320-5AAC-47CE-BF1A-7F58DE6CD07B}" dt="2023-09-24T01:17:40.136" v="469"/>
          <ac:spMkLst>
            <pc:docMk/>
            <pc:sldMk cId="2981427261" sldId="317"/>
            <ac:spMk id="6" creationId="{C84E5D47-FFB2-33E6-E731-C62204B52558}"/>
          </ac:spMkLst>
        </pc:spChg>
        <pc:spChg chg="add del">
          <ac:chgData name="Hilton Elias" userId="6441de840eeb3d09" providerId="LiveId" clId="{C40C7320-5AAC-47CE-BF1A-7F58DE6CD07B}" dt="2023-09-24T01:17:47.915" v="471"/>
          <ac:spMkLst>
            <pc:docMk/>
            <pc:sldMk cId="2981427261" sldId="317"/>
            <ac:spMk id="7" creationId="{65300D8B-F1D5-BD99-A8E0-6DFD9AD9CD9D}"/>
          </ac:spMkLst>
        </pc:spChg>
        <pc:spChg chg="add del mod">
          <ac:chgData name="Hilton Elias" userId="6441de840eeb3d09" providerId="LiveId" clId="{C40C7320-5AAC-47CE-BF1A-7F58DE6CD07B}" dt="2023-09-24T01:21:21.929" v="504" actId="478"/>
          <ac:spMkLst>
            <pc:docMk/>
            <pc:sldMk cId="2981427261" sldId="317"/>
            <ac:spMk id="8" creationId="{3C84F857-9547-0CC8-8C30-E1E3E300CB96}"/>
          </ac:spMkLst>
        </pc:spChg>
        <pc:spChg chg="add del">
          <ac:chgData name="Hilton Elias" userId="6441de840eeb3d09" providerId="LiveId" clId="{C40C7320-5AAC-47CE-BF1A-7F58DE6CD07B}" dt="2023-09-24T01:18:01.742" v="473"/>
          <ac:spMkLst>
            <pc:docMk/>
            <pc:sldMk cId="2981427261" sldId="317"/>
            <ac:spMk id="9" creationId="{EDA74C28-53B5-D664-4B79-51B547821C55}"/>
          </ac:spMkLst>
        </pc:spChg>
        <pc:spChg chg="add del">
          <ac:chgData name="Hilton Elias" userId="6441de840eeb3d09" providerId="LiveId" clId="{C40C7320-5AAC-47CE-BF1A-7F58DE6CD07B}" dt="2023-09-24T01:18:29.251" v="480"/>
          <ac:spMkLst>
            <pc:docMk/>
            <pc:sldMk cId="2981427261" sldId="317"/>
            <ac:spMk id="10" creationId="{DB6CD64A-BB0E-70C2-6C24-67E0AC8D159F}"/>
          </ac:spMkLst>
        </pc:spChg>
        <pc:spChg chg="add del">
          <ac:chgData name="Hilton Elias" userId="6441de840eeb3d09" providerId="LiveId" clId="{C40C7320-5AAC-47CE-BF1A-7F58DE6CD07B}" dt="2023-09-24T01:18:38.683" v="482"/>
          <ac:spMkLst>
            <pc:docMk/>
            <pc:sldMk cId="2981427261" sldId="317"/>
            <ac:spMk id="11" creationId="{9B29E1E0-82C4-4B8E-0965-637AFAF288A4}"/>
          </ac:spMkLst>
        </pc:spChg>
      </pc:sldChg>
      <pc:sldChg chg="add del">
        <pc:chgData name="Hilton Elias" userId="6441de840eeb3d09" providerId="LiveId" clId="{C40C7320-5AAC-47CE-BF1A-7F58DE6CD07B}" dt="2023-09-24T01:17:00.645" v="462"/>
        <pc:sldMkLst>
          <pc:docMk/>
          <pc:sldMk cId="3803163341" sldId="317"/>
        </pc:sldMkLst>
      </pc:sldChg>
      <pc:sldChg chg="addSp delSp modSp new mod">
        <pc:chgData name="Hilton Elias" userId="6441de840eeb3d09" providerId="LiveId" clId="{C40C7320-5AAC-47CE-BF1A-7F58DE6CD07B}" dt="2023-09-24T01:32:16.839" v="634" actId="14100"/>
        <pc:sldMkLst>
          <pc:docMk/>
          <pc:sldMk cId="738781025" sldId="318"/>
        </pc:sldMkLst>
        <pc:spChg chg="del">
          <ac:chgData name="Hilton Elias" userId="6441de840eeb3d09" providerId="LiveId" clId="{C40C7320-5AAC-47CE-BF1A-7F58DE6CD07B}" dt="2023-09-24T01:32:11.645" v="631" actId="478"/>
          <ac:spMkLst>
            <pc:docMk/>
            <pc:sldMk cId="738781025" sldId="318"/>
            <ac:spMk id="2" creationId="{296A0B44-AFCD-AF56-F042-EFEE072471BD}"/>
          </ac:spMkLst>
        </pc:spChg>
        <pc:picChg chg="add mod">
          <ac:chgData name="Hilton Elias" userId="6441de840eeb3d09" providerId="LiveId" clId="{C40C7320-5AAC-47CE-BF1A-7F58DE6CD07B}" dt="2023-09-24T01:32:16.839" v="634" actId="14100"/>
          <ac:picMkLst>
            <pc:docMk/>
            <pc:sldMk cId="738781025" sldId="318"/>
            <ac:picMk id="4" creationId="{B1A8453D-A980-AF00-1103-3F2CC51CB311}"/>
          </ac:picMkLst>
        </pc:picChg>
      </pc:sldChg>
      <pc:sldChg chg="addSp delSp modSp new mod">
        <pc:chgData name="Hilton Elias" userId="6441de840eeb3d09" providerId="LiveId" clId="{C40C7320-5AAC-47CE-BF1A-7F58DE6CD07B}" dt="2023-09-24T01:32:49.396" v="641" actId="1076"/>
        <pc:sldMkLst>
          <pc:docMk/>
          <pc:sldMk cId="4192056700" sldId="319"/>
        </pc:sldMkLst>
        <pc:spChg chg="del">
          <ac:chgData name="Hilton Elias" userId="6441de840eeb3d09" providerId="LiveId" clId="{C40C7320-5AAC-47CE-BF1A-7F58DE6CD07B}" dt="2023-09-24T01:32:40.542" v="636" actId="478"/>
          <ac:spMkLst>
            <pc:docMk/>
            <pc:sldMk cId="4192056700" sldId="319"/>
            <ac:spMk id="2" creationId="{647FA30D-A751-0894-C087-3DD914777658}"/>
          </ac:spMkLst>
        </pc:spChg>
        <pc:picChg chg="add mod">
          <ac:chgData name="Hilton Elias" userId="6441de840eeb3d09" providerId="LiveId" clId="{C40C7320-5AAC-47CE-BF1A-7F58DE6CD07B}" dt="2023-09-24T01:32:49.396" v="641" actId="1076"/>
          <ac:picMkLst>
            <pc:docMk/>
            <pc:sldMk cId="4192056700" sldId="319"/>
            <ac:picMk id="4" creationId="{77DA89C5-B9FE-4062-C0FD-E9C96734084A}"/>
          </ac:picMkLst>
        </pc:picChg>
      </pc:sldChg>
    </pc:docChg>
  </pc:docChgLst>
  <pc:docChgLst>
    <pc:chgData name="Hilton Elias" userId="6441de840eeb3d09" providerId="LiveId" clId="{44533151-AF81-47D1-84D9-F3123E64A627}"/>
    <pc:docChg chg="undo custSel addSld delSld modSld">
      <pc:chgData name="Hilton Elias" userId="6441de840eeb3d09" providerId="LiveId" clId="{44533151-AF81-47D1-84D9-F3123E64A627}" dt="2023-09-24T18:15:21.629" v="283" actId="1076"/>
      <pc:docMkLst>
        <pc:docMk/>
      </pc:docMkLst>
      <pc:sldChg chg="modSp mod">
        <pc:chgData name="Hilton Elias" userId="6441de840eeb3d09" providerId="LiveId" clId="{44533151-AF81-47D1-84D9-F3123E64A627}" dt="2023-09-24T17:52:19.718" v="5"/>
        <pc:sldMkLst>
          <pc:docMk/>
          <pc:sldMk cId="0" sldId="267"/>
        </pc:sldMkLst>
        <pc:spChg chg="mod">
          <ac:chgData name="Hilton Elias" userId="6441de840eeb3d09" providerId="LiveId" clId="{44533151-AF81-47D1-84D9-F3123E64A627}" dt="2023-09-24T17:51:58.356" v="4" actId="20577"/>
          <ac:spMkLst>
            <pc:docMk/>
            <pc:sldMk cId="0" sldId="267"/>
            <ac:spMk id="7" creationId="{EC8EE6F6-E8DA-9948-9A95-F42EAD0D9459}"/>
          </ac:spMkLst>
        </pc:spChg>
        <pc:spChg chg="mod">
          <ac:chgData name="Hilton Elias" userId="6441de840eeb3d09" providerId="LiveId" clId="{44533151-AF81-47D1-84D9-F3123E64A627}" dt="2023-09-24T17:52:19.718" v="5"/>
          <ac:spMkLst>
            <pc:docMk/>
            <pc:sldMk cId="0" sldId="267"/>
            <ac:spMk id="9" creationId="{EC1728EB-655C-3547-AB58-DDB7861A5347}"/>
          </ac:spMkLst>
        </pc:spChg>
      </pc:sldChg>
      <pc:sldChg chg="modSp mod">
        <pc:chgData name="Hilton Elias" userId="6441de840eeb3d09" providerId="LiveId" clId="{44533151-AF81-47D1-84D9-F3123E64A627}" dt="2023-09-24T17:53:07.421" v="20" actId="20577"/>
        <pc:sldMkLst>
          <pc:docMk/>
          <pc:sldMk cId="3052506872" sldId="268"/>
        </pc:sldMkLst>
        <pc:spChg chg="mod">
          <ac:chgData name="Hilton Elias" userId="6441de840eeb3d09" providerId="LiveId" clId="{44533151-AF81-47D1-84D9-F3123E64A627}" dt="2023-09-24T17:53:07.421" v="20" actId="20577"/>
          <ac:spMkLst>
            <pc:docMk/>
            <pc:sldMk cId="3052506872" sldId="268"/>
            <ac:spMk id="21" creationId="{9809F7FD-AA32-8F5F-451E-D829D79ADCB3}"/>
          </ac:spMkLst>
        </pc:spChg>
      </pc:sldChg>
      <pc:sldChg chg="modSp mod">
        <pc:chgData name="Hilton Elias" userId="6441de840eeb3d09" providerId="LiveId" clId="{44533151-AF81-47D1-84D9-F3123E64A627}" dt="2023-09-24T17:52:51.954" v="16" actId="1076"/>
        <pc:sldMkLst>
          <pc:docMk/>
          <pc:sldMk cId="3135523508" sldId="269"/>
        </pc:sldMkLst>
        <pc:spChg chg="mod">
          <ac:chgData name="Hilton Elias" userId="6441de840eeb3d09" providerId="LiveId" clId="{44533151-AF81-47D1-84D9-F3123E64A627}" dt="2023-09-24T17:52:51.954" v="16" actId="1076"/>
          <ac:spMkLst>
            <pc:docMk/>
            <pc:sldMk cId="3135523508" sldId="269"/>
            <ac:spMk id="14" creationId="{E958369E-1E7B-B583-E125-98AA867321FA}"/>
          </ac:spMkLst>
        </pc:spChg>
      </pc:sldChg>
      <pc:sldChg chg="modSp mod">
        <pc:chgData name="Hilton Elias" userId="6441de840eeb3d09" providerId="LiveId" clId="{44533151-AF81-47D1-84D9-F3123E64A627}" dt="2023-09-24T18:13:22.532" v="250" actId="1076"/>
        <pc:sldMkLst>
          <pc:docMk/>
          <pc:sldMk cId="1767711972" sldId="270"/>
        </pc:sldMkLst>
        <pc:spChg chg="mod">
          <ac:chgData name="Hilton Elias" userId="6441de840eeb3d09" providerId="LiveId" clId="{44533151-AF81-47D1-84D9-F3123E64A627}" dt="2023-09-24T18:13:22.532" v="250" actId="1076"/>
          <ac:spMkLst>
            <pc:docMk/>
            <pc:sldMk cId="1767711972" sldId="270"/>
            <ac:spMk id="4" creationId="{0EAD5485-3D4E-4311-5593-7B38102ABB04}"/>
          </ac:spMkLst>
        </pc:spChg>
        <pc:spChg chg="mod">
          <ac:chgData name="Hilton Elias" userId="6441de840eeb3d09" providerId="LiveId" clId="{44533151-AF81-47D1-84D9-F3123E64A627}" dt="2023-09-24T18:11:36.570" v="228" actId="20577"/>
          <ac:spMkLst>
            <pc:docMk/>
            <pc:sldMk cId="1767711972" sldId="270"/>
            <ac:spMk id="5" creationId="{89CE492A-5DF4-CE7C-939E-B6C2EFCF63EC}"/>
          </ac:spMkLst>
        </pc:spChg>
      </pc:sldChg>
      <pc:sldChg chg="modSp mod">
        <pc:chgData name="Hilton Elias" userId="6441de840eeb3d09" providerId="LiveId" clId="{44533151-AF81-47D1-84D9-F3123E64A627}" dt="2023-09-24T17:55:12.747" v="42" actId="1076"/>
        <pc:sldMkLst>
          <pc:docMk/>
          <pc:sldMk cId="97318043" sldId="272"/>
        </pc:sldMkLst>
        <pc:spChg chg="mod">
          <ac:chgData name="Hilton Elias" userId="6441de840eeb3d09" providerId="LiveId" clId="{44533151-AF81-47D1-84D9-F3123E64A627}" dt="2023-09-24T17:53:29.783" v="24" actId="1076"/>
          <ac:spMkLst>
            <pc:docMk/>
            <pc:sldMk cId="97318043" sldId="272"/>
            <ac:spMk id="3" creationId="{1CA5C404-95F0-FA6A-3F7A-4F77FB4753DE}"/>
          </ac:spMkLst>
        </pc:spChg>
        <pc:spChg chg="mod">
          <ac:chgData name="Hilton Elias" userId="6441de840eeb3d09" providerId="LiveId" clId="{44533151-AF81-47D1-84D9-F3123E64A627}" dt="2023-09-24T17:55:12.747" v="42" actId="1076"/>
          <ac:spMkLst>
            <pc:docMk/>
            <pc:sldMk cId="97318043" sldId="272"/>
            <ac:spMk id="6" creationId="{1BEE3A13-B1A0-D26F-6EB8-3B706ADD7141}"/>
          </ac:spMkLst>
        </pc:spChg>
        <pc:spChg chg="mod">
          <ac:chgData name="Hilton Elias" userId="6441de840eeb3d09" providerId="LiveId" clId="{44533151-AF81-47D1-84D9-F3123E64A627}" dt="2023-09-24T17:53:41.187" v="26" actId="20577"/>
          <ac:spMkLst>
            <pc:docMk/>
            <pc:sldMk cId="97318043" sldId="272"/>
            <ac:spMk id="7" creationId="{7654E88F-646D-D909-385D-240956935855}"/>
          </ac:spMkLst>
        </pc:spChg>
      </pc:sldChg>
      <pc:sldChg chg="modSp mod">
        <pc:chgData name="Hilton Elias" userId="6441de840eeb3d09" providerId="LiveId" clId="{44533151-AF81-47D1-84D9-F3123E64A627}" dt="2023-09-24T17:59:41.328" v="83" actId="1076"/>
        <pc:sldMkLst>
          <pc:docMk/>
          <pc:sldMk cId="907820348" sldId="276"/>
        </pc:sldMkLst>
        <pc:spChg chg="mod">
          <ac:chgData name="Hilton Elias" userId="6441de840eeb3d09" providerId="LiveId" clId="{44533151-AF81-47D1-84D9-F3123E64A627}" dt="2023-09-24T17:59:41.328" v="83" actId="1076"/>
          <ac:spMkLst>
            <pc:docMk/>
            <pc:sldMk cId="907820348" sldId="276"/>
            <ac:spMk id="5" creationId="{1C39AC0B-33D9-0A89-ED1C-8623386EA504}"/>
          </ac:spMkLst>
        </pc:spChg>
      </pc:sldChg>
      <pc:sldChg chg="modSp mod">
        <pc:chgData name="Hilton Elias" userId="6441de840eeb3d09" providerId="LiveId" clId="{44533151-AF81-47D1-84D9-F3123E64A627}" dt="2023-09-24T18:09:14.839" v="201" actId="21"/>
        <pc:sldMkLst>
          <pc:docMk/>
          <pc:sldMk cId="2162238019" sldId="277"/>
        </pc:sldMkLst>
        <pc:spChg chg="mod">
          <ac:chgData name="Hilton Elias" userId="6441de840eeb3d09" providerId="LiveId" clId="{44533151-AF81-47D1-84D9-F3123E64A627}" dt="2023-09-24T18:09:14.839" v="201" actId="21"/>
          <ac:spMkLst>
            <pc:docMk/>
            <pc:sldMk cId="2162238019" sldId="277"/>
            <ac:spMk id="9" creationId="{6E0685FB-7587-16D1-94C5-50F292D3E4F0}"/>
          </ac:spMkLst>
        </pc:spChg>
      </pc:sldChg>
      <pc:sldChg chg="modSp mod">
        <pc:chgData name="Hilton Elias" userId="6441de840eeb3d09" providerId="LiveId" clId="{44533151-AF81-47D1-84D9-F3123E64A627}" dt="2023-09-24T18:14:36.923" v="270" actId="313"/>
        <pc:sldMkLst>
          <pc:docMk/>
          <pc:sldMk cId="754443998" sldId="282"/>
        </pc:sldMkLst>
        <pc:spChg chg="mod">
          <ac:chgData name="Hilton Elias" userId="6441de840eeb3d09" providerId="LiveId" clId="{44533151-AF81-47D1-84D9-F3123E64A627}" dt="2023-09-24T18:14:36.923" v="270" actId="313"/>
          <ac:spMkLst>
            <pc:docMk/>
            <pc:sldMk cId="754443998" sldId="282"/>
            <ac:spMk id="4" creationId="{DF75A428-DD03-8430-D480-3999777ABB63}"/>
          </ac:spMkLst>
        </pc:spChg>
      </pc:sldChg>
      <pc:sldChg chg="addSp delSp modSp mod">
        <pc:chgData name="Hilton Elias" userId="6441de840eeb3d09" providerId="LiveId" clId="{44533151-AF81-47D1-84D9-F3123E64A627}" dt="2023-09-24T17:56:03.996" v="55" actId="14100"/>
        <pc:sldMkLst>
          <pc:docMk/>
          <pc:sldMk cId="3164201664" sldId="286"/>
        </pc:sldMkLst>
        <pc:spChg chg="del">
          <ac:chgData name="Hilton Elias" userId="6441de840eeb3d09" providerId="LiveId" clId="{44533151-AF81-47D1-84D9-F3123E64A627}" dt="2023-09-24T17:55:41.718" v="49" actId="478"/>
          <ac:spMkLst>
            <pc:docMk/>
            <pc:sldMk cId="3164201664" sldId="286"/>
            <ac:spMk id="6" creationId="{F4563DD3-998A-3043-16D6-B086B6849FC0}"/>
          </ac:spMkLst>
        </pc:spChg>
        <pc:spChg chg="mod">
          <ac:chgData name="Hilton Elias" userId="6441de840eeb3d09" providerId="LiveId" clId="{44533151-AF81-47D1-84D9-F3123E64A627}" dt="2023-09-24T17:55:46.998" v="51" actId="1076"/>
          <ac:spMkLst>
            <pc:docMk/>
            <pc:sldMk cId="3164201664" sldId="286"/>
            <ac:spMk id="7" creationId="{78E7942B-3553-A439-B99E-A94FD8D2FE31}"/>
          </ac:spMkLst>
        </pc:spChg>
        <pc:picChg chg="add mod">
          <ac:chgData name="Hilton Elias" userId="6441de840eeb3d09" providerId="LiveId" clId="{44533151-AF81-47D1-84D9-F3123E64A627}" dt="2023-09-24T17:56:03.996" v="55" actId="14100"/>
          <ac:picMkLst>
            <pc:docMk/>
            <pc:sldMk cId="3164201664" sldId="286"/>
            <ac:picMk id="3" creationId="{174E4174-B837-86D0-B6DE-DF85C000DAAB}"/>
          </ac:picMkLst>
        </pc:picChg>
        <pc:picChg chg="del">
          <ac:chgData name="Hilton Elias" userId="6441de840eeb3d09" providerId="LiveId" clId="{44533151-AF81-47D1-84D9-F3123E64A627}" dt="2023-09-24T17:55:49.416" v="52" actId="478"/>
          <ac:picMkLst>
            <pc:docMk/>
            <pc:sldMk cId="3164201664" sldId="286"/>
            <ac:picMk id="4" creationId="{4058C0C6-0B62-F8A8-D2E3-A32749A5E738}"/>
          </ac:picMkLst>
        </pc:picChg>
      </pc:sldChg>
      <pc:sldChg chg="addSp modSp mod">
        <pc:chgData name="Hilton Elias" userId="6441de840eeb3d09" providerId="LiveId" clId="{44533151-AF81-47D1-84D9-F3123E64A627}" dt="2023-09-24T17:57:25.431" v="73" actId="1076"/>
        <pc:sldMkLst>
          <pc:docMk/>
          <pc:sldMk cId="2886632345" sldId="289"/>
        </pc:sldMkLst>
        <pc:spChg chg="mod">
          <ac:chgData name="Hilton Elias" userId="6441de840eeb3d09" providerId="LiveId" clId="{44533151-AF81-47D1-84D9-F3123E64A627}" dt="2023-09-24T17:57:25.431" v="73" actId="1076"/>
          <ac:spMkLst>
            <pc:docMk/>
            <pc:sldMk cId="2886632345" sldId="289"/>
            <ac:spMk id="4" creationId="{4223A411-D9CA-BBA8-5E67-022EABCFD12F}"/>
          </ac:spMkLst>
        </pc:spChg>
        <pc:spChg chg="add mod">
          <ac:chgData name="Hilton Elias" userId="6441de840eeb3d09" providerId="LiveId" clId="{44533151-AF81-47D1-84D9-F3123E64A627}" dt="2023-09-24T17:56:32.395" v="60" actId="1076"/>
          <ac:spMkLst>
            <pc:docMk/>
            <pc:sldMk cId="2886632345" sldId="289"/>
            <ac:spMk id="6" creationId="{C71C0EC8-F357-7318-D0AC-4D8576F37C1C}"/>
          </ac:spMkLst>
        </pc:spChg>
      </pc:sldChg>
      <pc:sldChg chg="addSp delSp modSp mod">
        <pc:chgData name="Hilton Elias" userId="6441de840eeb3d09" providerId="LiveId" clId="{44533151-AF81-47D1-84D9-F3123E64A627}" dt="2023-09-24T17:59:18.769" v="78" actId="1076"/>
        <pc:sldMkLst>
          <pc:docMk/>
          <pc:sldMk cId="1933656814" sldId="291"/>
        </pc:sldMkLst>
        <pc:spChg chg="del">
          <ac:chgData name="Hilton Elias" userId="6441de840eeb3d09" providerId="LiveId" clId="{44533151-AF81-47D1-84D9-F3123E64A627}" dt="2023-09-24T17:57:32.543" v="74" actId="478"/>
          <ac:spMkLst>
            <pc:docMk/>
            <pc:sldMk cId="1933656814" sldId="291"/>
            <ac:spMk id="4" creationId="{EF8DCB7C-95A2-C663-6DC8-50719D55D68F}"/>
          </ac:spMkLst>
        </pc:spChg>
        <pc:picChg chg="add mod">
          <ac:chgData name="Hilton Elias" userId="6441de840eeb3d09" providerId="LiveId" clId="{44533151-AF81-47D1-84D9-F3123E64A627}" dt="2023-09-24T17:59:18.769" v="78" actId="1076"/>
          <ac:picMkLst>
            <pc:docMk/>
            <pc:sldMk cId="1933656814" sldId="291"/>
            <ac:picMk id="6" creationId="{A7D29998-9BDF-5A1A-854D-43995F772E52}"/>
          </ac:picMkLst>
        </pc:picChg>
      </pc:sldChg>
      <pc:sldChg chg="addSp delSp modSp mod">
        <pc:chgData name="Hilton Elias" userId="6441de840eeb3d09" providerId="LiveId" clId="{44533151-AF81-47D1-84D9-F3123E64A627}" dt="2023-09-24T18:02:33.742" v="117" actId="20577"/>
        <pc:sldMkLst>
          <pc:docMk/>
          <pc:sldMk cId="2182887811" sldId="292"/>
        </pc:sldMkLst>
        <pc:spChg chg="mod">
          <ac:chgData name="Hilton Elias" userId="6441de840eeb3d09" providerId="LiveId" clId="{44533151-AF81-47D1-84D9-F3123E64A627}" dt="2023-09-24T18:02:33.742" v="117" actId="20577"/>
          <ac:spMkLst>
            <pc:docMk/>
            <pc:sldMk cId="2182887811" sldId="292"/>
            <ac:spMk id="4" creationId="{EF8DCB7C-95A2-C663-6DC8-50719D55D68F}"/>
          </ac:spMkLst>
        </pc:spChg>
        <pc:spChg chg="add mod">
          <ac:chgData name="Hilton Elias" userId="6441de840eeb3d09" providerId="LiveId" clId="{44533151-AF81-47D1-84D9-F3123E64A627}" dt="2023-09-24T18:00:04.340" v="89" actId="1076"/>
          <ac:spMkLst>
            <pc:docMk/>
            <pc:sldMk cId="2182887811" sldId="292"/>
            <ac:spMk id="7" creationId="{F15BC1F9-43CA-FD47-AFEF-7A2570A299B4}"/>
          </ac:spMkLst>
        </pc:spChg>
        <pc:picChg chg="del">
          <ac:chgData name="Hilton Elias" userId="6441de840eeb3d09" providerId="LiveId" clId="{44533151-AF81-47D1-84D9-F3123E64A627}" dt="2023-09-24T18:01:45.154" v="107" actId="478"/>
          <ac:picMkLst>
            <pc:docMk/>
            <pc:sldMk cId="2182887811" sldId="292"/>
            <ac:picMk id="6" creationId="{CAA984CA-1AE4-F567-58A7-0ED51780E0CE}"/>
          </ac:picMkLst>
        </pc:picChg>
        <pc:picChg chg="add mod">
          <ac:chgData name="Hilton Elias" userId="6441de840eeb3d09" providerId="LiveId" clId="{44533151-AF81-47D1-84D9-F3123E64A627}" dt="2023-09-24T18:01:52.533" v="111" actId="1076"/>
          <ac:picMkLst>
            <pc:docMk/>
            <pc:sldMk cId="2182887811" sldId="292"/>
            <ac:picMk id="8" creationId="{FE98EB25-E0DD-05DD-22CE-FAA8E6FE5E04}"/>
          </ac:picMkLst>
        </pc:picChg>
      </pc:sldChg>
      <pc:sldChg chg="del">
        <pc:chgData name="Hilton Elias" userId="6441de840eeb3d09" providerId="LiveId" clId="{44533151-AF81-47D1-84D9-F3123E64A627}" dt="2023-09-24T18:08:09.560" v="182" actId="47"/>
        <pc:sldMkLst>
          <pc:docMk/>
          <pc:sldMk cId="3873969549" sldId="293"/>
        </pc:sldMkLst>
      </pc:sldChg>
      <pc:sldChg chg="del">
        <pc:chgData name="Hilton Elias" userId="6441de840eeb3d09" providerId="LiveId" clId="{44533151-AF81-47D1-84D9-F3123E64A627}" dt="2023-09-24T18:08:09.560" v="182" actId="47"/>
        <pc:sldMkLst>
          <pc:docMk/>
          <pc:sldMk cId="772694105" sldId="295"/>
        </pc:sldMkLst>
      </pc:sldChg>
      <pc:sldChg chg="modSp mod">
        <pc:chgData name="Hilton Elias" userId="6441de840eeb3d09" providerId="LiveId" clId="{44533151-AF81-47D1-84D9-F3123E64A627}" dt="2023-09-24T18:15:21.629" v="283" actId="1076"/>
        <pc:sldMkLst>
          <pc:docMk/>
          <pc:sldMk cId="2714644796" sldId="296"/>
        </pc:sldMkLst>
        <pc:spChg chg="mod">
          <ac:chgData name="Hilton Elias" userId="6441de840eeb3d09" providerId="LiveId" clId="{44533151-AF81-47D1-84D9-F3123E64A627}" dt="2023-09-24T18:15:21.629" v="283" actId="1076"/>
          <ac:spMkLst>
            <pc:docMk/>
            <pc:sldMk cId="2714644796" sldId="296"/>
            <ac:spMk id="4" creationId="{DF75A428-DD03-8430-D480-3999777ABB63}"/>
          </ac:spMkLst>
        </pc:spChg>
      </pc:sldChg>
      <pc:sldChg chg="del">
        <pc:chgData name="Hilton Elias" userId="6441de840eeb3d09" providerId="LiveId" clId="{44533151-AF81-47D1-84D9-F3123E64A627}" dt="2023-09-24T18:08:15.587" v="183" actId="47"/>
        <pc:sldMkLst>
          <pc:docMk/>
          <pc:sldMk cId="1834158159" sldId="302"/>
        </pc:sldMkLst>
      </pc:sldChg>
      <pc:sldChg chg="addSp modSp mod">
        <pc:chgData name="Hilton Elias" userId="6441de840eeb3d09" providerId="LiveId" clId="{44533151-AF81-47D1-84D9-F3123E64A627}" dt="2023-09-24T18:10:16.076" v="215" actId="1076"/>
        <pc:sldMkLst>
          <pc:docMk/>
          <pc:sldMk cId="1383270754" sldId="305"/>
        </pc:sldMkLst>
        <pc:spChg chg="mod">
          <ac:chgData name="Hilton Elias" userId="6441de840eeb3d09" providerId="LiveId" clId="{44533151-AF81-47D1-84D9-F3123E64A627}" dt="2023-09-24T18:09:57.201" v="211" actId="20577"/>
          <ac:spMkLst>
            <pc:docMk/>
            <pc:sldMk cId="1383270754" sldId="305"/>
            <ac:spMk id="4" creationId="{BF52914E-3579-3761-1F7B-F054A881ED48}"/>
          </ac:spMkLst>
        </pc:spChg>
        <pc:picChg chg="add mod">
          <ac:chgData name="Hilton Elias" userId="6441de840eeb3d09" providerId="LiveId" clId="{44533151-AF81-47D1-84D9-F3123E64A627}" dt="2023-09-24T18:10:16.076" v="215" actId="1076"/>
          <ac:picMkLst>
            <pc:docMk/>
            <pc:sldMk cId="1383270754" sldId="305"/>
            <ac:picMk id="2" creationId="{83854B22-BCE9-9467-14F4-F24EFBB24721}"/>
          </ac:picMkLst>
        </pc:picChg>
      </pc:sldChg>
      <pc:sldChg chg="del">
        <pc:chgData name="Hilton Elias" userId="6441de840eeb3d09" providerId="LiveId" clId="{44533151-AF81-47D1-84D9-F3123E64A627}" dt="2023-09-24T18:14:45.202" v="271" actId="47"/>
        <pc:sldMkLst>
          <pc:docMk/>
          <pc:sldMk cId="1264786694" sldId="306"/>
        </pc:sldMkLst>
      </pc:sldChg>
      <pc:sldChg chg="del">
        <pc:chgData name="Hilton Elias" userId="6441de840eeb3d09" providerId="LiveId" clId="{44533151-AF81-47D1-84D9-F3123E64A627}" dt="2023-09-24T18:14:46.697" v="272" actId="47"/>
        <pc:sldMkLst>
          <pc:docMk/>
          <pc:sldMk cId="347818984" sldId="307"/>
        </pc:sldMkLst>
      </pc:sldChg>
      <pc:sldChg chg="del">
        <pc:chgData name="Hilton Elias" userId="6441de840eeb3d09" providerId="LiveId" clId="{44533151-AF81-47D1-84D9-F3123E64A627}" dt="2023-09-24T18:08:15.587" v="183" actId="47"/>
        <pc:sldMkLst>
          <pc:docMk/>
          <pc:sldMk cId="3892702248" sldId="309"/>
        </pc:sldMkLst>
      </pc:sldChg>
      <pc:sldChg chg="del">
        <pc:chgData name="Hilton Elias" userId="6441de840eeb3d09" providerId="LiveId" clId="{44533151-AF81-47D1-84D9-F3123E64A627}" dt="2023-09-24T18:08:15.587" v="183" actId="47"/>
        <pc:sldMkLst>
          <pc:docMk/>
          <pc:sldMk cId="4260209149" sldId="310"/>
        </pc:sldMkLst>
      </pc:sldChg>
      <pc:sldChg chg="del">
        <pc:chgData name="Hilton Elias" userId="6441de840eeb3d09" providerId="LiveId" clId="{44533151-AF81-47D1-84D9-F3123E64A627}" dt="2023-09-24T18:08:18.874" v="184" actId="47"/>
        <pc:sldMkLst>
          <pc:docMk/>
          <pc:sldMk cId="4290937132" sldId="312"/>
        </pc:sldMkLst>
      </pc:sldChg>
      <pc:sldChg chg="del">
        <pc:chgData name="Hilton Elias" userId="6441de840eeb3d09" providerId="LiveId" clId="{44533151-AF81-47D1-84D9-F3123E64A627}" dt="2023-09-24T18:08:18.874" v="184" actId="47"/>
        <pc:sldMkLst>
          <pc:docMk/>
          <pc:sldMk cId="995046518" sldId="313"/>
        </pc:sldMkLst>
      </pc:sldChg>
      <pc:sldChg chg="del">
        <pc:chgData name="Hilton Elias" userId="6441de840eeb3d09" providerId="LiveId" clId="{44533151-AF81-47D1-84D9-F3123E64A627}" dt="2023-09-24T18:08:21.996" v="185" actId="47"/>
        <pc:sldMkLst>
          <pc:docMk/>
          <pc:sldMk cId="3599900298" sldId="314"/>
        </pc:sldMkLst>
      </pc:sldChg>
      <pc:sldChg chg="del">
        <pc:chgData name="Hilton Elias" userId="6441de840eeb3d09" providerId="LiveId" clId="{44533151-AF81-47D1-84D9-F3123E64A627}" dt="2023-09-24T18:08:21.996" v="185" actId="47"/>
        <pc:sldMkLst>
          <pc:docMk/>
          <pc:sldMk cId="956534957" sldId="315"/>
        </pc:sldMkLst>
      </pc:sldChg>
      <pc:sldChg chg="del">
        <pc:chgData name="Hilton Elias" userId="6441de840eeb3d09" providerId="LiveId" clId="{44533151-AF81-47D1-84D9-F3123E64A627}" dt="2023-09-24T18:08:24.746" v="186" actId="47"/>
        <pc:sldMkLst>
          <pc:docMk/>
          <pc:sldMk cId="1497283072" sldId="316"/>
        </pc:sldMkLst>
      </pc:sldChg>
      <pc:sldChg chg="del">
        <pc:chgData name="Hilton Elias" userId="6441de840eeb3d09" providerId="LiveId" clId="{44533151-AF81-47D1-84D9-F3123E64A627}" dt="2023-09-24T18:08:24.746" v="186" actId="47"/>
        <pc:sldMkLst>
          <pc:docMk/>
          <pc:sldMk cId="2981427261" sldId="317"/>
        </pc:sldMkLst>
      </pc:sldChg>
      <pc:sldChg chg="del">
        <pc:chgData name="Hilton Elias" userId="6441de840eeb3d09" providerId="LiveId" clId="{44533151-AF81-47D1-84D9-F3123E64A627}" dt="2023-09-24T18:14:48.196" v="273" actId="47"/>
        <pc:sldMkLst>
          <pc:docMk/>
          <pc:sldMk cId="738781025" sldId="318"/>
        </pc:sldMkLst>
      </pc:sldChg>
      <pc:sldChg chg="del">
        <pc:chgData name="Hilton Elias" userId="6441de840eeb3d09" providerId="LiveId" clId="{44533151-AF81-47D1-84D9-F3123E64A627}" dt="2023-09-24T18:14:49.704" v="274" actId="47"/>
        <pc:sldMkLst>
          <pc:docMk/>
          <pc:sldMk cId="4192056700" sldId="319"/>
        </pc:sldMkLst>
      </pc:sldChg>
      <pc:sldChg chg="addSp delSp modSp add mod">
        <pc:chgData name="Hilton Elias" userId="6441de840eeb3d09" providerId="LiveId" clId="{44533151-AF81-47D1-84D9-F3123E64A627}" dt="2023-09-24T18:03:14.903" v="129" actId="14100"/>
        <pc:sldMkLst>
          <pc:docMk/>
          <pc:sldMk cId="4232469417" sldId="320"/>
        </pc:sldMkLst>
        <pc:spChg chg="mod">
          <ac:chgData name="Hilton Elias" userId="6441de840eeb3d09" providerId="LiveId" clId="{44533151-AF81-47D1-84D9-F3123E64A627}" dt="2023-09-24T18:03:14.903" v="129" actId="14100"/>
          <ac:spMkLst>
            <pc:docMk/>
            <pc:sldMk cId="4232469417" sldId="320"/>
            <ac:spMk id="4" creationId="{EF8DCB7C-95A2-C663-6DC8-50719D55D68F}"/>
          </ac:spMkLst>
        </pc:spChg>
        <pc:spChg chg="del">
          <ac:chgData name="Hilton Elias" userId="6441de840eeb3d09" providerId="LiveId" clId="{44533151-AF81-47D1-84D9-F3123E64A627}" dt="2023-09-24T18:02:18.257" v="113" actId="478"/>
          <ac:spMkLst>
            <pc:docMk/>
            <pc:sldMk cId="4232469417" sldId="320"/>
            <ac:spMk id="7" creationId="{F15BC1F9-43CA-FD47-AFEF-7A2570A299B4}"/>
          </ac:spMkLst>
        </pc:spChg>
        <pc:picChg chg="add mod">
          <ac:chgData name="Hilton Elias" userId="6441de840eeb3d09" providerId="LiveId" clId="{44533151-AF81-47D1-84D9-F3123E64A627}" dt="2023-09-24T18:03:11.151" v="128" actId="14100"/>
          <ac:picMkLst>
            <pc:docMk/>
            <pc:sldMk cId="4232469417" sldId="320"/>
            <ac:picMk id="3" creationId="{22B8A265-E743-6769-BD13-92037F9941BF}"/>
          </ac:picMkLst>
        </pc:picChg>
        <pc:picChg chg="del">
          <ac:chgData name="Hilton Elias" userId="6441de840eeb3d09" providerId="LiveId" clId="{44533151-AF81-47D1-84D9-F3123E64A627}" dt="2023-09-24T18:03:06.083" v="125" actId="478"/>
          <ac:picMkLst>
            <pc:docMk/>
            <pc:sldMk cId="4232469417" sldId="320"/>
            <ac:picMk id="8" creationId="{FE98EB25-E0DD-05DD-22CE-FAA8E6FE5E04}"/>
          </ac:picMkLst>
        </pc:picChg>
      </pc:sldChg>
      <pc:sldChg chg="addSp delSp modSp add mod">
        <pc:chgData name="Hilton Elias" userId="6441de840eeb3d09" providerId="LiveId" clId="{44533151-AF81-47D1-84D9-F3123E64A627}" dt="2023-09-24T18:04:10.913" v="142" actId="14100"/>
        <pc:sldMkLst>
          <pc:docMk/>
          <pc:sldMk cId="1179801348" sldId="321"/>
        </pc:sldMkLst>
        <pc:spChg chg="mod">
          <ac:chgData name="Hilton Elias" userId="6441de840eeb3d09" providerId="LiveId" clId="{44533151-AF81-47D1-84D9-F3123E64A627}" dt="2023-09-24T18:03:54.295" v="137" actId="20577"/>
          <ac:spMkLst>
            <pc:docMk/>
            <pc:sldMk cId="1179801348" sldId="321"/>
            <ac:spMk id="4" creationId="{EF8DCB7C-95A2-C663-6DC8-50719D55D68F}"/>
          </ac:spMkLst>
        </pc:spChg>
        <pc:picChg chg="del mod">
          <ac:chgData name="Hilton Elias" userId="6441de840eeb3d09" providerId="LiveId" clId="{44533151-AF81-47D1-84D9-F3123E64A627}" dt="2023-09-24T18:04:04.119" v="139" actId="478"/>
          <ac:picMkLst>
            <pc:docMk/>
            <pc:sldMk cId="1179801348" sldId="321"/>
            <ac:picMk id="3" creationId="{22B8A265-E743-6769-BD13-92037F9941BF}"/>
          </ac:picMkLst>
        </pc:picChg>
        <pc:picChg chg="add mod">
          <ac:chgData name="Hilton Elias" userId="6441de840eeb3d09" providerId="LiveId" clId="{44533151-AF81-47D1-84D9-F3123E64A627}" dt="2023-09-24T18:04:10.913" v="142" actId="14100"/>
          <ac:picMkLst>
            <pc:docMk/>
            <pc:sldMk cId="1179801348" sldId="321"/>
            <ac:picMk id="6" creationId="{B5170A7A-6D8C-0BEC-376A-B9AE3E5AFEC6}"/>
          </ac:picMkLst>
        </pc:picChg>
      </pc:sldChg>
      <pc:sldChg chg="addSp delSp modSp add mod">
        <pc:chgData name="Hilton Elias" userId="6441de840eeb3d09" providerId="LiveId" clId="{44533151-AF81-47D1-84D9-F3123E64A627}" dt="2023-09-24T18:04:55.249" v="150" actId="14100"/>
        <pc:sldMkLst>
          <pc:docMk/>
          <pc:sldMk cId="998403670" sldId="322"/>
        </pc:sldMkLst>
        <pc:spChg chg="mod">
          <ac:chgData name="Hilton Elias" userId="6441de840eeb3d09" providerId="LiveId" clId="{44533151-AF81-47D1-84D9-F3123E64A627}" dt="2023-09-24T18:04:37.264" v="146" actId="113"/>
          <ac:spMkLst>
            <pc:docMk/>
            <pc:sldMk cId="998403670" sldId="322"/>
            <ac:spMk id="4" creationId="{EF8DCB7C-95A2-C663-6DC8-50719D55D68F}"/>
          </ac:spMkLst>
        </pc:spChg>
        <pc:picChg chg="add mod">
          <ac:chgData name="Hilton Elias" userId="6441de840eeb3d09" providerId="LiveId" clId="{44533151-AF81-47D1-84D9-F3123E64A627}" dt="2023-09-24T18:04:55.249" v="150" actId="14100"/>
          <ac:picMkLst>
            <pc:docMk/>
            <pc:sldMk cId="998403670" sldId="322"/>
            <ac:picMk id="3" creationId="{9143E350-FD6D-24CE-82B2-1A29B0C2A8C2}"/>
          </ac:picMkLst>
        </pc:picChg>
        <pc:picChg chg="del">
          <ac:chgData name="Hilton Elias" userId="6441de840eeb3d09" providerId="LiveId" clId="{44533151-AF81-47D1-84D9-F3123E64A627}" dt="2023-09-24T18:04:43.782" v="147" actId="478"/>
          <ac:picMkLst>
            <pc:docMk/>
            <pc:sldMk cId="998403670" sldId="322"/>
            <ac:picMk id="6" creationId="{B5170A7A-6D8C-0BEC-376A-B9AE3E5AFEC6}"/>
          </ac:picMkLst>
        </pc:picChg>
      </pc:sldChg>
      <pc:sldChg chg="addSp delSp modSp add mod">
        <pc:chgData name="Hilton Elias" userId="6441de840eeb3d09" providerId="LiveId" clId="{44533151-AF81-47D1-84D9-F3123E64A627}" dt="2023-09-24T18:05:40.353" v="160" actId="14100"/>
        <pc:sldMkLst>
          <pc:docMk/>
          <pc:sldMk cId="1356075165" sldId="323"/>
        </pc:sldMkLst>
        <pc:spChg chg="mod">
          <ac:chgData name="Hilton Elias" userId="6441de840eeb3d09" providerId="LiveId" clId="{44533151-AF81-47D1-84D9-F3123E64A627}" dt="2023-09-24T18:05:24.528" v="156" actId="113"/>
          <ac:spMkLst>
            <pc:docMk/>
            <pc:sldMk cId="1356075165" sldId="323"/>
            <ac:spMk id="4" creationId="{EF8DCB7C-95A2-C663-6DC8-50719D55D68F}"/>
          </ac:spMkLst>
        </pc:spChg>
        <pc:picChg chg="del">
          <ac:chgData name="Hilton Elias" userId="6441de840eeb3d09" providerId="LiveId" clId="{44533151-AF81-47D1-84D9-F3123E64A627}" dt="2023-09-24T18:05:34.080" v="157" actId="478"/>
          <ac:picMkLst>
            <pc:docMk/>
            <pc:sldMk cId="1356075165" sldId="323"/>
            <ac:picMk id="3" creationId="{9143E350-FD6D-24CE-82B2-1A29B0C2A8C2}"/>
          </ac:picMkLst>
        </pc:picChg>
        <pc:picChg chg="add mod">
          <ac:chgData name="Hilton Elias" userId="6441de840eeb3d09" providerId="LiveId" clId="{44533151-AF81-47D1-84D9-F3123E64A627}" dt="2023-09-24T18:05:40.353" v="160" actId="14100"/>
          <ac:picMkLst>
            <pc:docMk/>
            <pc:sldMk cId="1356075165" sldId="323"/>
            <ac:picMk id="6" creationId="{55BFF2C5-92BE-EDDB-72AD-1D22B022637F}"/>
          </ac:picMkLst>
        </pc:picChg>
      </pc:sldChg>
      <pc:sldChg chg="addSp delSp modSp add mod">
        <pc:chgData name="Hilton Elias" userId="6441de840eeb3d09" providerId="LiveId" clId="{44533151-AF81-47D1-84D9-F3123E64A627}" dt="2023-09-24T18:06:28.431" v="173" actId="14100"/>
        <pc:sldMkLst>
          <pc:docMk/>
          <pc:sldMk cId="3819481595" sldId="324"/>
        </pc:sldMkLst>
        <pc:spChg chg="mod">
          <ac:chgData name="Hilton Elias" userId="6441de840eeb3d09" providerId="LiveId" clId="{44533151-AF81-47D1-84D9-F3123E64A627}" dt="2023-09-24T18:06:19.455" v="171" actId="1076"/>
          <ac:spMkLst>
            <pc:docMk/>
            <pc:sldMk cId="3819481595" sldId="324"/>
            <ac:spMk id="4" creationId="{EF8DCB7C-95A2-C663-6DC8-50719D55D68F}"/>
          </ac:spMkLst>
        </pc:spChg>
        <pc:picChg chg="add mod">
          <ac:chgData name="Hilton Elias" userId="6441de840eeb3d09" providerId="LiveId" clId="{44533151-AF81-47D1-84D9-F3123E64A627}" dt="2023-09-24T18:06:28.431" v="173" actId="14100"/>
          <ac:picMkLst>
            <pc:docMk/>
            <pc:sldMk cId="3819481595" sldId="324"/>
            <ac:picMk id="3" creationId="{F7594C6A-178E-4FCC-8C1C-2CB3E9BC6C4D}"/>
          </ac:picMkLst>
        </pc:picChg>
        <pc:picChg chg="del">
          <ac:chgData name="Hilton Elias" userId="6441de840eeb3d09" providerId="LiveId" clId="{44533151-AF81-47D1-84D9-F3123E64A627}" dt="2023-09-24T18:06:14.823" v="168" actId="478"/>
          <ac:picMkLst>
            <pc:docMk/>
            <pc:sldMk cId="3819481595" sldId="324"/>
            <ac:picMk id="6" creationId="{55BFF2C5-92BE-EDDB-72AD-1D22B022637F}"/>
          </ac:picMkLst>
        </pc:picChg>
      </pc:sldChg>
      <pc:sldChg chg="addSp delSp modSp add mod">
        <pc:chgData name="Hilton Elias" userId="6441de840eeb3d09" providerId="LiveId" clId="{44533151-AF81-47D1-84D9-F3123E64A627}" dt="2023-09-24T18:07:18.971" v="181" actId="14100"/>
        <pc:sldMkLst>
          <pc:docMk/>
          <pc:sldMk cId="613346255" sldId="325"/>
        </pc:sldMkLst>
        <pc:spChg chg="mod">
          <ac:chgData name="Hilton Elias" userId="6441de840eeb3d09" providerId="LiveId" clId="{44533151-AF81-47D1-84D9-F3123E64A627}" dt="2023-09-24T18:06:56.818" v="177" actId="113"/>
          <ac:spMkLst>
            <pc:docMk/>
            <pc:sldMk cId="613346255" sldId="325"/>
            <ac:spMk id="4" creationId="{EF8DCB7C-95A2-C663-6DC8-50719D55D68F}"/>
          </ac:spMkLst>
        </pc:spChg>
        <pc:picChg chg="del">
          <ac:chgData name="Hilton Elias" userId="6441de840eeb3d09" providerId="LiveId" clId="{44533151-AF81-47D1-84D9-F3123E64A627}" dt="2023-09-24T18:07:13.613" v="178" actId="478"/>
          <ac:picMkLst>
            <pc:docMk/>
            <pc:sldMk cId="613346255" sldId="325"/>
            <ac:picMk id="3" creationId="{F7594C6A-178E-4FCC-8C1C-2CB3E9BC6C4D}"/>
          </ac:picMkLst>
        </pc:picChg>
        <pc:picChg chg="add mod">
          <ac:chgData name="Hilton Elias" userId="6441de840eeb3d09" providerId="LiveId" clId="{44533151-AF81-47D1-84D9-F3123E64A627}" dt="2023-09-24T18:07:18.971" v="181" actId="14100"/>
          <ac:picMkLst>
            <pc:docMk/>
            <pc:sldMk cId="613346255" sldId="325"/>
            <ac:picMk id="6" creationId="{7BC1D243-911E-22B0-43D0-4656644D1A00}"/>
          </ac:picMkLst>
        </pc:picChg>
      </pc:sldChg>
    </pc:docChg>
  </pc:docChgLst>
  <pc:docChgLst>
    <pc:chgData name="Hilton Elias" userId="6441de840eeb3d09" providerId="LiveId" clId="{75BE99B8-0F49-4C83-B177-CF98940CCD23}"/>
    <pc:docChg chg="undo custSel addSld delSld modSld sldOrd">
      <pc:chgData name="Hilton Elias" userId="6441de840eeb3d09" providerId="LiveId" clId="{75BE99B8-0F49-4C83-B177-CF98940CCD23}" dt="2023-09-14T02:00:07.167" v="996" actId="20577"/>
      <pc:docMkLst>
        <pc:docMk/>
      </pc:docMkLst>
      <pc:sldChg chg="del mod chgLayout">
        <pc:chgData name="Hilton Elias" userId="6441de840eeb3d09" providerId="LiveId" clId="{75BE99B8-0F49-4C83-B177-CF98940CCD23}" dt="2023-09-14T00:45:23.951" v="45" actId="47"/>
        <pc:sldMkLst>
          <pc:docMk/>
          <pc:sldMk cId="0" sldId="256"/>
        </pc:sldMkLst>
      </pc:sldChg>
      <pc:sldChg chg="add del">
        <pc:chgData name="Hilton Elias" userId="6441de840eeb3d09" providerId="LiveId" clId="{75BE99B8-0F49-4C83-B177-CF98940CCD23}" dt="2023-09-14T00:45:32.717" v="48" actId="47"/>
        <pc:sldMkLst>
          <pc:docMk/>
          <pc:sldMk cId="0" sldId="257"/>
        </pc:sldMkLst>
      </pc:sldChg>
      <pc:sldChg chg="del">
        <pc:chgData name="Hilton Elias" userId="6441de840eeb3d09" providerId="LiveId" clId="{75BE99B8-0F49-4C83-B177-CF98940CCD23}" dt="2023-09-14T00:11:30.438" v="0" actId="47"/>
        <pc:sldMkLst>
          <pc:docMk/>
          <pc:sldMk cId="0" sldId="258"/>
        </pc:sldMkLst>
      </pc:sldChg>
      <pc:sldChg chg="del">
        <pc:chgData name="Hilton Elias" userId="6441de840eeb3d09" providerId="LiveId" clId="{75BE99B8-0F49-4C83-B177-CF98940CCD23}" dt="2023-09-14T00:11:30.438" v="0" actId="47"/>
        <pc:sldMkLst>
          <pc:docMk/>
          <pc:sldMk cId="0" sldId="259"/>
        </pc:sldMkLst>
      </pc:sldChg>
      <pc:sldChg chg="del">
        <pc:chgData name="Hilton Elias" userId="6441de840eeb3d09" providerId="LiveId" clId="{75BE99B8-0F49-4C83-B177-CF98940CCD23}" dt="2023-09-14T00:11:30.438" v="0" actId="47"/>
        <pc:sldMkLst>
          <pc:docMk/>
          <pc:sldMk cId="0" sldId="260"/>
        </pc:sldMkLst>
      </pc:sldChg>
      <pc:sldChg chg="del">
        <pc:chgData name="Hilton Elias" userId="6441de840eeb3d09" providerId="LiveId" clId="{75BE99B8-0F49-4C83-B177-CF98940CCD23}" dt="2023-09-14T00:11:30.438" v="0" actId="47"/>
        <pc:sldMkLst>
          <pc:docMk/>
          <pc:sldMk cId="0" sldId="264"/>
        </pc:sldMkLst>
      </pc:sldChg>
      <pc:sldChg chg="del">
        <pc:chgData name="Hilton Elias" userId="6441de840eeb3d09" providerId="LiveId" clId="{75BE99B8-0F49-4C83-B177-CF98940CCD23}" dt="2023-09-14T00:11:30.438" v="0" actId="47"/>
        <pc:sldMkLst>
          <pc:docMk/>
          <pc:sldMk cId="0" sldId="266"/>
        </pc:sldMkLst>
      </pc:sldChg>
      <pc:sldChg chg="modSp mod">
        <pc:chgData name="Hilton Elias" userId="6441de840eeb3d09" providerId="LiveId" clId="{75BE99B8-0F49-4C83-B177-CF98940CCD23}" dt="2023-09-14T01:58:09.895" v="993" actId="1076"/>
        <pc:sldMkLst>
          <pc:docMk/>
          <pc:sldMk cId="0" sldId="267"/>
        </pc:sldMkLst>
        <pc:spChg chg="mod">
          <ac:chgData name="Hilton Elias" userId="6441de840eeb3d09" providerId="LiveId" clId="{75BE99B8-0F49-4C83-B177-CF98940CCD23}" dt="2023-09-14T00:12:13.994" v="3" actId="14100"/>
          <ac:spMkLst>
            <pc:docMk/>
            <pc:sldMk cId="0" sldId="267"/>
            <ac:spMk id="7" creationId="{EC8EE6F6-E8DA-9948-9A95-F42EAD0D9459}"/>
          </ac:spMkLst>
        </pc:spChg>
        <pc:spChg chg="mod">
          <ac:chgData name="Hilton Elias" userId="6441de840eeb3d09" providerId="LiveId" clId="{75BE99B8-0F49-4C83-B177-CF98940CCD23}" dt="2023-09-14T00:12:18.361" v="4" actId="1076"/>
          <ac:spMkLst>
            <pc:docMk/>
            <pc:sldMk cId="0" sldId="267"/>
            <ac:spMk id="8" creationId="{6AF35281-F726-509F-CC8C-CFCD16A4E131}"/>
          </ac:spMkLst>
        </pc:spChg>
        <pc:spChg chg="mod">
          <ac:chgData name="Hilton Elias" userId="6441de840eeb3d09" providerId="LiveId" clId="{75BE99B8-0F49-4C83-B177-CF98940CCD23}" dt="2023-09-14T01:58:09.895" v="993" actId="1076"/>
          <ac:spMkLst>
            <pc:docMk/>
            <pc:sldMk cId="0" sldId="267"/>
            <ac:spMk id="9" creationId="{EC1728EB-655C-3547-AB58-DDB7861A5347}"/>
          </ac:spMkLst>
        </pc:spChg>
      </pc:sldChg>
      <pc:sldChg chg="del">
        <pc:chgData name="Hilton Elias" userId="6441de840eeb3d09" providerId="LiveId" clId="{75BE99B8-0F49-4C83-B177-CF98940CCD23}" dt="2023-09-14T00:11:30.438" v="0" actId="47"/>
        <pc:sldMkLst>
          <pc:docMk/>
          <pc:sldMk cId="1611465987" sldId="268"/>
        </pc:sldMkLst>
      </pc:sldChg>
      <pc:sldChg chg="addSp delSp modSp add mod ord">
        <pc:chgData name="Hilton Elias" userId="6441de840eeb3d09" providerId="LiveId" clId="{75BE99B8-0F49-4C83-B177-CF98940CCD23}" dt="2023-09-14T01:11:15.586" v="294" actId="113"/>
        <pc:sldMkLst>
          <pc:docMk/>
          <pc:sldMk cId="3052506872" sldId="268"/>
        </pc:sldMkLst>
        <pc:spChg chg="add del">
          <ac:chgData name="Hilton Elias" userId="6441de840eeb3d09" providerId="LiveId" clId="{75BE99B8-0F49-4C83-B177-CF98940CCD23}" dt="2023-09-14T00:52:23.081" v="148" actId="478"/>
          <ac:spMkLst>
            <pc:docMk/>
            <pc:sldMk cId="3052506872" sldId="268"/>
            <ac:spMk id="3" creationId="{00000000-0000-0000-0000-000000000000}"/>
          </ac:spMkLst>
        </pc:spChg>
        <pc:spChg chg="del">
          <ac:chgData name="Hilton Elias" userId="6441de840eeb3d09" providerId="LiveId" clId="{75BE99B8-0F49-4C83-B177-CF98940CCD23}" dt="2023-09-14T01:04:25.382" v="228" actId="478"/>
          <ac:spMkLst>
            <pc:docMk/>
            <pc:sldMk cId="3052506872" sldId="268"/>
            <ac:spMk id="4" creationId="{00000000-0000-0000-0000-000000000000}"/>
          </ac:spMkLst>
        </pc:spChg>
        <pc:spChg chg="del mod">
          <ac:chgData name="Hilton Elias" userId="6441de840eeb3d09" providerId="LiveId" clId="{75BE99B8-0F49-4C83-B177-CF98940CCD23}" dt="2023-09-14T00:45:20.912" v="43" actId="478"/>
          <ac:spMkLst>
            <pc:docMk/>
            <pc:sldMk cId="3052506872" sldId="268"/>
            <ac:spMk id="5" creationId="{7E3F955A-2BEA-3C77-66C7-340E5D8C8392}"/>
          </ac:spMkLst>
        </pc:spChg>
        <pc:spChg chg="del">
          <ac:chgData name="Hilton Elias" userId="6441de840eeb3d09" providerId="LiveId" clId="{75BE99B8-0F49-4C83-B177-CF98940CCD23}" dt="2023-09-14T00:45:18.436" v="41" actId="478"/>
          <ac:spMkLst>
            <pc:docMk/>
            <pc:sldMk cId="3052506872" sldId="268"/>
            <ac:spMk id="6" creationId="{F9F43A49-B749-8C61-93D0-779145A4EC5D}"/>
          </ac:spMkLst>
        </pc:spChg>
        <pc:spChg chg="del">
          <ac:chgData name="Hilton Elias" userId="6441de840eeb3d09" providerId="LiveId" clId="{75BE99B8-0F49-4C83-B177-CF98940CCD23}" dt="2023-09-14T00:45:18.436" v="41" actId="478"/>
          <ac:spMkLst>
            <pc:docMk/>
            <pc:sldMk cId="3052506872" sldId="268"/>
            <ac:spMk id="7" creationId="{EC8EE6F6-E8DA-9948-9A95-F42EAD0D9459}"/>
          </ac:spMkLst>
        </pc:spChg>
        <pc:spChg chg="del">
          <ac:chgData name="Hilton Elias" userId="6441de840eeb3d09" providerId="LiveId" clId="{75BE99B8-0F49-4C83-B177-CF98940CCD23}" dt="2023-09-14T00:45:18.436" v="41" actId="478"/>
          <ac:spMkLst>
            <pc:docMk/>
            <pc:sldMk cId="3052506872" sldId="268"/>
            <ac:spMk id="8" creationId="{6AF35281-F726-509F-CC8C-CFCD16A4E131}"/>
          </ac:spMkLst>
        </pc:spChg>
        <pc:spChg chg="del">
          <ac:chgData name="Hilton Elias" userId="6441de840eeb3d09" providerId="LiveId" clId="{75BE99B8-0F49-4C83-B177-CF98940CCD23}" dt="2023-09-14T00:45:18.436" v="41" actId="478"/>
          <ac:spMkLst>
            <pc:docMk/>
            <pc:sldMk cId="3052506872" sldId="268"/>
            <ac:spMk id="9" creationId="{EC1728EB-655C-3547-AB58-DDB7861A5347}"/>
          </ac:spMkLst>
        </pc:spChg>
        <pc:spChg chg="add del mod">
          <ac:chgData name="Hilton Elias" userId="6441de840eeb3d09" providerId="LiveId" clId="{75BE99B8-0F49-4C83-B177-CF98940CCD23}" dt="2023-09-14T00:52:02.607" v="142" actId="478"/>
          <ac:spMkLst>
            <pc:docMk/>
            <pc:sldMk cId="3052506872" sldId="268"/>
            <ac:spMk id="10" creationId="{7E7CBE73-0E25-E90D-47E7-4F0FCC423BE6}"/>
          </ac:spMkLst>
        </pc:spChg>
        <pc:spChg chg="add del mod">
          <ac:chgData name="Hilton Elias" userId="6441de840eeb3d09" providerId="LiveId" clId="{75BE99B8-0F49-4C83-B177-CF98940CCD23}" dt="2023-09-14T00:52:25.747" v="149" actId="478"/>
          <ac:spMkLst>
            <pc:docMk/>
            <pc:sldMk cId="3052506872" sldId="268"/>
            <ac:spMk id="14" creationId="{E958369E-1E7B-B583-E125-98AA867321FA}"/>
          </ac:spMkLst>
        </pc:spChg>
        <pc:spChg chg="add del mod">
          <ac:chgData name="Hilton Elias" userId="6441de840eeb3d09" providerId="LiveId" clId="{75BE99B8-0F49-4C83-B177-CF98940CCD23}" dt="2023-09-14T00:49:29.020" v="88" actId="478"/>
          <ac:spMkLst>
            <pc:docMk/>
            <pc:sldMk cId="3052506872" sldId="268"/>
            <ac:spMk id="16" creationId="{981A5F41-0989-356C-390F-282A777AEA8A}"/>
          </ac:spMkLst>
        </pc:spChg>
        <pc:spChg chg="add del mod">
          <ac:chgData name="Hilton Elias" userId="6441de840eeb3d09" providerId="LiveId" clId="{75BE99B8-0F49-4C83-B177-CF98940CCD23}" dt="2023-09-14T00:49:40.866" v="93" actId="478"/>
          <ac:spMkLst>
            <pc:docMk/>
            <pc:sldMk cId="3052506872" sldId="268"/>
            <ac:spMk id="18" creationId="{D585BEF6-536B-722B-1E00-A656F5AC9087}"/>
          </ac:spMkLst>
        </pc:spChg>
        <pc:spChg chg="add del mod">
          <ac:chgData name="Hilton Elias" userId="6441de840eeb3d09" providerId="LiveId" clId="{75BE99B8-0F49-4C83-B177-CF98940CCD23}" dt="2023-09-14T00:52:14.951" v="146"/>
          <ac:spMkLst>
            <pc:docMk/>
            <pc:sldMk cId="3052506872" sldId="268"/>
            <ac:spMk id="19" creationId="{88242432-44C5-37E8-A12B-BEFF89AD0D4C}"/>
          </ac:spMkLst>
        </pc:spChg>
        <pc:spChg chg="add mod">
          <ac:chgData name="Hilton Elias" userId="6441de840eeb3d09" providerId="LiveId" clId="{75BE99B8-0F49-4C83-B177-CF98940CCD23}" dt="2023-09-14T01:04:22.703" v="227" actId="1076"/>
          <ac:spMkLst>
            <pc:docMk/>
            <pc:sldMk cId="3052506872" sldId="268"/>
            <ac:spMk id="20" creationId="{E0AC4485-B65C-888A-549C-B0C0F4BBA37B}"/>
          </ac:spMkLst>
        </pc:spChg>
        <pc:spChg chg="add mod">
          <ac:chgData name="Hilton Elias" userId="6441de840eeb3d09" providerId="LiveId" clId="{75BE99B8-0F49-4C83-B177-CF98940CCD23}" dt="2023-09-14T01:11:15.586" v="294" actId="113"/>
          <ac:spMkLst>
            <pc:docMk/>
            <pc:sldMk cId="3052506872" sldId="268"/>
            <ac:spMk id="21" creationId="{9809F7FD-AA32-8F5F-451E-D829D79ADCB3}"/>
          </ac:spMkLst>
        </pc:spChg>
        <pc:spChg chg="mod">
          <ac:chgData name="Hilton Elias" userId="6441de840eeb3d09" providerId="LiveId" clId="{75BE99B8-0F49-4C83-B177-CF98940CCD23}" dt="2023-09-14T01:04:40.479" v="229"/>
          <ac:spMkLst>
            <pc:docMk/>
            <pc:sldMk cId="3052506872" sldId="268"/>
            <ac:spMk id="23" creationId="{11FD8CF6-D964-ED0E-E74A-8A6161A058D4}"/>
          </ac:spMkLst>
        </pc:spChg>
        <pc:grpChg chg="add mod">
          <ac:chgData name="Hilton Elias" userId="6441de840eeb3d09" providerId="LiveId" clId="{75BE99B8-0F49-4C83-B177-CF98940CCD23}" dt="2023-09-14T01:04:46.857" v="232" actId="1076"/>
          <ac:grpSpMkLst>
            <pc:docMk/>
            <pc:sldMk cId="3052506872" sldId="268"/>
            <ac:grpSpMk id="22" creationId="{3DA2A570-7992-C08B-E49F-F8F390978F17}"/>
          </ac:grpSpMkLst>
        </pc:grpChg>
        <pc:picChg chg="del">
          <ac:chgData name="Hilton Elias" userId="6441de840eeb3d09" providerId="LiveId" clId="{75BE99B8-0F49-4C83-B177-CF98940CCD23}" dt="2023-09-14T00:45:18.436" v="41" actId="478"/>
          <ac:picMkLst>
            <pc:docMk/>
            <pc:sldMk cId="3052506872" sldId="268"/>
            <ac:picMk id="11" creationId="{146ECCAF-802B-9D6D-AFAB-4C072EF962D4}"/>
          </ac:picMkLst>
        </pc:picChg>
        <pc:picChg chg="del">
          <ac:chgData name="Hilton Elias" userId="6441de840eeb3d09" providerId="LiveId" clId="{75BE99B8-0F49-4C83-B177-CF98940CCD23}" dt="2023-09-14T00:45:18.436" v="41" actId="478"/>
          <ac:picMkLst>
            <pc:docMk/>
            <pc:sldMk cId="3052506872" sldId="268"/>
            <ac:picMk id="12" creationId="{907EFDC3-BB9A-0FE9-3365-0729745976CF}"/>
          </ac:picMkLst>
        </pc:picChg>
        <pc:picChg chg="mod">
          <ac:chgData name="Hilton Elias" userId="6441de840eeb3d09" providerId="LiveId" clId="{75BE99B8-0F49-4C83-B177-CF98940CCD23}" dt="2023-09-14T01:04:40.479" v="229"/>
          <ac:picMkLst>
            <pc:docMk/>
            <pc:sldMk cId="3052506872" sldId="268"/>
            <ac:picMk id="24" creationId="{7577A86D-E51A-C9DA-1E57-2B1977A00BC2}"/>
          </ac:picMkLst>
        </pc:picChg>
      </pc:sldChg>
      <pc:sldChg chg="addSp delSp modSp add mod">
        <pc:chgData name="Hilton Elias" userId="6441de840eeb3d09" providerId="LiveId" clId="{75BE99B8-0F49-4C83-B177-CF98940CCD23}" dt="2023-09-14T01:03:09.256" v="221" actId="1076"/>
        <pc:sldMkLst>
          <pc:docMk/>
          <pc:sldMk cId="3135523508" sldId="269"/>
        </pc:sldMkLst>
        <pc:spChg chg="add mod">
          <ac:chgData name="Hilton Elias" userId="6441de840eeb3d09" providerId="LiveId" clId="{75BE99B8-0F49-4C83-B177-CF98940CCD23}" dt="2023-09-14T01:03:09.256" v="221" actId="1076"/>
          <ac:spMkLst>
            <pc:docMk/>
            <pc:sldMk cId="3135523508" sldId="269"/>
            <ac:spMk id="2" creationId="{1A5F611F-A252-882C-FA2E-15E00369C6D3}"/>
          </ac:spMkLst>
        </pc:spChg>
        <pc:spChg chg="del mod">
          <ac:chgData name="Hilton Elias" userId="6441de840eeb3d09" providerId="LiveId" clId="{75BE99B8-0F49-4C83-B177-CF98940CCD23}" dt="2023-09-14T01:03:02.965" v="219" actId="478"/>
          <ac:spMkLst>
            <pc:docMk/>
            <pc:sldMk cId="3135523508" sldId="269"/>
            <ac:spMk id="3" creationId="{00000000-0000-0000-0000-000000000000}"/>
          </ac:spMkLst>
        </pc:spChg>
        <pc:spChg chg="mod">
          <ac:chgData name="Hilton Elias" userId="6441de840eeb3d09" providerId="LiveId" clId="{75BE99B8-0F49-4C83-B177-CF98940CCD23}" dt="2023-09-14T01:03:00.875" v="218" actId="1076"/>
          <ac:spMkLst>
            <pc:docMk/>
            <pc:sldMk cId="3135523508" sldId="269"/>
            <ac:spMk id="10" creationId="{7E7CBE73-0E25-E90D-47E7-4F0FCC423BE6}"/>
          </ac:spMkLst>
        </pc:spChg>
        <pc:spChg chg="mod">
          <ac:chgData name="Hilton Elias" userId="6441de840eeb3d09" providerId="LiveId" clId="{75BE99B8-0F49-4C83-B177-CF98940CCD23}" dt="2023-09-14T01:02:41.199" v="213" actId="1076"/>
          <ac:spMkLst>
            <pc:docMk/>
            <pc:sldMk cId="3135523508" sldId="269"/>
            <ac:spMk id="14" creationId="{E958369E-1E7B-B583-E125-98AA867321FA}"/>
          </ac:spMkLst>
        </pc:spChg>
        <pc:picChg chg="add mod">
          <ac:chgData name="Hilton Elias" userId="6441de840eeb3d09" providerId="LiveId" clId="{75BE99B8-0F49-4C83-B177-CF98940CCD23}" dt="2023-09-14T01:03:05.010" v="220" actId="1076"/>
          <ac:picMkLst>
            <pc:docMk/>
            <pc:sldMk cId="3135523508" sldId="269"/>
            <ac:picMk id="5" creationId="{38B38B6B-2B81-A66C-C40B-AC3C86AC891F}"/>
          </ac:picMkLst>
        </pc:picChg>
      </pc:sldChg>
      <pc:sldChg chg="add del">
        <pc:chgData name="Hilton Elias" userId="6441de840eeb3d09" providerId="LiveId" clId="{75BE99B8-0F49-4C83-B177-CF98940CCD23}" dt="2023-09-14T00:45:22.802" v="44" actId="47"/>
        <pc:sldMkLst>
          <pc:docMk/>
          <pc:sldMk cId="3374797970" sldId="269"/>
        </pc:sldMkLst>
      </pc:sldChg>
      <pc:sldChg chg="addSp delSp modSp add mod">
        <pc:chgData name="Hilton Elias" userId="6441de840eeb3d09" providerId="LiveId" clId="{75BE99B8-0F49-4C83-B177-CF98940CCD23}" dt="2023-09-14T01:55:14.774" v="986" actId="20577"/>
        <pc:sldMkLst>
          <pc:docMk/>
          <pc:sldMk cId="1767711972" sldId="270"/>
        </pc:sldMkLst>
        <pc:spChg chg="add del">
          <ac:chgData name="Hilton Elias" userId="6441de840eeb3d09" providerId="LiveId" clId="{75BE99B8-0F49-4C83-B177-CF98940CCD23}" dt="2023-09-14T01:00:00.176" v="204" actId="478"/>
          <ac:spMkLst>
            <pc:docMk/>
            <pc:sldMk cId="1767711972" sldId="270"/>
            <ac:spMk id="4" creationId="{00000000-0000-0000-0000-000000000000}"/>
          </ac:spMkLst>
        </pc:spChg>
        <pc:spChg chg="add mod">
          <ac:chgData name="Hilton Elias" userId="6441de840eeb3d09" providerId="LiveId" clId="{75BE99B8-0F49-4C83-B177-CF98940CCD23}" dt="2023-09-14T01:55:14.774" v="986" actId="20577"/>
          <ac:spMkLst>
            <pc:docMk/>
            <pc:sldMk cId="1767711972" sldId="270"/>
            <ac:spMk id="5" creationId="{7AF7646C-5E5A-F987-CF29-2B4DC8021340}"/>
          </ac:spMkLst>
        </pc:spChg>
        <pc:spChg chg="add mod">
          <ac:chgData name="Hilton Elias" userId="6441de840eeb3d09" providerId="LiveId" clId="{75BE99B8-0F49-4C83-B177-CF98940CCD23}" dt="2023-09-14T00:55:48.568" v="174" actId="1076"/>
          <ac:spMkLst>
            <pc:docMk/>
            <pc:sldMk cId="1767711972" sldId="270"/>
            <ac:spMk id="7" creationId="{74B0D109-3184-F3E6-AAB9-BE92DB20F4D8}"/>
          </ac:spMkLst>
        </pc:spChg>
        <pc:spChg chg="add mod">
          <ac:chgData name="Hilton Elias" userId="6441de840eeb3d09" providerId="LiveId" clId="{75BE99B8-0F49-4C83-B177-CF98940CCD23}" dt="2023-09-14T01:00:05.486" v="205" actId="1076"/>
          <ac:spMkLst>
            <pc:docMk/>
            <pc:sldMk cId="1767711972" sldId="270"/>
            <ac:spMk id="9" creationId="{94766C9C-7BFA-56CA-0A03-8A60B24E530E}"/>
          </ac:spMkLst>
        </pc:spChg>
      </pc:sldChg>
      <pc:sldChg chg="addSp modSp add mod">
        <pc:chgData name="Hilton Elias" userId="6441de840eeb3d09" providerId="LiveId" clId="{75BE99B8-0F49-4C83-B177-CF98940CCD23}" dt="2023-09-14T01:59:42.530" v="995" actId="20577"/>
        <pc:sldMkLst>
          <pc:docMk/>
          <pc:sldMk cId="3182711745" sldId="271"/>
        </pc:sldMkLst>
        <pc:spChg chg="add mod">
          <ac:chgData name="Hilton Elias" userId="6441de840eeb3d09" providerId="LiveId" clId="{75BE99B8-0F49-4C83-B177-CF98940CCD23}" dt="2023-09-14T01:59:42.530" v="995" actId="20577"/>
          <ac:spMkLst>
            <pc:docMk/>
            <pc:sldMk cId="3182711745" sldId="271"/>
            <ac:spMk id="5" creationId="{5488BEFA-09F8-5641-2086-A6F5E3F22A88}"/>
          </ac:spMkLst>
        </pc:spChg>
      </pc:sldChg>
      <pc:sldChg chg="del">
        <pc:chgData name="Hilton Elias" userId="6441de840eeb3d09" providerId="LiveId" clId="{75BE99B8-0F49-4C83-B177-CF98940CCD23}" dt="2023-09-14T00:11:30.438" v="0" actId="47"/>
        <pc:sldMkLst>
          <pc:docMk/>
          <pc:sldMk cId="4292657751" sldId="271"/>
        </pc:sldMkLst>
      </pc:sldChg>
      <pc:sldChg chg="addSp delSp modSp add mod">
        <pc:chgData name="Hilton Elias" userId="6441de840eeb3d09" providerId="LiveId" clId="{75BE99B8-0F49-4C83-B177-CF98940CCD23}" dt="2023-09-14T02:00:07.167" v="996" actId="20577"/>
        <pc:sldMkLst>
          <pc:docMk/>
          <pc:sldMk cId="97318043" sldId="272"/>
        </pc:sldMkLst>
        <pc:spChg chg="del">
          <ac:chgData name="Hilton Elias" userId="6441de840eeb3d09" providerId="LiveId" clId="{75BE99B8-0F49-4C83-B177-CF98940CCD23}" dt="2023-09-14T01:01:58.696" v="210" actId="478"/>
          <ac:spMkLst>
            <pc:docMk/>
            <pc:sldMk cId="97318043" sldId="272"/>
            <ac:spMk id="3" creationId="{00000000-0000-0000-0000-000000000000}"/>
          </ac:spMkLst>
        </pc:spChg>
        <pc:spChg chg="del">
          <ac:chgData name="Hilton Elias" userId="6441de840eeb3d09" providerId="LiveId" clId="{75BE99B8-0F49-4C83-B177-CF98940CCD23}" dt="2023-09-14T01:09:20.696" v="286" actId="478"/>
          <ac:spMkLst>
            <pc:docMk/>
            <pc:sldMk cId="97318043" sldId="272"/>
            <ac:spMk id="4" creationId="{00000000-0000-0000-0000-000000000000}"/>
          </ac:spMkLst>
        </pc:spChg>
        <pc:spChg chg="add del mod">
          <ac:chgData name="Hilton Elias" userId="6441de840eeb3d09" providerId="LiveId" clId="{75BE99B8-0F49-4C83-B177-CF98940CCD23}" dt="2023-09-14T01:04:04.067" v="223" actId="21"/>
          <ac:spMkLst>
            <pc:docMk/>
            <pc:sldMk cId="97318043" sldId="272"/>
            <ac:spMk id="5" creationId="{B221385D-2180-6A76-110D-C9BCA62842BB}"/>
          </ac:spMkLst>
        </pc:spChg>
        <pc:spChg chg="add del mod">
          <ac:chgData name="Hilton Elias" userId="6441de840eeb3d09" providerId="LiveId" clId="{75BE99B8-0F49-4C83-B177-CF98940CCD23}" dt="2023-09-14T01:04:16.859" v="225" actId="21"/>
          <ac:spMkLst>
            <pc:docMk/>
            <pc:sldMk cId="97318043" sldId="272"/>
            <ac:spMk id="7" creationId="{C02F2873-4A18-DEF6-1BBD-1D9A8269C59B}"/>
          </ac:spMkLst>
        </pc:spChg>
        <pc:spChg chg="add mod">
          <ac:chgData name="Hilton Elias" userId="6441de840eeb3d09" providerId="LiveId" clId="{75BE99B8-0F49-4C83-B177-CF98940CCD23}" dt="2023-09-14T01:06:23.789" v="249"/>
          <ac:spMkLst>
            <pc:docMk/>
            <pc:sldMk cId="97318043" sldId="272"/>
            <ac:spMk id="8" creationId="{2EFBAD8F-6679-0A38-5A0E-C5401018BB19}"/>
          </ac:spMkLst>
        </pc:spChg>
        <pc:spChg chg="add mod">
          <ac:chgData name="Hilton Elias" userId="6441de840eeb3d09" providerId="LiveId" clId="{75BE99B8-0F49-4C83-B177-CF98940CCD23}" dt="2023-09-14T01:06:44.657" v="253" actId="1076"/>
          <ac:spMkLst>
            <pc:docMk/>
            <pc:sldMk cId="97318043" sldId="272"/>
            <ac:spMk id="10" creationId="{3E9327CF-F29A-366C-3E7C-9BE136D0158E}"/>
          </ac:spMkLst>
        </pc:spChg>
        <pc:spChg chg="add mod">
          <ac:chgData name="Hilton Elias" userId="6441de840eeb3d09" providerId="LiveId" clId="{75BE99B8-0F49-4C83-B177-CF98940CCD23}" dt="2023-09-14T01:10:12.082" v="293" actId="14100"/>
          <ac:spMkLst>
            <pc:docMk/>
            <pc:sldMk cId="97318043" sldId="272"/>
            <ac:spMk id="12" creationId="{4B803010-A596-3DAA-43D8-F7F8D7B64884}"/>
          </ac:spMkLst>
        </pc:spChg>
        <pc:spChg chg="add mod">
          <ac:chgData name="Hilton Elias" userId="6441de840eeb3d09" providerId="LiveId" clId="{75BE99B8-0F49-4C83-B177-CF98940CCD23}" dt="2023-09-14T02:00:07.167" v="996" actId="20577"/>
          <ac:spMkLst>
            <pc:docMk/>
            <pc:sldMk cId="97318043" sldId="272"/>
            <ac:spMk id="14" creationId="{6FEB1997-9238-EB71-ED4B-0B274922E564}"/>
          </ac:spMkLst>
        </pc:spChg>
      </pc:sldChg>
      <pc:sldChg chg="del">
        <pc:chgData name="Hilton Elias" userId="6441de840eeb3d09" providerId="LiveId" clId="{75BE99B8-0F49-4C83-B177-CF98940CCD23}" dt="2023-09-14T00:11:30.438" v="0" actId="47"/>
        <pc:sldMkLst>
          <pc:docMk/>
          <pc:sldMk cId="2102034471" sldId="272"/>
        </pc:sldMkLst>
      </pc:sldChg>
      <pc:sldChg chg="addSp delSp modSp add mod">
        <pc:chgData name="Hilton Elias" userId="6441de840eeb3d09" providerId="LiveId" clId="{75BE99B8-0F49-4C83-B177-CF98940CCD23}" dt="2023-09-14T01:27:31.964" v="536" actId="14100"/>
        <pc:sldMkLst>
          <pc:docMk/>
          <pc:sldMk cId="543629397" sldId="273"/>
        </pc:sldMkLst>
        <pc:spChg chg="add mod">
          <ac:chgData name="Hilton Elias" userId="6441de840eeb3d09" providerId="LiveId" clId="{75BE99B8-0F49-4C83-B177-CF98940CCD23}" dt="2023-09-14T01:26:45.386" v="525" actId="1076"/>
          <ac:spMkLst>
            <pc:docMk/>
            <pc:sldMk cId="543629397" sldId="273"/>
            <ac:spMk id="3" creationId="{AEE1975A-692F-93EA-9D2B-777ABFCDFE3D}"/>
          </ac:spMkLst>
        </pc:spChg>
        <pc:spChg chg="del">
          <ac:chgData name="Hilton Elias" userId="6441de840eeb3d09" providerId="LiveId" clId="{75BE99B8-0F49-4C83-B177-CF98940CCD23}" dt="2023-09-14T01:26:04.438" v="515" actId="478"/>
          <ac:spMkLst>
            <pc:docMk/>
            <pc:sldMk cId="543629397" sldId="273"/>
            <ac:spMk id="4" creationId="{00000000-0000-0000-0000-000000000000}"/>
          </ac:spMkLst>
        </pc:spChg>
        <pc:spChg chg="add del mod">
          <ac:chgData name="Hilton Elias" userId="6441de840eeb3d09" providerId="LiveId" clId="{75BE99B8-0F49-4C83-B177-CF98940CCD23}" dt="2023-09-14T01:12:29.406" v="301"/>
          <ac:spMkLst>
            <pc:docMk/>
            <pc:sldMk cId="543629397" sldId="273"/>
            <ac:spMk id="5" creationId="{DA89021B-CD1B-D1BB-79D4-BE850B824DCC}"/>
          </ac:spMkLst>
        </pc:spChg>
        <pc:spChg chg="add del">
          <ac:chgData name="Hilton Elias" userId="6441de840eeb3d09" providerId="LiveId" clId="{75BE99B8-0F49-4C83-B177-CF98940CCD23}" dt="2023-09-14T01:12:33.384" v="303"/>
          <ac:spMkLst>
            <pc:docMk/>
            <pc:sldMk cId="543629397" sldId="273"/>
            <ac:spMk id="6" creationId="{1E226D52-AA75-9CC2-C5B0-96B033187891}"/>
          </ac:spMkLst>
        </pc:spChg>
        <pc:spChg chg="add mod">
          <ac:chgData name="Hilton Elias" userId="6441de840eeb3d09" providerId="LiveId" clId="{75BE99B8-0F49-4C83-B177-CF98940CCD23}" dt="2023-09-14T01:27:31.964" v="536" actId="14100"/>
          <ac:spMkLst>
            <pc:docMk/>
            <pc:sldMk cId="543629397" sldId="273"/>
            <ac:spMk id="7" creationId="{B342748B-EDEF-C926-06C2-702F7978583B}"/>
          </ac:spMkLst>
        </pc:spChg>
        <pc:spChg chg="add mod">
          <ac:chgData name="Hilton Elias" userId="6441de840eeb3d09" providerId="LiveId" clId="{75BE99B8-0F49-4C83-B177-CF98940CCD23}" dt="2023-09-14T01:27:27.429" v="535" actId="1076"/>
          <ac:spMkLst>
            <pc:docMk/>
            <pc:sldMk cId="543629397" sldId="273"/>
            <ac:spMk id="10" creationId="{0589B481-C3BA-321F-CC0F-CB10661D686B}"/>
          </ac:spMkLst>
        </pc:spChg>
        <pc:picChg chg="add mod">
          <ac:chgData name="Hilton Elias" userId="6441de840eeb3d09" providerId="LiveId" clId="{75BE99B8-0F49-4C83-B177-CF98940CCD23}" dt="2023-09-14T01:26:29.614" v="519" actId="1076"/>
          <ac:picMkLst>
            <pc:docMk/>
            <pc:sldMk cId="543629397" sldId="273"/>
            <ac:picMk id="8" creationId="{D1FCBE96-39B6-EE2B-D125-C38726600629}"/>
          </ac:picMkLst>
        </pc:picChg>
        <pc:picChg chg="add del mod">
          <ac:chgData name="Hilton Elias" userId="6441de840eeb3d09" providerId="LiveId" clId="{75BE99B8-0F49-4C83-B177-CF98940CCD23}" dt="2023-09-14T01:12:29.406" v="301"/>
          <ac:picMkLst>
            <pc:docMk/>
            <pc:sldMk cId="543629397" sldId="273"/>
            <ac:picMk id="1025" creationId="{BCA8CB20-64FE-40BD-5E7E-71359AE40BC7}"/>
          </ac:picMkLst>
        </pc:picChg>
        <pc:picChg chg="add del">
          <ac:chgData name="Hilton Elias" userId="6441de840eeb3d09" providerId="LiveId" clId="{75BE99B8-0F49-4C83-B177-CF98940CCD23}" dt="2023-09-14T01:12:33.384" v="303"/>
          <ac:picMkLst>
            <pc:docMk/>
            <pc:sldMk cId="543629397" sldId="273"/>
            <ac:picMk id="1027" creationId="{9FF371A9-7A75-4A95-D0B3-3F81DCD84928}"/>
          </ac:picMkLst>
        </pc:picChg>
        <pc:picChg chg="add del mod">
          <ac:chgData name="Hilton Elias" userId="6441de840eeb3d09" providerId="LiveId" clId="{75BE99B8-0F49-4C83-B177-CF98940CCD23}" dt="2023-09-14T01:13:02.440" v="309" actId="478"/>
          <ac:picMkLst>
            <pc:docMk/>
            <pc:sldMk cId="543629397" sldId="273"/>
            <ac:picMk id="1029" creationId="{AA2C1004-DF20-CB30-7BC7-6F1254D70A2A}"/>
          </ac:picMkLst>
        </pc:picChg>
      </pc:sldChg>
      <pc:sldChg chg="del">
        <pc:chgData name="Hilton Elias" userId="6441de840eeb3d09" providerId="LiveId" clId="{75BE99B8-0F49-4C83-B177-CF98940CCD23}" dt="2023-09-14T00:11:30.438" v="0" actId="47"/>
        <pc:sldMkLst>
          <pc:docMk/>
          <pc:sldMk cId="856243950" sldId="273"/>
        </pc:sldMkLst>
      </pc:sldChg>
      <pc:sldChg chg="del">
        <pc:chgData name="Hilton Elias" userId="6441de840eeb3d09" providerId="LiveId" clId="{75BE99B8-0F49-4C83-B177-CF98940CCD23}" dt="2023-09-14T00:11:30.438" v="0" actId="47"/>
        <pc:sldMkLst>
          <pc:docMk/>
          <pc:sldMk cId="2842933115" sldId="274"/>
        </pc:sldMkLst>
      </pc:sldChg>
      <pc:sldChg chg="addSp delSp modSp add mod">
        <pc:chgData name="Hilton Elias" userId="6441de840eeb3d09" providerId="LiveId" clId="{75BE99B8-0F49-4C83-B177-CF98940CCD23}" dt="2023-09-14T01:29:18.112" v="569" actId="1076"/>
        <pc:sldMkLst>
          <pc:docMk/>
          <pc:sldMk cId="3582912108" sldId="274"/>
        </pc:sldMkLst>
        <pc:spChg chg="add mod">
          <ac:chgData name="Hilton Elias" userId="6441de840eeb3d09" providerId="LiveId" clId="{75BE99B8-0F49-4C83-B177-CF98940CCD23}" dt="2023-09-14T01:28:11.885" v="539" actId="21"/>
          <ac:spMkLst>
            <pc:docMk/>
            <pc:sldMk cId="3582912108" sldId="274"/>
            <ac:spMk id="2" creationId="{4943DB12-A969-33C2-E7A9-A5EAF9B84377}"/>
          </ac:spMkLst>
        </pc:spChg>
        <pc:spChg chg="del">
          <ac:chgData name="Hilton Elias" userId="6441de840eeb3d09" providerId="LiveId" clId="{75BE99B8-0F49-4C83-B177-CF98940CCD23}" dt="2023-09-14T01:20:58.285" v="424" actId="478"/>
          <ac:spMkLst>
            <pc:docMk/>
            <pc:sldMk cId="3582912108" sldId="274"/>
            <ac:spMk id="4" creationId="{00000000-0000-0000-0000-000000000000}"/>
          </ac:spMkLst>
        </pc:spChg>
        <pc:spChg chg="add del mod">
          <ac:chgData name="Hilton Elias" userId="6441de840eeb3d09" providerId="LiveId" clId="{75BE99B8-0F49-4C83-B177-CF98940CCD23}" dt="2023-09-14T01:28:06.813" v="538" actId="478"/>
          <ac:spMkLst>
            <pc:docMk/>
            <pc:sldMk cId="3582912108" sldId="274"/>
            <ac:spMk id="6" creationId="{19EA6586-7A2D-20E8-8E69-ACC090D27FD6}"/>
          </ac:spMkLst>
        </pc:spChg>
        <pc:spChg chg="add mod">
          <ac:chgData name="Hilton Elias" userId="6441de840eeb3d09" providerId="LiveId" clId="{75BE99B8-0F49-4C83-B177-CF98940CCD23}" dt="2023-09-14T01:29:18.112" v="569" actId="1076"/>
          <ac:spMkLst>
            <pc:docMk/>
            <pc:sldMk cId="3582912108" sldId="274"/>
            <ac:spMk id="8" creationId="{E0F9F3E8-2C5C-903C-3471-A87E72337537}"/>
          </ac:spMkLst>
        </pc:spChg>
        <pc:picChg chg="add del mod">
          <ac:chgData name="Hilton Elias" userId="6441de840eeb3d09" providerId="LiveId" clId="{75BE99B8-0F49-4C83-B177-CF98940CCD23}" dt="2023-09-14T01:19:25.951" v="398" actId="478"/>
          <ac:picMkLst>
            <pc:docMk/>
            <pc:sldMk cId="3582912108" sldId="274"/>
            <ac:picMk id="3" creationId="{519612C6-B9A9-C6B0-DB8B-3B33FA874EA8}"/>
          </ac:picMkLst>
        </pc:picChg>
        <pc:picChg chg="add del mod">
          <ac:chgData name="Hilton Elias" userId="6441de840eeb3d09" providerId="LiveId" clId="{75BE99B8-0F49-4C83-B177-CF98940CCD23}" dt="2023-09-14T01:23:48.548" v="453" actId="478"/>
          <ac:picMkLst>
            <pc:docMk/>
            <pc:sldMk cId="3582912108" sldId="274"/>
            <ac:picMk id="5" creationId="{9DFB680E-730E-1511-7E9A-034BE0457F36}"/>
          </ac:picMkLst>
        </pc:picChg>
        <pc:picChg chg="add del mod">
          <ac:chgData name="Hilton Elias" userId="6441de840eeb3d09" providerId="LiveId" clId="{75BE99B8-0F49-4C83-B177-CF98940CCD23}" dt="2023-09-14T01:25:54.210" v="510" actId="21"/>
          <ac:picMkLst>
            <pc:docMk/>
            <pc:sldMk cId="3582912108" sldId="274"/>
            <ac:picMk id="9" creationId="{DA816E6F-9655-04A7-A96E-D51E01F29349}"/>
          </ac:picMkLst>
        </pc:picChg>
      </pc:sldChg>
      <pc:sldChg chg="addSp delSp modSp add mod">
        <pc:chgData name="Hilton Elias" userId="6441de840eeb3d09" providerId="LiveId" clId="{75BE99B8-0F49-4C83-B177-CF98940CCD23}" dt="2023-09-14T01:34:26.429" v="653" actId="1076"/>
        <pc:sldMkLst>
          <pc:docMk/>
          <pc:sldMk cId="123246026" sldId="275"/>
        </pc:sldMkLst>
        <pc:spChg chg="add del">
          <ac:chgData name="Hilton Elias" userId="6441de840eeb3d09" providerId="LiveId" clId="{75BE99B8-0F49-4C83-B177-CF98940CCD23}" dt="2023-09-14T01:18:43.726" v="388" actId="21"/>
          <ac:spMkLst>
            <pc:docMk/>
            <pc:sldMk cId="123246026" sldId="275"/>
            <ac:spMk id="3" creationId="{BA5953E6-F6FA-E8CB-6DD9-FD49095371BC}"/>
          </ac:spMkLst>
        </pc:spChg>
        <pc:spChg chg="add del mod">
          <ac:chgData name="Hilton Elias" userId="6441de840eeb3d09" providerId="LiveId" clId="{75BE99B8-0F49-4C83-B177-CF98940CCD23}" dt="2023-09-14T01:29:28.257" v="571" actId="478"/>
          <ac:spMkLst>
            <pc:docMk/>
            <pc:sldMk cId="123246026" sldId="275"/>
            <ac:spMk id="6" creationId="{852FF49F-374F-821B-281E-74273058F563}"/>
          </ac:spMkLst>
        </pc:spChg>
        <pc:spChg chg="add mod">
          <ac:chgData name="Hilton Elias" userId="6441de840eeb3d09" providerId="LiveId" clId="{75BE99B8-0F49-4C83-B177-CF98940CCD23}" dt="2023-09-14T01:34:22.920" v="652" actId="1076"/>
          <ac:spMkLst>
            <pc:docMk/>
            <pc:sldMk cId="123246026" sldId="275"/>
            <ac:spMk id="8" creationId="{165480E0-8A4E-8640-EC14-2088EEA4B52D}"/>
          </ac:spMkLst>
        </pc:spChg>
        <pc:spChg chg="add mod">
          <ac:chgData name="Hilton Elias" userId="6441de840eeb3d09" providerId="LiveId" clId="{75BE99B8-0F49-4C83-B177-CF98940CCD23}" dt="2023-09-14T01:34:26.429" v="653" actId="1076"/>
          <ac:spMkLst>
            <pc:docMk/>
            <pc:sldMk cId="123246026" sldId="275"/>
            <ac:spMk id="10" creationId="{67972AC0-9720-7CBD-A829-C251DECD1BBC}"/>
          </ac:spMkLst>
        </pc:spChg>
      </pc:sldChg>
      <pc:sldChg chg="addSp delSp modSp add mod">
        <pc:chgData name="Hilton Elias" userId="6441de840eeb3d09" providerId="LiveId" clId="{75BE99B8-0F49-4C83-B177-CF98940CCD23}" dt="2023-09-14T01:40:52.338" v="745" actId="1076"/>
        <pc:sldMkLst>
          <pc:docMk/>
          <pc:sldMk cId="907820348" sldId="276"/>
        </pc:sldMkLst>
        <pc:spChg chg="add mod">
          <ac:chgData name="Hilton Elias" userId="6441de840eeb3d09" providerId="LiveId" clId="{75BE99B8-0F49-4C83-B177-CF98940CCD23}" dt="2023-09-14T01:37:03.830" v="683"/>
          <ac:spMkLst>
            <pc:docMk/>
            <pc:sldMk cId="907820348" sldId="276"/>
            <ac:spMk id="2" creationId="{E667C8D7-4C06-D806-858B-76B45E382968}"/>
          </ac:spMkLst>
        </pc:spChg>
        <pc:spChg chg="add del mod">
          <ac:chgData name="Hilton Elias" userId="6441de840eeb3d09" providerId="LiveId" clId="{75BE99B8-0F49-4C83-B177-CF98940CCD23}" dt="2023-09-14T01:37:15.179" v="685"/>
          <ac:spMkLst>
            <pc:docMk/>
            <pc:sldMk cId="907820348" sldId="276"/>
            <ac:spMk id="3" creationId="{47DF7124-754D-5730-239F-D9ED4C0B831C}"/>
          </ac:spMkLst>
        </pc:spChg>
        <pc:spChg chg="add mod">
          <ac:chgData name="Hilton Elias" userId="6441de840eeb3d09" providerId="LiveId" clId="{75BE99B8-0F49-4C83-B177-CF98940CCD23}" dt="2023-09-14T01:37:36.396" v="690" actId="1076"/>
          <ac:spMkLst>
            <pc:docMk/>
            <pc:sldMk cId="907820348" sldId="276"/>
            <ac:spMk id="5" creationId="{9631EEA6-F010-6A6A-B0A4-BE9CDC3BD9D1}"/>
          </ac:spMkLst>
        </pc:spChg>
        <pc:spChg chg="add mod">
          <ac:chgData name="Hilton Elias" userId="6441de840eeb3d09" providerId="LiveId" clId="{75BE99B8-0F49-4C83-B177-CF98940CCD23}" dt="2023-09-14T01:38:58.363" v="722" actId="21"/>
          <ac:spMkLst>
            <pc:docMk/>
            <pc:sldMk cId="907820348" sldId="276"/>
            <ac:spMk id="7" creationId="{70C17BF8-3FA9-8BAF-3E36-1365D1AC38ED}"/>
          </ac:spMkLst>
        </pc:spChg>
        <pc:spChg chg="add mod">
          <ac:chgData name="Hilton Elias" userId="6441de840eeb3d09" providerId="LiveId" clId="{75BE99B8-0F49-4C83-B177-CF98940CCD23}" dt="2023-09-14T01:40:16.218" v="734"/>
          <ac:spMkLst>
            <pc:docMk/>
            <pc:sldMk cId="907820348" sldId="276"/>
            <ac:spMk id="9" creationId="{AD84F2B4-AD17-6067-920E-B23261382AC5}"/>
          </ac:spMkLst>
        </pc:spChg>
        <pc:spChg chg="add mod">
          <ac:chgData name="Hilton Elias" userId="6441de840eeb3d09" providerId="LiveId" clId="{75BE99B8-0F49-4C83-B177-CF98940CCD23}" dt="2023-09-14T01:39:19.916" v="728" actId="20577"/>
          <ac:spMkLst>
            <pc:docMk/>
            <pc:sldMk cId="907820348" sldId="276"/>
            <ac:spMk id="11" creationId="{E91D3948-231D-9C9A-188D-AEFC13E3BE06}"/>
          </ac:spMkLst>
        </pc:spChg>
        <pc:spChg chg="add mod">
          <ac:chgData name="Hilton Elias" userId="6441de840eeb3d09" providerId="LiveId" clId="{75BE99B8-0F49-4C83-B177-CF98940CCD23}" dt="2023-09-14T01:40:52.338" v="745" actId="1076"/>
          <ac:spMkLst>
            <pc:docMk/>
            <pc:sldMk cId="907820348" sldId="276"/>
            <ac:spMk id="13" creationId="{48017C61-C304-3CF6-D548-C2F4B923D613}"/>
          </ac:spMkLst>
        </pc:spChg>
        <pc:spChg chg="add mod">
          <ac:chgData name="Hilton Elias" userId="6441de840eeb3d09" providerId="LiveId" clId="{75BE99B8-0F49-4C83-B177-CF98940CCD23}" dt="2023-09-14T01:40:25.998" v="737" actId="255"/>
          <ac:spMkLst>
            <pc:docMk/>
            <pc:sldMk cId="907820348" sldId="276"/>
            <ac:spMk id="15" creationId="{42C79486-BFCB-B614-AC60-2DC2EE6B2BC6}"/>
          </ac:spMkLst>
        </pc:spChg>
      </pc:sldChg>
      <pc:sldChg chg="addSp delSp modSp add mod">
        <pc:chgData name="Hilton Elias" userId="6441de840eeb3d09" providerId="LiveId" clId="{75BE99B8-0F49-4C83-B177-CF98940CCD23}" dt="2023-09-14T01:32:03.610" v="610" actId="1076"/>
        <pc:sldMkLst>
          <pc:docMk/>
          <pc:sldMk cId="2162238019" sldId="277"/>
        </pc:sldMkLst>
        <pc:spChg chg="add mod">
          <ac:chgData name="Hilton Elias" userId="6441de840eeb3d09" providerId="LiveId" clId="{75BE99B8-0F49-4C83-B177-CF98940CCD23}" dt="2023-09-14T01:32:03.610" v="610" actId="1076"/>
          <ac:spMkLst>
            <pc:docMk/>
            <pc:sldMk cId="2162238019" sldId="277"/>
            <ac:spMk id="3" creationId="{3C136C81-AC3D-7AB4-B8DA-2C6F42CBDF75}"/>
          </ac:spMkLst>
        </pc:spChg>
        <pc:spChg chg="del">
          <ac:chgData name="Hilton Elias" userId="6441de840eeb3d09" providerId="LiveId" clId="{75BE99B8-0F49-4C83-B177-CF98940CCD23}" dt="2023-09-14T01:30:06.816" v="574" actId="478"/>
          <ac:spMkLst>
            <pc:docMk/>
            <pc:sldMk cId="2162238019" sldId="277"/>
            <ac:spMk id="4" creationId="{00000000-0000-0000-0000-000000000000}"/>
          </ac:spMkLst>
        </pc:spChg>
        <pc:spChg chg="add mod">
          <ac:chgData name="Hilton Elias" userId="6441de840eeb3d09" providerId="LiveId" clId="{75BE99B8-0F49-4C83-B177-CF98940CCD23}" dt="2023-09-14T01:31:57.287" v="608" actId="14100"/>
          <ac:spMkLst>
            <pc:docMk/>
            <pc:sldMk cId="2162238019" sldId="277"/>
            <ac:spMk id="7" creationId="{4CF3A5E5-E57B-2B8E-4A56-F66A48CBBAA8}"/>
          </ac:spMkLst>
        </pc:spChg>
        <pc:spChg chg="add mod">
          <ac:chgData name="Hilton Elias" userId="6441de840eeb3d09" providerId="LiveId" clId="{75BE99B8-0F49-4C83-B177-CF98940CCD23}" dt="2023-09-14T01:31:21.464" v="597" actId="6549"/>
          <ac:spMkLst>
            <pc:docMk/>
            <pc:sldMk cId="2162238019" sldId="277"/>
            <ac:spMk id="9" creationId="{6E0685FB-7587-16D1-94C5-50F292D3E4F0}"/>
          </ac:spMkLst>
        </pc:spChg>
        <pc:picChg chg="add mod">
          <ac:chgData name="Hilton Elias" userId="6441de840eeb3d09" providerId="LiveId" clId="{75BE99B8-0F49-4C83-B177-CF98940CCD23}" dt="2023-09-14T01:32:00.177" v="609" actId="1076"/>
          <ac:picMkLst>
            <pc:docMk/>
            <pc:sldMk cId="2162238019" sldId="277"/>
            <ac:picMk id="5" creationId="{F780BE5D-D406-2D09-771B-F11BFD26A2CC}"/>
          </ac:picMkLst>
        </pc:picChg>
      </pc:sldChg>
      <pc:sldChg chg="addSp delSp modSp add mod ord">
        <pc:chgData name="Hilton Elias" userId="6441de840eeb3d09" providerId="LiveId" clId="{75BE99B8-0F49-4C83-B177-CF98940CCD23}" dt="2023-09-14T01:56:56.066" v="992" actId="14100"/>
        <pc:sldMkLst>
          <pc:docMk/>
          <pc:sldMk cId="164259135" sldId="278"/>
        </pc:sldMkLst>
        <pc:spChg chg="add mod">
          <ac:chgData name="Hilton Elias" userId="6441de840eeb3d09" providerId="LiveId" clId="{75BE99B8-0F49-4C83-B177-CF98940CCD23}" dt="2023-09-14T01:56:48.913" v="990" actId="1076"/>
          <ac:spMkLst>
            <pc:docMk/>
            <pc:sldMk cId="164259135" sldId="278"/>
            <ac:spMk id="3" creationId="{F81F6488-12D9-A6A4-BDB3-E5F9391ED485}"/>
          </ac:spMkLst>
        </pc:spChg>
        <pc:spChg chg="del">
          <ac:chgData name="Hilton Elias" userId="6441de840eeb3d09" providerId="LiveId" clId="{75BE99B8-0F49-4C83-B177-CF98940CCD23}" dt="2023-09-14T01:35:42.408" v="669" actId="478"/>
          <ac:spMkLst>
            <pc:docMk/>
            <pc:sldMk cId="164259135" sldId="278"/>
            <ac:spMk id="4" creationId="{00000000-0000-0000-0000-000000000000}"/>
          </ac:spMkLst>
        </pc:spChg>
        <pc:spChg chg="add mod">
          <ac:chgData name="Hilton Elias" userId="6441de840eeb3d09" providerId="LiveId" clId="{75BE99B8-0F49-4C83-B177-CF98940CCD23}" dt="2023-09-14T01:56:44.413" v="989" actId="1076"/>
          <ac:spMkLst>
            <pc:docMk/>
            <pc:sldMk cId="164259135" sldId="278"/>
            <ac:spMk id="7" creationId="{88B2F38F-3F85-3C94-1429-5D2216D95AE6}"/>
          </ac:spMkLst>
        </pc:spChg>
        <pc:picChg chg="add mod">
          <ac:chgData name="Hilton Elias" userId="6441de840eeb3d09" providerId="LiveId" clId="{75BE99B8-0F49-4C83-B177-CF98940CCD23}" dt="2023-09-14T01:56:56.066" v="992" actId="14100"/>
          <ac:picMkLst>
            <pc:docMk/>
            <pc:sldMk cId="164259135" sldId="278"/>
            <ac:picMk id="5" creationId="{0B2E9693-A269-37E4-793E-FE5575D68D10}"/>
          </ac:picMkLst>
        </pc:picChg>
      </pc:sldChg>
      <pc:sldChg chg="addSp delSp modSp add mod">
        <pc:chgData name="Hilton Elias" userId="6441de840eeb3d09" providerId="LiveId" clId="{75BE99B8-0F49-4C83-B177-CF98940CCD23}" dt="2023-09-14T01:44:20.640" v="828" actId="6549"/>
        <pc:sldMkLst>
          <pc:docMk/>
          <pc:sldMk cId="25194425" sldId="279"/>
        </pc:sldMkLst>
        <pc:spChg chg="add del">
          <ac:chgData name="Hilton Elias" userId="6441de840eeb3d09" providerId="LiveId" clId="{75BE99B8-0F49-4C83-B177-CF98940CCD23}" dt="2023-09-14T01:37:20.821" v="686" actId="21"/>
          <ac:spMkLst>
            <pc:docMk/>
            <pc:sldMk cId="25194425" sldId="279"/>
            <ac:spMk id="3" creationId="{22ECD3B8-8E2A-7B89-4E89-EAF3A8FEDD9D}"/>
          </ac:spMkLst>
        </pc:spChg>
        <pc:spChg chg="add mod">
          <ac:chgData name="Hilton Elias" userId="6441de840eeb3d09" providerId="LiveId" clId="{75BE99B8-0F49-4C83-B177-CF98940CCD23}" dt="2023-09-14T01:44:20.640" v="828" actId="6549"/>
          <ac:spMkLst>
            <pc:docMk/>
            <pc:sldMk cId="25194425" sldId="279"/>
            <ac:spMk id="6" creationId="{6BF03779-518D-719B-86DB-FE180B91AEB4}"/>
          </ac:spMkLst>
        </pc:spChg>
      </pc:sldChg>
      <pc:sldChg chg="addSp delSp modSp add mod">
        <pc:chgData name="Hilton Elias" userId="6441de840eeb3d09" providerId="LiveId" clId="{75BE99B8-0F49-4C83-B177-CF98940CCD23}" dt="2023-09-14T01:45:30.286" v="841" actId="14100"/>
        <pc:sldMkLst>
          <pc:docMk/>
          <pc:sldMk cId="3370007901" sldId="280"/>
        </pc:sldMkLst>
        <pc:spChg chg="del">
          <ac:chgData name="Hilton Elias" userId="6441de840eeb3d09" providerId="LiveId" clId="{75BE99B8-0F49-4C83-B177-CF98940CCD23}" dt="2023-09-14T01:45:05.192" v="836" actId="478"/>
          <ac:spMkLst>
            <pc:docMk/>
            <pc:sldMk cId="3370007901" sldId="280"/>
            <ac:spMk id="4" creationId="{00000000-0000-0000-0000-000000000000}"/>
          </ac:spMkLst>
        </pc:spChg>
        <pc:picChg chg="add mod">
          <ac:chgData name="Hilton Elias" userId="6441de840eeb3d09" providerId="LiveId" clId="{75BE99B8-0F49-4C83-B177-CF98940CCD23}" dt="2023-09-14T01:45:30.286" v="841" actId="14100"/>
          <ac:picMkLst>
            <pc:docMk/>
            <pc:sldMk cId="3370007901" sldId="280"/>
            <ac:picMk id="3" creationId="{8AC3856A-EA3D-92ED-A5BF-21ED645F6EE7}"/>
          </ac:picMkLst>
        </pc:picChg>
      </pc:sldChg>
      <pc:sldChg chg="addSp delSp modSp add mod">
        <pc:chgData name="Hilton Elias" userId="6441de840eeb3d09" providerId="LiveId" clId="{75BE99B8-0F49-4C83-B177-CF98940CCD23}" dt="2023-09-14T01:48:53.181" v="902" actId="313"/>
        <pc:sldMkLst>
          <pc:docMk/>
          <pc:sldMk cId="416499127" sldId="281"/>
        </pc:sldMkLst>
        <pc:spChg chg="add mod">
          <ac:chgData name="Hilton Elias" userId="6441de840eeb3d09" providerId="LiveId" clId="{75BE99B8-0F49-4C83-B177-CF98940CCD23}" dt="2023-09-14T01:47:40.190" v="854" actId="1076"/>
          <ac:spMkLst>
            <pc:docMk/>
            <pc:sldMk cId="416499127" sldId="281"/>
            <ac:spMk id="3" creationId="{C76F8E4B-0CB2-8D79-20E5-DF7354BAECB0}"/>
          </ac:spMkLst>
        </pc:spChg>
        <pc:spChg chg="add del">
          <ac:chgData name="Hilton Elias" userId="6441de840eeb3d09" providerId="LiveId" clId="{75BE99B8-0F49-4C83-B177-CF98940CCD23}" dt="2023-09-14T01:46:57.988" v="846"/>
          <ac:spMkLst>
            <pc:docMk/>
            <pc:sldMk cId="416499127" sldId="281"/>
            <ac:spMk id="5" creationId="{8E4C05AA-1CFB-3362-0515-79F31B87825D}"/>
          </ac:spMkLst>
        </pc:spChg>
        <pc:spChg chg="add del">
          <ac:chgData name="Hilton Elias" userId="6441de840eeb3d09" providerId="LiveId" clId="{75BE99B8-0F49-4C83-B177-CF98940CCD23}" dt="2023-09-14T01:46:57.988" v="846"/>
          <ac:spMkLst>
            <pc:docMk/>
            <pc:sldMk cId="416499127" sldId="281"/>
            <ac:spMk id="6" creationId="{04C23A70-864D-7713-1DDA-5DA902D434E9}"/>
          </ac:spMkLst>
        </pc:spChg>
        <pc:spChg chg="add mod">
          <ac:chgData name="Hilton Elias" userId="6441de840eeb3d09" providerId="LiveId" clId="{75BE99B8-0F49-4C83-B177-CF98940CCD23}" dt="2023-09-14T01:48:53.181" v="902" actId="313"/>
          <ac:spMkLst>
            <pc:docMk/>
            <pc:sldMk cId="416499127" sldId="281"/>
            <ac:spMk id="8" creationId="{10E3F944-3498-9A86-7A39-EF4BC4B056B4}"/>
          </ac:spMkLst>
        </pc:spChg>
        <pc:picChg chg="add del">
          <ac:chgData name="Hilton Elias" userId="6441de840eeb3d09" providerId="LiveId" clId="{75BE99B8-0F49-4C83-B177-CF98940CCD23}" dt="2023-09-14T01:46:57.988" v="846"/>
          <ac:picMkLst>
            <pc:docMk/>
            <pc:sldMk cId="416499127" sldId="281"/>
            <ac:picMk id="2049" creationId="{3CEA816A-12A5-B0A9-8F8F-BD2F54679568}"/>
          </ac:picMkLst>
        </pc:picChg>
      </pc:sldChg>
      <pc:sldChg chg="addSp delSp modSp add mod">
        <pc:chgData name="Hilton Elias" userId="6441de840eeb3d09" providerId="LiveId" clId="{75BE99B8-0F49-4C83-B177-CF98940CCD23}" dt="2023-09-14T01:53:22.384" v="954" actId="22"/>
        <pc:sldMkLst>
          <pc:docMk/>
          <pc:sldMk cId="1218335823" sldId="282"/>
        </pc:sldMkLst>
        <pc:spChg chg="add mod">
          <ac:chgData name="Hilton Elias" userId="6441de840eeb3d09" providerId="LiveId" clId="{75BE99B8-0F49-4C83-B177-CF98940CCD23}" dt="2023-09-14T01:49:51.094" v="910" actId="1076"/>
          <ac:spMkLst>
            <pc:docMk/>
            <pc:sldMk cId="1218335823" sldId="282"/>
            <ac:spMk id="3" creationId="{CAC369B4-909A-BD6C-8D4A-2880010DF800}"/>
          </ac:spMkLst>
        </pc:spChg>
        <pc:spChg chg="del">
          <ac:chgData name="Hilton Elias" userId="6441de840eeb3d09" providerId="LiveId" clId="{75BE99B8-0F49-4C83-B177-CF98940CCD23}" dt="2023-09-14T01:49:32.646" v="906" actId="478"/>
          <ac:spMkLst>
            <pc:docMk/>
            <pc:sldMk cId="1218335823" sldId="282"/>
            <ac:spMk id="4" creationId="{00000000-0000-0000-0000-000000000000}"/>
          </ac:spMkLst>
        </pc:spChg>
        <pc:spChg chg="add mod">
          <ac:chgData name="Hilton Elias" userId="6441de840eeb3d09" providerId="LiveId" clId="{75BE99B8-0F49-4C83-B177-CF98940CCD23}" dt="2023-09-14T01:49:40.259" v="907"/>
          <ac:spMkLst>
            <pc:docMk/>
            <pc:sldMk cId="1218335823" sldId="282"/>
            <ac:spMk id="5" creationId="{DD79AFEE-51A6-1292-C9F1-B82E5C0FCF74}"/>
          </ac:spMkLst>
        </pc:spChg>
        <pc:spChg chg="add mod">
          <ac:chgData name="Hilton Elias" userId="6441de840eeb3d09" providerId="LiveId" clId="{75BE99B8-0F49-4C83-B177-CF98940CCD23}" dt="2023-09-14T01:50:27.671" v="922" actId="6549"/>
          <ac:spMkLst>
            <pc:docMk/>
            <pc:sldMk cId="1218335823" sldId="282"/>
            <ac:spMk id="7" creationId="{F1A48CA8-DAAE-305A-F291-558BD19D843F}"/>
          </ac:spMkLst>
        </pc:spChg>
        <pc:spChg chg="add mod">
          <ac:chgData name="Hilton Elias" userId="6441de840eeb3d09" providerId="LiveId" clId="{75BE99B8-0F49-4C83-B177-CF98940CCD23}" dt="2023-09-14T01:51:19.038" v="930" actId="1076"/>
          <ac:spMkLst>
            <pc:docMk/>
            <pc:sldMk cId="1218335823" sldId="282"/>
            <ac:spMk id="9" creationId="{4AF78159-1A81-7766-8775-33BC29319378}"/>
          </ac:spMkLst>
        </pc:spChg>
        <pc:spChg chg="add del">
          <ac:chgData name="Hilton Elias" userId="6441de840eeb3d09" providerId="LiveId" clId="{75BE99B8-0F49-4C83-B177-CF98940CCD23}" dt="2023-09-14T01:51:35.084" v="932"/>
          <ac:spMkLst>
            <pc:docMk/>
            <pc:sldMk cId="1218335823" sldId="282"/>
            <ac:spMk id="10" creationId="{0ECBF645-0C96-179E-8C56-2001EBC54003}"/>
          </ac:spMkLst>
        </pc:spChg>
        <pc:spChg chg="add del">
          <ac:chgData name="Hilton Elias" userId="6441de840eeb3d09" providerId="LiveId" clId="{75BE99B8-0F49-4C83-B177-CF98940CCD23}" dt="2023-09-14T01:51:35.084" v="932"/>
          <ac:spMkLst>
            <pc:docMk/>
            <pc:sldMk cId="1218335823" sldId="282"/>
            <ac:spMk id="11" creationId="{9B1DC8FA-C6A0-1169-7800-2A020709BCA4}"/>
          </ac:spMkLst>
        </pc:spChg>
        <pc:spChg chg="add mod">
          <ac:chgData name="Hilton Elias" userId="6441de840eeb3d09" providerId="LiveId" clId="{75BE99B8-0F49-4C83-B177-CF98940CCD23}" dt="2023-09-14T01:52:57.760" v="952" actId="6549"/>
          <ac:spMkLst>
            <pc:docMk/>
            <pc:sldMk cId="1218335823" sldId="282"/>
            <ac:spMk id="13" creationId="{F3126FE4-F740-DBF3-D7A6-4C7B20321198}"/>
          </ac:spMkLst>
        </pc:spChg>
        <pc:spChg chg="add del">
          <ac:chgData name="Hilton Elias" userId="6441de840eeb3d09" providerId="LiveId" clId="{75BE99B8-0F49-4C83-B177-CF98940CCD23}" dt="2023-09-14T01:53:22.384" v="954" actId="22"/>
          <ac:spMkLst>
            <pc:docMk/>
            <pc:sldMk cId="1218335823" sldId="282"/>
            <ac:spMk id="15" creationId="{AC0D871C-162C-303D-416B-89AA5535BCB1}"/>
          </ac:spMkLst>
        </pc:spChg>
        <pc:picChg chg="add del">
          <ac:chgData name="Hilton Elias" userId="6441de840eeb3d09" providerId="LiveId" clId="{75BE99B8-0F49-4C83-B177-CF98940CCD23}" dt="2023-09-14T01:51:35.084" v="932"/>
          <ac:picMkLst>
            <pc:docMk/>
            <pc:sldMk cId="1218335823" sldId="282"/>
            <ac:picMk id="3073" creationId="{F239AB80-AD00-5C15-09D9-7D8663F46785}"/>
          </ac:picMkLst>
        </pc:picChg>
      </pc:sldChg>
      <pc:sldChg chg="addSp modSp add mod">
        <pc:chgData name="Hilton Elias" userId="6441de840eeb3d09" providerId="LiveId" clId="{75BE99B8-0F49-4C83-B177-CF98940CCD23}" dt="2023-09-14T01:54:16.778" v="974" actId="1076"/>
        <pc:sldMkLst>
          <pc:docMk/>
          <pc:sldMk cId="411937536" sldId="283"/>
        </pc:sldMkLst>
        <pc:spChg chg="add mod">
          <ac:chgData name="Hilton Elias" userId="6441de840eeb3d09" providerId="LiveId" clId="{75BE99B8-0F49-4C83-B177-CF98940CCD23}" dt="2023-09-14T01:54:16.778" v="974" actId="1076"/>
          <ac:spMkLst>
            <pc:docMk/>
            <pc:sldMk cId="411937536" sldId="283"/>
            <ac:spMk id="3" creationId="{901D410C-3F3B-6C5B-7622-3EBB6F3C9A55}"/>
          </ac:spMkLst>
        </pc:spChg>
        <pc:picChg chg="add mod">
          <ac:chgData name="Hilton Elias" userId="6441de840eeb3d09" providerId="LiveId" clId="{75BE99B8-0F49-4C83-B177-CF98940CCD23}" dt="2023-09-14T01:53:50.382" v="966" actId="1076"/>
          <ac:picMkLst>
            <pc:docMk/>
            <pc:sldMk cId="411937536" sldId="283"/>
            <ac:picMk id="5" creationId="{59A09CEC-43C0-DADC-4D84-06825955053D}"/>
          </ac:picMkLst>
        </pc:picChg>
      </pc:sldChg>
    </pc:docChg>
  </pc:docChgLst>
  <pc:docChgLst>
    <pc:chgData name="Hilton Elias" userId="6441de840eeb3d09" providerId="LiveId" clId="{DD7E36AA-D437-47D2-9548-7D7B53380D2C}"/>
    <pc:docChg chg="undo custSel addSld delSld modSld sldOrd">
      <pc:chgData name="Hilton Elias" userId="6441de840eeb3d09" providerId="LiveId" clId="{DD7E36AA-D437-47D2-9548-7D7B53380D2C}" dt="2023-09-18T22:50:17.778" v="579" actId="1076"/>
      <pc:docMkLst>
        <pc:docMk/>
      </pc:docMkLst>
      <pc:sldChg chg="modSp mod">
        <pc:chgData name="Hilton Elias" userId="6441de840eeb3d09" providerId="LiveId" clId="{DD7E36AA-D437-47D2-9548-7D7B53380D2C}" dt="2023-09-18T19:19:27.643" v="1"/>
        <pc:sldMkLst>
          <pc:docMk/>
          <pc:sldMk cId="0" sldId="267"/>
        </pc:sldMkLst>
        <pc:spChg chg="mod">
          <ac:chgData name="Hilton Elias" userId="6441de840eeb3d09" providerId="LiveId" clId="{DD7E36AA-D437-47D2-9548-7D7B53380D2C}" dt="2023-09-18T19:19:12.549" v="0"/>
          <ac:spMkLst>
            <pc:docMk/>
            <pc:sldMk cId="0" sldId="267"/>
            <ac:spMk id="7" creationId="{EC8EE6F6-E8DA-9948-9A95-F42EAD0D9459}"/>
          </ac:spMkLst>
        </pc:spChg>
        <pc:spChg chg="mod">
          <ac:chgData name="Hilton Elias" userId="6441de840eeb3d09" providerId="LiveId" clId="{DD7E36AA-D437-47D2-9548-7D7B53380D2C}" dt="2023-09-18T19:19:27.643" v="1"/>
          <ac:spMkLst>
            <pc:docMk/>
            <pc:sldMk cId="0" sldId="267"/>
            <ac:spMk id="9" creationId="{EC1728EB-655C-3547-AB58-DDB7861A5347}"/>
          </ac:spMkLst>
        </pc:spChg>
      </pc:sldChg>
      <pc:sldChg chg="addSp delSp modSp mod">
        <pc:chgData name="Hilton Elias" userId="6441de840eeb3d09" providerId="LiveId" clId="{DD7E36AA-D437-47D2-9548-7D7B53380D2C}" dt="2023-09-18T19:42:39.937" v="236" actId="1076"/>
        <pc:sldMkLst>
          <pc:docMk/>
          <pc:sldMk cId="3052506872" sldId="268"/>
        </pc:sldMkLst>
        <pc:spChg chg="add del mod">
          <ac:chgData name="Hilton Elias" userId="6441de840eeb3d09" providerId="LiveId" clId="{DD7E36AA-D437-47D2-9548-7D7B53380D2C}" dt="2023-09-18T19:27:34.917" v="88" actId="22"/>
          <ac:spMkLst>
            <pc:docMk/>
            <pc:sldMk cId="3052506872" sldId="268"/>
            <ac:spMk id="5" creationId="{719122CE-8BCC-594B-7C92-55F1D381F465}"/>
          </ac:spMkLst>
        </pc:spChg>
        <pc:spChg chg="add mod">
          <ac:chgData name="Hilton Elias" userId="6441de840eeb3d09" providerId="LiveId" clId="{DD7E36AA-D437-47D2-9548-7D7B53380D2C}" dt="2023-09-18T19:42:35.561" v="235"/>
          <ac:spMkLst>
            <pc:docMk/>
            <pc:sldMk cId="3052506872" sldId="268"/>
            <ac:spMk id="6" creationId="{AE1196A3-3CDF-F212-1F33-41FF43409096}"/>
          </ac:spMkLst>
        </pc:spChg>
        <pc:spChg chg="add del">
          <ac:chgData name="Hilton Elias" userId="6441de840eeb3d09" providerId="LiveId" clId="{DD7E36AA-D437-47D2-9548-7D7B53380D2C}" dt="2023-09-18T19:27:35.400" v="89" actId="478"/>
          <ac:spMkLst>
            <pc:docMk/>
            <pc:sldMk cId="3052506872" sldId="268"/>
            <ac:spMk id="20" creationId="{E0AC4485-B65C-888A-549C-B0C0F4BBA37B}"/>
          </ac:spMkLst>
        </pc:spChg>
        <pc:spChg chg="mod">
          <ac:chgData name="Hilton Elias" userId="6441de840eeb3d09" providerId="LiveId" clId="{DD7E36AA-D437-47D2-9548-7D7B53380D2C}" dt="2023-09-18T19:26:59.233" v="79" actId="1076"/>
          <ac:spMkLst>
            <pc:docMk/>
            <pc:sldMk cId="3052506872" sldId="268"/>
            <ac:spMk id="21" creationId="{9809F7FD-AA32-8F5F-451E-D829D79ADCB3}"/>
          </ac:spMkLst>
        </pc:spChg>
        <pc:grpChg chg="del">
          <ac:chgData name="Hilton Elias" userId="6441de840eeb3d09" providerId="LiveId" clId="{DD7E36AA-D437-47D2-9548-7D7B53380D2C}" dt="2023-09-18T19:26:24.967" v="68" actId="478"/>
          <ac:grpSpMkLst>
            <pc:docMk/>
            <pc:sldMk cId="3052506872" sldId="268"/>
            <ac:grpSpMk id="7" creationId="{E4FB2153-FCF7-DDAB-BF31-E4A92403F3AE}"/>
          </ac:grpSpMkLst>
        </pc:grpChg>
        <pc:picChg chg="add mod">
          <ac:chgData name="Hilton Elias" userId="6441de840eeb3d09" providerId="LiveId" clId="{DD7E36AA-D437-47D2-9548-7D7B53380D2C}" dt="2023-09-18T19:42:39.937" v="236" actId="1076"/>
          <ac:picMkLst>
            <pc:docMk/>
            <pc:sldMk cId="3052506872" sldId="268"/>
            <ac:picMk id="2" creationId="{432C8ED4-8008-B433-C342-23FA63FA64E7}"/>
          </ac:picMkLst>
        </pc:picChg>
      </pc:sldChg>
      <pc:sldChg chg="addSp delSp modSp mod">
        <pc:chgData name="Hilton Elias" userId="6441de840eeb3d09" providerId="LiveId" clId="{DD7E36AA-D437-47D2-9548-7D7B53380D2C}" dt="2023-09-18T19:40:46.502" v="233"/>
        <pc:sldMkLst>
          <pc:docMk/>
          <pc:sldMk cId="3135523508" sldId="269"/>
        </pc:sldMkLst>
        <pc:spChg chg="mod">
          <ac:chgData name="Hilton Elias" userId="6441de840eeb3d09" providerId="LiveId" clId="{DD7E36AA-D437-47D2-9548-7D7B53380D2C}" dt="2023-09-18T19:24:45.207" v="48" actId="14100"/>
          <ac:spMkLst>
            <pc:docMk/>
            <pc:sldMk cId="3135523508" sldId="269"/>
            <ac:spMk id="2" creationId="{1A5F611F-A252-882C-FA2E-15E00369C6D3}"/>
          </ac:spMkLst>
        </pc:spChg>
        <pc:spChg chg="add mod">
          <ac:chgData name="Hilton Elias" userId="6441de840eeb3d09" providerId="LiveId" clId="{DD7E36AA-D437-47D2-9548-7D7B53380D2C}" dt="2023-09-18T19:40:46.502" v="233"/>
          <ac:spMkLst>
            <pc:docMk/>
            <pc:sldMk cId="3135523508" sldId="269"/>
            <ac:spMk id="3" creationId="{11FABF40-B60E-410F-BA4E-CB7F16FE271D}"/>
          </ac:spMkLst>
        </pc:spChg>
        <pc:spChg chg="del">
          <ac:chgData name="Hilton Elias" userId="6441de840eeb3d09" providerId="LiveId" clId="{DD7E36AA-D437-47D2-9548-7D7B53380D2C}" dt="2023-09-18T19:22:28.860" v="3" actId="478"/>
          <ac:spMkLst>
            <pc:docMk/>
            <pc:sldMk cId="3135523508" sldId="269"/>
            <ac:spMk id="6" creationId="{DEEF4660-0E76-EC26-4A96-2524E1B61DB8}"/>
          </ac:spMkLst>
        </pc:spChg>
        <pc:spChg chg="mod">
          <ac:chgData name="Hilton Elias" userId="6441de840eeb3d09" providerId="LiveId" clId="{DD7E36AA-D437-47D2-9548-7D7B53380D2C}" dt="2023-09-18T19:25:24.569" v="57" actId="6549"/>
          <ac:spMkLst>
            <pc:docMk/>
            <pc:sldMk cId="3135523508" sldId="269"/>
            <ac:spMk id="14" creationId="{E958369E-1E7B-B583-E125-98AA867321FA}"/>
          </ac:spMkLst>
        </pc:spChg>
        <pc:picChg chg="del">
          <ac:chgData name="Hilton Elias" userId="6441de840eeb3d09" providerId="LiveId" clId="{DD7E36AA-D437-47D2-9548-7D7B53380D2C}" dt="2023-09-18T19:24:32.247" v="44" actId="478"/>
          <ac:picMkLst>
            <pc:docMk/>
            <pc:sldMk cId="3135523508" sldId="269"/>
            <ac:picMk id="7" creationId="{B529F399-67DF-2465-51DB-BA47D55E00E0}"/>
          </ac:picMkLst>
        </pc:picChg>
      </pc:sldChg>
      <pc:sldChg chg="addSp delSp modSp mod">
        <pc:chgData name="Hilton Elias" userId="6441de840eeb3d09" providerId="LiveId" clId="{DD7E36AA-D437-47D2-9548-7D7B53380D2C}" dt="2023-09-18T20:06:14.547" v="443" actId="1076"/>
        <pc:sldMkLst>
          <pc:docMk/>
          <pc:sldMk cId="1767711972" sldId="270"/>
        </pc:sldMkLst>
        <pc:spChg chg="del">
          <ac:chgData name="Hilton Elias" userId="6441de840eeb3d09" providerId="LiveId" clId="{DD7E36AA-D437-47D2-9548-7D7B53380D2C}" dt="2023-09-18T20:02:32.377" v="383" actId="478"/>
          <ac:spMkLst>
            <pc:docMk/>
            <pc:sldMk cId="1767711972" sldId="270"/>
            <ac:spMk id="5" creationId="{7AF7646C-5E5A-F987-CF29-2B4DC8021340}"/>
          </ac:spMkLst>
        </pc:spChg>
        <pc:spChg chg="del">
          <ac:chgData name="Hilton Elias" userId="6441de840eeb3d09" providerId="LiveId" clId="{DD7E36AA-D437-47D2-9548-7D7B53380D2C}" dt="2023-09-18T20:02:34.136" v="384" actId="478"/>
          <ac:spMkLst>
            <pc:docMk/>
            <pc:sldMk cId="1767711972" sldId="270"/>
            <ac:spMk id="6" creationId="{94642FBE-ABB7-E456-4059-E658E31B0EAF}"/>
          </ac:spMkLst>
        </pc:spChg>
        <pc:spChg chg="add mod">
          <ac:chgData name="Hilton Elias" userId="6441de840eeb3d09" providerId="LiveId" clId="{DD7E36AA-D437-47D2-9548-7D7B53380D2C}" dt="2023-09-18T20:05:56.202" v="439" actId="1076"/>
          <ac:spMkLst>
            <pc:docMk/>
            <pc:sldMk cId="1767711972" sldId="270"/>
            <ac:spMk id="8" creationId="{D54985F2-D629-D75A-10CE-62669745E002}"/>
          </ac:spMkLst>
        </pc:spChg>
        <pc:spChg chg="add mod">
          <ac:chgData name="Hilton Elias" userId="6441de840eeb3d09" providerId="LiveId" clId="{DD7E36AA-D437-47D2-9548-7D7B53380D2C}" dt="2023-09-18T20:06:14.547" v="443" actId="1076"/>
          <ac:spMkLst>
            <pc:docMk/>
            <pc:sldMk cId="1767711972" sldId="270"/>
            <ac:spMk id="10" creationId="{B9388FB1-A3B5-2982-D2C8-505A3CC26EBB}"/>
          </ac:spMkLst>
        </pc:spChg>
        <pc:picChg chg="del">
          <ac:chgData name="Hilton Elias" userId="6441de840eeb3d09" providerId="LiveId" clId="{DD7E36AA-D437-47D2-9548-7D7B53380D2C}" dt="2023-09-18T20:02:35.050" v="385" actId="478"/>
          <ac:picMkLst>
            <pc:docMk/>
            <pc:sldMk cId="1767711972" sldId="270"/>
            <ac:picMk id="2" creationId="{3CC5FA48-6824-0871-43D1-E16D3C5AAED6}"/>
          </ac:picMkLst>
        </pc:picChg>
      </pc:sldChg>
      <pc:sldChg chg="del">
        <pc:chgData name="Hilton Elias" userId="6441de840eeb3d09" providerId="LiveId" clId="{DD7E36AA-D437-47D2-9548-7D7B53380D2C}" dt="2023-09-18T19:57:07.973" v="320" actId="47"/>
        <pc:sldMkLst>
          <pc:docMk/>
          <pc:sldMk cId="3182711745" sldId="271"/>
        </pc:sldMkLst>
      </pc:sldChg>
      <pc:sldChg chg="addSp modSp mod">
        <pc:chgData name="Hilton Elias" userId="6441de840eeb3d09" providerId="LiveId" clId="{DD7E36AA-D437-47D2-9548-7D7B53380D2C}" dt="2023-09-18T19:42:32.692" v="234"/>
        <pc:sldMkLst>
          <pc:docMk/>
          <pc:sldMk cId="97318043" sldId="272"/>
        </pc:sldMkLst>
        <pc:spChg chg="add mod">
          <ac:chgData name="Hilton Elias" userId="6441de840eeb3d09" providerId="LiveId" clId="{DD7E36AA-D437-47D2-9548-7D7B53380D2C}" dt="2023-09-18T19:42:32.692" v="234"/>
          <ac:spMkLst>
            <pc:docMk/>
            <pc:sldMk cId="97318043" sldId="272"/>
            <ac:spMk id="2" creationId="{DC35D4EF-32FB-4049-B78C-B8C3A7D73F4C}"/>
          </ac:spMkLst>
        </pc:spChg>
        <pc:spChg chg="mod">
          <ac:chgData name="Hilton Elias" userId="6441de840eeb3d09" providerId="LiveId" clId="{DD7E36AA-D437-47D2-9548-7D7B53380D2C}" dt="2023-09-18T19:28:05.728" v="92" actId="14100"/>
          <ac:spMkLst>
            <pc:docMk/>
            <pc:sldMk cId="97318043" sldId="272"/>
            <ac:spMk id="3" creationId="{1CA5C404-95F0-FA6A-3F7A-4F77FB4753DE}"/>
          </ac:spMkLst>
        </pc:spChg>
        <pc:spChg chg="mod">
          <ac:chgData name="Hilton Elias" userId="6441de840eeb3d09" providerId="LiveId" clId="{DD7E36AA-D437-47D2-9548-7D7B53380D2C}" dt="2023-09-18T19:31:32.891" v="118" actId="1076"/>
          <ac:spMkLst>
            <pc:docMk/>
            <pc:sldMk cId="97318043" sldId="272"/>
            <ac:spMk id="7" creationId="{7654E88F-646D-D909-385D-240956935855}"/>
          </ac:spMkLst>
        </pc:spChg>
      </pc:sldChg>
      <pc:sldChg chg="addSp delSp modSp mod">
        <pc:chgData name="Hilton Elias" userId="6441de840eeb3d09" providerId="LiveId" clId="{DD7E36AA-D437-47D2-9548-7D7B53380D2C}" dt="2023-09-18T19:42:45.833" v="237"/>
        <pc:sldMkLst>
          <pc:docMk/>
          <pc:sldMk cId="543629397" sldId="273"/>
        </pc:sldMkLst>
        <pc:spChg chg="add mod">
          <ac:chgData name="Hilton Elias" userId="6441de840eeb3d09" providerId="LiveId" clId="{DD7E36AA-D437-47D2-9548-7D7B53380D2C}" dt="2023-09-18T19:40:32.715" v="232"/>
          <ac:spMkLst>
            <pc:docMk/>
            <pc:sldMk cId="543629397" sldId="273"/>
            <ac:spMk id="3" creationId="{A0B8C431-6B54-CDC0-8130-F5E24FDB0EBB}"/>
          </ac:spMkLst>
        </pc:spChg>
        <pc:spChg chg="mod">
          <ac:chgData name="Hilton Elias" userId="6441de840eeb3d09" providerId="LiveId" clId="{DD7E36AA-D437-47D2-9548-7D7B53380D2C}" dt="2023-09-18T19:32:05.724" v="121" actId="255"/>
          <ac:spMkLst>
            <pc:docMk/>
            <pc:sldMk cId="543629397" sldId="273"/>
            <ac:spMk id="4" creationId="{57408E5D-ED1A-1E21-AC6D-5C3F7FC09536}"/>
          </ac:spMkLst>
        </pc:spChg>
        <pc:spChg chg="add mod">
          <ac:chgData name="Hilton Elias" userId="6441de840eeb3d09" providerId="LiveId" clId="{DD7E36AA-D437-47D2-9548-7D7B53380D2C}" dt="2023-09-18T19:42:45.833" v="237"/>
          <ac:spMkLst>
            <pc:docMk/>
            <pc:sldMk cId="543629397" sldId="273"/>
            <ac:spMk id="5" creationId="{F89F22A9-8A94-F5F0-243B-D9C01193709E}"/>
          </ac:spMkLst>
        </pc:spChg>
        <pc:spChg chg="del mod">
          <ac:chgData name="Hilton Elias" userId="6441de840eeb3d09" providerId="LiveId" clId="{DD7E36AA-D437-47D2-9548-7D7B53380D2C}" dt="2023-09-18T19:32:11.689" v="123" actId="478"/>
          <ac:spMkLst>
            <pc:docMk/>
            <pc:sldMk cId="543629397" sldId="273"/>
            <ac:spMk id="6" creationId="{8C4494F8-73BE-2EB3-070E-A6D8F2DD3AB1}"/>
          </ac:spMkLst>
        </pc:spChg>
        <pc:spChg chg="mod">
          <ac:chgData name="Hilton Elias" userId="6441de840eeb3d09" providerId="LiveId" clId="{DD7E36AA-D437-47D2-9548-7D7B53380D2C}" dt="2023-09-18T19:33:35.729" v="139" actId="1076"/>
          <ac:spMkLst>
            <pc:docMk/>
            <pc:sldMk cId="543629397" sldId="273"/>
            <ac:spMk id="11" creationId="{8464244E-FF6B-68D7-C3A4-9C9A2FDB5A70}"/>
          </ac:spMkLst>
        </pc:spChg>
        <pc:picChg chg="add mod">
          <ac:chgData name="Hilton Elias" userId="6441de840eeb3d09" providerId="LiveId" clId="{DD7E36AA-D437-47D2-9548-7D7B53380D2C}" dt="2023-09-18T19:33:30.986" v="138" actId="1076"/>
          <ac:picMkLst>
            <pc:docMk/>
            <pc:sldMk cId="543629397" sldId="273"/>
            <ac:picMk id="2" creationId="{26196D69-2E85-8735-4ECC-047D1D33E74D}"/>
          </ac:picMkLst>
        </pc:picChg>
        <pc:picChg chg="del">
          <ac:chgData name="Hilton Elias" userId="6441de840eeb3d09" providerId="LiveId" clId="{DD7E36AA-D437-47D2-9548-7D7B53380D2C}" dt="2023-09-18T19:32:12.521" v="124" actId="478"/>
          <ac:picMkLst>
            <pc:docMk/>
            <pc:sldMk cId="543629397" sldId="273"/>
            <ac:picMk id="13" creationId="{F3407F00-AABD-2B84-9242-FF71AD96D413}"/>
          </ac:picMkLst>
        </pc:picChg>
      </pc:sldChg>
      <pc:sldChg chg="addSp delSp modSp mod">
        <pc:chgData name="Hilton Elias" userId="6441de840eeb3d09" providerId="LiveId" clId="{DD7E36AA-D437-47D2-9548-7D7B53380D2C}" dt="2023-09-18T19:42:52.841" v="239" actId="1076"/>
        <pc:sldMkLst>
          <pc:docMk/>
          <pc:sldMk cId="3582912108" sldId="274"/>
        </pc:sldMkLst>
        <pc:spChg chg="add mod">
          <ac:chgData name="Hilton Elias" userId="6441de840eeb3d09" providerId="LiveId" clId="{DD7E36AA-D437-47D2-9548-7D7B53380D2C}" dt="2023-09-18T19:42:49.178" v="238"/>
          <ac:spMkLst>
            <pc:docMk/>
            <pc:sldMk cId="3582912108" sldId="274"/>
            <ac:spMk id="3" creationId="{331AA337-8A04-9421-CE25-EEF64F9FD1EC}"/>
          </ac:spMkLst>
        </pc:spChg>
        <pc:spChg chg="mod">
          <ac:chgData name="Hilton Elias" userId="6441de840eeb3d09" providerId="LiveId" clId="{DD7E36AA-D437-47D2-9548-7D7B53380D2C}" dt="2023-09-18T19:42:52.841" v="239" actId="1076"/>
          <ac:spMkLst>
            <pc:docMk/>
            <pc:sldMk cId="3582912108" sldId="274"/>
            <ac:spMk id="4" creationId="{0E675916-A01A-17EF-EF70-FE1A22C308E3}"/>
          </ac:spMkLst>
        </pc:spChg>
        <pc:spChg chg="del">
          <ac:chgData name="Hilton Elias" userId="6441de840eeb3d09" providerId="LiveId" clId="{DD7E36AA-D437-47D2-9548-7D7B53380D2C}" dt="2023-09-18T19:33:57.020" v="140" actId="478"/>
          <ac:spMkLst>
            <pc:docMk/>
            <pc:sldMk cId="3582912108" sldId="274"/>
            <ac:spMk id="8" creationId="{E0F9F3E8-2C5C-903C-3471-A87E72337537}"/>
          </ac:spMkLst>
        </pc:spChg>
      </pc:sldChg>
      <pc:sldChg chg="modSp mod">
        <pc:chgData name="Hilton Elias" userId="6441de840eeb3d09" providerId="LiveId" clId="{DD7E36AA-D437-47D2-9548-7D7B53380D2C}" dt="2023-09-18T19:37:32.926" v="193" actId="1076"/>
        <pc:sldMkLst>
          <pc:docMk/>
          <pc:sldMk cId="123246026" sldId="275"/>
        </pc:sldMkLst>
        <pc:spChg chg="mod">
          <ac:chgData name="Hilton Elias" userId="6441de840eeb3d09" providerId="LiveId" clId="{DD7E36AA-D437-47D2-9548-7D7B53380D2C}" dt="2023-09-18T19:37:32.926" v="193" actId="1076"/>
          <ac:spMkLst>
            <pc:docMk/>
            <pc:sldMk cId="123246026" sldId="275"/>
            <ac:spMk id="10" creationId="{67972AC0-9720-7CBD-A829-C251DECD1BBC}"/>
          </ac:spMkLst>
        </pc:spChg>
      </pc:sldChg>
      <pc:sldChg chg="addSp delSp modSp mod">
        <pc:chgData name="Hilton Elias" userId="6441de840eeb3d09" providerId="LiveId" clId="{DD7E36AA-D437-47D2-9548-7D7B53380D2C}" dt="2023-09-18T19:53:39.564" v="272" actId="113"/>
        <pc:sldMkLst>
          <pc:docMk/>
          <pc:sldMk cId="907820348" sldId="276"/>
        </pc:sldMkLst>
        <pc:spChg chg="add mod">
          <ac:chgData name="Hilton Elias" userId="6441de840eeb3d09" providerId="LiveId" clId="{DD7E36AA-D437-47D2-9548-7D7B53380D2C}" dt="2023-09-18T19:51:10.770" v="257" actId="1076"/>
          <ac:spMkLst>
            <pc:docMk/>
            <pc:sldMk cId="907820348" sldId="276"/>
            <ac:spMk id="5" creationId="{D800883E-B92C-1753-66C0-5AD19CCB8308}"/>
          </ac:spMkLst>
        </pc:spChg>
        <pc:spChg chg="add mod">
          <ac:chgData name="Hilton Elias" userId="6441de840eeb3d09" providerId="LiveId" clId="{DD7E36AA-D437-47D2-9548-7D7B53380D2C}" dt="2023-09-18T19:53:39.564" v="272" actId="113"/>
          <ac:spMkLst>
            <pc:docMk/>
            <pc:sldMk cId="907820348" sldId="276"/>
            <ac:spMk id="7" creationId="{7FAF4A19-0C70-F800-C1CA-3DB8FFDDB3C7}"/>
          </ac:spMkLst>
        </pc:spChg>
        <pc:spChg chg="del">
          <ac:chgData name="Hilton Elias" userId="6441de840eeb3d09" providerId="LiveId" clId="{DD7E36AA-D437-47D2-9548-7D7B53380D2C}" dt="2023-09-18T19:49:55.035" v="246" actId="478"/>
          <ac:spMkLst>
            <pc:docMk/>
            <pc:sldMk cId="907820348" sldId="276"/>
            <ac:spMk id="8" creationId="{AA7431C3-FF37-9888-76D2-B3B816CCAE96}"/>
          </ac:spMkLst>
        </pc:spChg>
        <pc:spChg chg="del">
          <ac:chgData name="Hilton Elias" userId="6441de840eeb3d09" providerId="LiveId" clId="{DD7E36AA-D437-47D2-9548-7D7B53380D2C}" dt="2023-09-18T19:49:53.402" v="245" actId="478"/>
          <ac:spMkLst>
            <pc:docMk/>
            <pc:sldMk cId="907820348" sldId="276"/>
            <ac:spMk id="9" creationId="{AD84F2B4-AD17-6067-920E-B23261382AC5}"/>
          </ac:spMkLst>
        </pc:spChg>
        <pc:spChg chg="mod">
          <ac:chgData name="Hilton Elias" userId="6441de840eeb3d09" providerId="LiveId" clId="{DD7E36AA-D437-47D2-9548-7D7B53380D2C}" dt="2023-09-18T19:51:38.427" v="263" actId="1076"/>
          <ac:spMkLst>
            <pc:docMk/>
            <pc:sldMk cId="907820348" sldId="276"/>
            <ac:spMk id="12" creationId="{777148D8-F260-8595-1DD4-321392969859}"/>
          </ac:spMkLst>
        </pc:spChg>
      </pc:sldChg>
      <pc:sldChg chg="addSp delSp modSp mod">
        <pc:chgData name="Hilton Elias" userId="6441de840eeb3d09" providerId="LiveId" clId="{DD7E36AA-D437-47D2-9548-7D7B53380D2C}" dt="2023-09-18T20:08:30.403" v="482" actId="1076"/>
        <pc:sldMkLst>
          <pc:docMk/>
          <pc:sldMk cId="2162238019" sldId="277"/>
        </pc:sldMkLst>
        <pc:spChg chg="del">
          <ac:chgData name="Hilton Elias" userId="6441de840eeb3d09" providerId="LiveId" clId="{DD7E36AA-D437-47D2-9548-7D7B53380D2C}" dt="2023-09-18T20:06:52.881" v="445" actId="478"/>
          <ac:spMkLst>
            <pc:docMk/>
            <pc:sldMk cId="2162238019" sldId="277"/>
            <ac:spMk id="3" creationId="{3C136C81-AC3D-7AB4-B8DA-2C6F42CBDF75}"/>
          </ac:spMkLst>
        </pc:spChg>
        <pc:spChg chg="mod">
          <ac:chgData name="Hilton Elias" userId="6441de840eeb3d09" providerId="LiveId" clId="{DD7E36AA-D437-47D2-9548-7D7B53380D2C}" dt="2023-09-18T20:08:30.403" v="482" actId="1076"/>
          <ac:spMkLst>
            <pc:docMk/>
            <pc:sldMk cId="2162238019" sldId="277"/>
            <ac:spMk id="9" creationId="{6E0685FB-7587-16D1-94C5-50F292D3E4F0}"/>
          </ac:spMkLst>
        </pc:spChg>
        <pc:picChg chg="del">
          <ac:chgData name="Hilton Elias" userId="6441de840eeb3d09" providerId="LiveId" clId="{DD7E36AA-D437-47D2-9548-7D7B53380D2C}" dt="2023-09-18T20:06:53.786" v="446" actId="478"/>
          <ac:picMkLst>
            <pc:docMk/>
            <pc:sldMk cId="2162238019" sldId="277"/>
            <ac:picMk id="2" creationId="{059A1949-3FD2-20BF-04B5-86504416F7CE}"/>
          </ac:picMkLst>
        </pc:picChg>
        <pc:picChg chg="add mod">
          <ac:chgData name="Hilton Elias" userId="6441de840eeb3d09" providerId="LiveId" clId="{DD7E36AA-D437-47D2-9548-7D7B53380D2C}" dt="2023-09-18T20:07:30.469" v="456" actId="1076"/>
          <ac:picMkLst>
            <pc:docMk/>
            <pc:sldMk cId="2162238019" sldId="277"/>
            <ac:picMk id="4" creationId="{0FBDE70C-41DF-13FA-11EF-30084E5DE7CB}"/>
          </ac:picMkLst>
        </pc:picChg>
      </pc:sldChg>
      <pc:sldChg chg="addSp delSp modSp mod">
        <pc:chgData name="Hilton Elias" userId="6441de840eeb3d09" providerId="LiveId" clId="{DD7E36AA-D437-47D2-9548-7D7B53380D2C}" dt="2023-09-18T19:43:05.366" v="240"/>
        <pc:sldMkLst>
          <pc:docMk/>
          <pc:sldMk cId="164259135" sldId="278"/>
        </pc:sldMkLst>
        <pc:spChg chg="add mod">
          <ac:chgData name="Hilton Elias" userId="6441de840eeb3d09" providerId="LiveId" clId="{DD7E36AA-D437-47D2-9548-7D7B53380D2C}" dt="2023-09-18T19:38:18.755" v="202" actId="20577"/>
          <ac:spMkLst>
            <pc:docMk/>
            <pc:sldMk cId="164259135" sldId="278"/>
            <ac:spMk id="4" creationId="{9A3B3FF4-9682-84BE-AA79-6402BA61127B}"/>
          </ac:spMkLst>
        </pc:spChg>
        <pc:spChg chg="add mod">
          <ac:chgData name="Hilton Elias" userId="6441de840eeb3d09" providerId="LiveId" clId="{DD7E36AA-D437-47D2-9548-7D7B53380D2C}" dt="2023-09-18T19:39:54.829" v="231" actId="113"/>
          <ac:spMkLst>
            <pc:docMk/>
            <pc:sldMk cId="164259135" sldId="278"/>
            <ac:spMk id="6" creationId="{EBC27E61-642F-6C07-3893-A5A8C849EFD2}"/>
          </ac:spMkLst>
        </pc:spChg>
        <pc:spChg chg="add mod">
          <ac:chgData name="Hilton Elias" userId="6441de840eeb3d09" providerId="LiveId" clId="{DD7E36AA-D437-47D2-9548-7D7B53380D2C}" dt="2023-09-18T19:43:05.366" v="240"/>
          <ac:spMkLst>
            <pc:docMk/>
            <pc:sldMk cId="164259135" sldId="278"/>
            <ac:spMk id="7" creationId="{0D0327BF-C519-5BC4-4940-48002A700F60}"/>
          </ac:spMkLst>
        </pc:spChg>
        <pc:picChg chg="del">
          <ac:chgData name="Hilton Elias" userId="6441de840eeb3d09" providerId="LiveId" clId="{DD7E36AA-D437-47D2-9548-7D7B53380D2C}" dt="2023-09-18T19:37:38.329" v="194" actId="478"/>
          <ac:picMkLst>
            <pc:docMk/>
            <pc:sldMk cId="164259135" sldId="278"/>
            <ac:picMk id="2" creationId="{938C16BA-87E2-1383-BC09-9B66D67D8F3E}"/>
          </ac:picMkLst>
        </pc:picChg>
      </pc:sldChg>
      <pc:sldChg chg="addSp delSp modSp mod">
        <pc:chgData name="Hilton Elias" userId="6441de840eeb3d09" providerId="LiveId" clId="{DD7E36AA-D437-47D2-9548-7D7B53380D2C}" dt="2023-09-18T19:56:43.053" v="315"/>
        <pc:sldMkLst>
          <pc:docMk/>
          <pc:sldMk cId="25194425" sldId="279"/>
        </pc:sldMkLst>
        <pc:spChg chg="del">
          <ac:chgData name="Hilton Elias" userId="6441de840eeb3d09" providerId="LiveId" clId="{DD7E36AA-D437-47D2-9548-7D7B53380D2C}" dt="2023-09-18T19:50:02.026" v="248" actId="478"/>
          <ac:spMkLst>
            <pc:docMk/>
            <pc:sldMk cId="25194425" sldId="279"/>
            <ac:spMk id="3" creationId="{3A90C362-1452-0AF6-8F22-DC7C67EF2858}"/>
          </ac:spMkLst>
        </pc:spChg>
        <pc:spChg chg="add mod">
          <ac:chgData name="Hilton Elias" userId="6441de840eeb3d09" providerId="LiveId" clId="{DD7E36AA-D437-47D2-9548-7D7B53380D2C}" dt="2023-09-18T19:56:33.416" v="314" actId="1076"/>
          <ac:spMkLst>
            <pc:docMk/>
            <pc:sldMk cId="25194425" sldId="279"/>
            <ac:spMk id="5" creationId="{74D9051B-D011-ED32-900D-50467C972237}"/>
          </ac:spMkLst>
        </pc:spChg>
        <pc:spChg chg="del">
          <ac:chgData name="Hilton Elias" userId="6441de840eeb3d09" providerId="LiveId" clId="{DD7E36AA-D437-47D2-9548-7D7B53380D2C}" dt="2023-09-18T19:50:03.521" v="249" actId="478"/>
          <ac:spMkLst>
            <pc:docMk/>
            <pc:sldMk cId="25194425" sldId="279"/>
            <ac:spMk id="6" creationId="{6BF03779-518D-719B-86DB-FE180B91AEB4}"/>
          </ac:spMkLst>
        </pc:spChg>
        <pc:spChg chg="add mod">
          <ac:chgData name="Hilton Elias" userId="6441de840eeb3d09" providerId="LiveId" clId="{DD7E36AA-D437-47D2-9548-7D7B53380D2C}" dt="2023-09-18T19:56:43.053" v="315"/>
          <ac:spMkLst>
            <pc:docMk/>
            <pc:sldMk cId="25194425" sldId="279"/>
            <ac:spMk id="7" creationId="{3EF26AD9-D22D-5A15-6990-CB330F8826D5}"/>
          </ac:spMkLst>
        </pc:spChg>
      </pc:sldChg>
      <pc:sldChg chg="addSp delSp modSp mod">
        <pc:chgData name="Hilton Elias" userId="6441de840eeb3d09" providerId="LiveId" clId="{DD7E36AA-D437-47D2-9548-7D7B53380D2C}" dt="2023-09-18T19:58:43.305" v="337" actId="1076"/>
        <pc:sldMkLst>
          <pc:docMk/>
          <pc:sldMk cId="3370007901" sldId="280"/>
        </pc:sldMkLst>
        <pc:spChg chg="add mod">
          <ac:chgData name="Hilton Elias" userId="6441de840eeb3d09" providerId="LiveId" clId="{DD7E36AA-D437-47D2-9548-7D7B53380D2C}" dt="2023-09-18T19:58:43.305" v="337" actId="1076"/>
          <ac:spMkLst>
            <pc:docMk/>
            <pc:sldMk cId="3370007901" sldId="280"/>
            <ac:spMk id="3" creationId="{8CE28881-1728-82FB-E8F3-CBD8F2EBE6D1}"/>
          </ac:spMkLst>
        </pc:spChg>
        <pc:spChg chg="del mod">
          <ac:chgData name="Hilton Elias" userId="6441de840eeb3d09" providerId="LiveId" clId="{DD7E36AA-D437-47D2-9548-7D7B53380D2C}" dt="2023-09-18T19:43:35.287" v="244" actId="478"/>
          <ac:spMkLst>
            <pc:docMk/>
            <pc:sldMk cId="3370007901" sldId="280"/>
            <ac:spMk id="4" creationId="{BC03BD31-38FA-D578-1DA6-2F50523517F6}"/>
          </ac:spMkLst>
        </pc:spChg>
      </pc:sldChg>
      <pc:sldChg chg="addSp delSp modSp mod">
        <pc:chgData name="Hilton Elias" userId="6441de840eeb3d09" providerId="LiveId" clId="{DD7E36AA-D437-47D2-9548-7D7B53380D2C}" dt="2023-09-18T22:43:55.584" v="513" actId="1076"/>
        <pc:sldMkLst>
          <pc:docMk/>
          <pc:sldMk cId="416499127" sldId="281"/>
        </pc:sldMkLst>
        <pc:spChg chg="add mod">
          <ac:chgData name="Hilton Elias" userId="6441de840eeb3d09" providerId="LiveId" clId="{DD7E36AA-D437-47D2-9548-7D7B53380D2C}" dt="2023-09-18T22:43:55.584" v="513" actId="1076"/>
          <ac:spMkLst>
            <pc:docMk/>
            <pc:sldMk cId="416499127" sldId="281"/>
            <ac:spMk id="4" creationId="{3271BA54-4306-7037-6547-B1B2F2A52A43}"/>
          </ac:spMkLst>
        </pc:spChg>
        <pc:spChg chg="del mod">
          <ac:chgData name="Hilton Elias" userId="6441de840eeb3d09" providerId="LiveId" clId="{DD7E36AA-D437-47D2-9548-7D7B53380D2C}" dt="2023-09-18T19:43:26.494" v="242" actId="478"/>
          <ac:spMkLst>
            <pc:docMk/>
            <pc:sldMk cId="416499127" sldId="281"/>
            <ac:spMk id="8" creationId="{10E3F944-3498-9A86-7A39-EF4BC4B056B4}"/>
          </ac:spMkLst>
        </pc:spChg>
      </pc:sldChg>
      <pc:sldChg chg="addSp modSp add mod ord">
        <pc:chgData name="Hilton Elias" userId="6441de840eeb3d09" providerId="LiveId" clId="{DD7E36AA-D437-47D2-9548-7D7B53380D2C}" dt="2023-09-18T20:02:15.055" v="382" actId="1076"/>
        <pc:sldMkLst>
          <pc:docMk/>
          <pc:sldMk cId="754443998" sldId="282"/>
        </pc:sldMkLst>
        <pc:spChg chg="add mod">
          <ac:chgData name="Hilton Elias" userId="6441de840eeb3d09" providerId="LiveId" clId="{DD7E36AA-D437-47D2-9548-7D7B53380D2C}" dt="2023-09-18T20:02:15.055" v="382" actId="1076"/>
          <ac:spMkLst>
            <pc:docMk/>
            <pc:sldMk cId="754443998" sldId="282"/>
            <ac:spMk id="4" creationId="{DF75A428-DD03-8430-D480-3999777ABB63}"/>
          </ac:spMkLst>
        </pc:spChg>
      </pc:sldChg>
      <pc:sldChg chg="del">
        <pc:chgData name="Hilton Elias" userId="6441de840eeb3d09" providerId="LiveId" clId="{DD7E36AA-D437-47D2-9548-7D7B53380D2C}" dt="2023-09-18T19:56:58.278" v="316" actId="47"/>
        <pc:sldMkLst>
          <pc:docMk/>
          <pc:sldMk cId="1218335823" sldId="282"/>
        </pc:sldMkLst>
      </pc:sldChg>
      <pc:sldChg chg="del">
        <pc:chgData name="Hilton Elias" userId="6441de840eeb3d09" providerId="LiveId" clId="{DD7E36AA-D437-47D2-9548-7D7B53380D2C}" dt="2023-09-18T19:57:01.520" v="317" actId="47"/>
        <pc:sldMkLst>
          <pc:docMk/>
          <pc:sldMk cId="411937536" sldId="283"/>
        </pc:sldMkLst>
      </pc:sldChg>
      <pc:sldChg chg="addSp delSp modSp add mod ord">
        <pc:chgData name="Hilton Elias" userId="6441de840eeb3d09" providerId="LiveId" clId="{DD7E36AA-D437-47D2-9548-7D7B53380D2C}" dt="2023-09-18T22:41:52.200" v="489" actId="22"/>
        <pc:sldMkLst>
          <pc:docMk/>
          <pc:sldMk cId="662689207" sldId="283"/>
        </pc:sldMkLst>
        <pc:spChg chg="add mod">
          <ac:chgData name="Hilton Elias" userId="6441de840eeb3d09" providerId="LiveId" clId="{DD7E36AA-D437-47D2-9548-7D7B53380D2C}" dt="2023-09-18T20:00:06.028" v="359" actId="14100"/>
          <ac:spMkLst>
            <pc:docMk/>
            <pc:sldMk cId="662689207" sldId="283"/>
            <ac:spMk id="4" creationId="{79387622-924E-8C77-CB70-48D149318A80}"/>
          </ac:spMkLst>
        </pc:spChg>
        <pc:spChg chg="add del">
          <ac:chgData name="Hilton Elias" userId="6441de840eeb3d09" providerId="LiveId" clId="{DD7E36AA-D437-47D2-9548-7D7B53380D2C}" dt="2023-09-18T22:41:52.200" v="489" actId="22"/>
          <ac:spMkLst>
            <pc:docMk/>
            <pc:sldMk cId="662689207" sldId="283"/>
            <ac:spMk id="7" creationId="{CB7E3A53-469D-7E23-1A32-FB24FC8375A8}"/>
          </ac:spMkLst>
        </pc:spChg>
        <pc:picChg chg="add mod">
          <ac:chgData name="Hilton Elias" userId="6441de840eeb3d09" providerId="LiveId" clId="{DD7E36AA-D437-47D2-9548-7D7B53380D2C}" dt="2023-09-18T19:59:45.949" v="354" actId="1076"/>
          <ac:picMkLst>
            <pc:docMk/>
            <pc:sldMk cId="662689207" sldId="283"/>
            <ac:picMk id="6" creationId="{01DD033F-773B-BB46-0D4B-07B0D00C7FFF}"/>
          </ac:picMkLst>
        </pc:picChg>
      </pc:sldChg>
      <pc:sldChg chg="addSp modSp add mod">
        <pc:chgData name="Hilton Elias" userId="6441de840eeb3d09" providerId="LiveId" clId="{DD7E36AA-D437-47D2-9548-7D7B53380D2C}" dt="2023-09-18T22:46:19.375" v="532" actId="20577"/>
        <pc:sldMkLst>
          <pc:docMk/>
          <pc:sldMk cId="1168787372" sldId="284"/>
        </pc:sldMkLst>
        <pc:spChg chg="add mod">
          <ac:chgData name="Hilton Elias" userId="6441de840eeb3d09" providerId="LiveId" clId="{DD7E36AA-D437-47D2-9548-7D7B53380D2C}" dt="2023-09-18T22:46:19.375" v="532" actId="20577"/>
          <ac:spMkLst>
            <pc:docMk/>
            <pc:sldMk cId="1168787372" sldId="284"/>
            <ac:spMk id="4" creationId="{40461219-73F3-42DE-4B64-0E1C235900A1}"/>
          </ac:spMkLst>
        </pc:spChg>
      </pc:sldChg>
      <pc:sldChg chg="del">
        <pc:chgData name="Hilton Elias" userId="6441de840eeb3d09" providerId="LiveId" clId="{DD7E36AA-D437-47D2-9548-7D7B53380D2C}" dt="2023-09-18T19:57:03.607" v="318" actId="47"/>
        <pc:sldMkLst>
          <pc:docMk/>
          <pc:sldMk cId="3296174354" sldId="284"/>
        </pc:sldMkLst>
      </pc:sldChg>
      <pc:sldChg chg="addSp modSp add mod">
        <pc:chgData name="Hilton Elias" userId="6441de840eeb3d09" providerId="LiveId" clId="{DD7E36AA-D437-47D2-9548-7D7B53380D2C}" dt="2023-09-18T22:48:42.603" v="562" actId="1076"/>
        <pc:sldMkLst>
          <pc:docMk/>
          <pc:sldMk cId="1299624362" sldId="285"/>
        </pc:sldMkLst>
        <pc:spChg chg="add mod">
          <ac:chgData name="Hilton Elias" userId="6441de840eeb3d09" providerId="LiveId" clId="{DD7E36AA-D437-47D2-9548-7D7B53380D2C}" dt="2023-09-18T22:48:42.603" v="562" actId="1076"/>
          <ac:spMkLst>
            <pc:docMk/>
            <pc:sldMk cId="1299624362" sldId="285"/>
            <ac:spMk id="4" creationId="{29618308-882F-8C6A-45D6-DFC2173F1250}"/>
          </ac:spMkLst>
        </pc:spChg>
      </pc:sldChg>
      <pc:sldChg chg="del">
        <pc:chgData name="Hilton Elias" userId="6441de840eeb3d09" providerId="LiveId" clId="{DD7E36AA-D437-47D2-9548-7D7B53380D2C}" dt="2023-09-18T19:57:05.975" v="319" actId="47"/>
        <pc:sldMkLst>
          <pc:docMk/>
          <pc:sldMk cId="1887531450" sldId="285"/>
        </pc:sldMkLst>
      </pc:sldChg>
      <pc:sldChg chg="del">
        <pc:chgData name="Hilton Elias" userId="6441de840eeb3d09" providerId="LiveId" clId="{DD7E36AA-D437-47D2-9548-7D7B53380D2C}" dt="2023-09-18T19:57:09.460" v="321" actId="47"/>
        <pc:sldMkLst>
          <pc:docMk/>
          <pc:sldMk cId="2785239202" sldId="286"/>
        </pc:sldMkLst>
      </pc:sldChg>
      <pc:sldChg chg="addSp modSp add mod">
        <pc:chgData name="Hilton Elias" userId="6441de840eeb3d09" providerId="LiveId" clId="{DD7E36AA-D437-47D2-9548-7D7B53380D2C}" dt="2023-09-18T22:50:17.778" v="579" actId="1076"/>
        <pc:sldMkLst>
          <pc:docMk/>
          <pc:sldMk cId="3299427050" sldId="286"/>
        </pc:sldMkLst>
        <pc:spChg chg="add mod">
          <ac:chgData name="Hilton Elias" userId="6441de840eeb3d09" providerId="LiveId" clId="{DD7E36AA-D437-47D2-9548-7D7B53380D2C}" dt="2023-09-18T22:50:17.778" v="579" actId="1076"/>
          <ac:spMkLst>
            <pc:docMk/>
            <pc:sldMk cId="3299427050" sldId="286"/>
            <ac:spMk id="4" creationId="{6A8E0843-3679-A547-B353-FFC9BF3F4014}"/>
          </ac:spMkLst>
        </pc:spChg>
        <pc:picChg chg="add mod">
          <ac:chgData name="Hilton Elias" userId="6441de840eeb3d09" providerId="LiveId" clId="{DD7E36AA-D437-47D2-9548-7D7B53380D2C}" dt="2023-09-18T22:49:25.259" v="570" actId="1076"/>
          <ac:picMkLst>
            <pc:docMk/>
            <pc:sldMk cId="3299427050" sldId="286"/>
            <ac:picMk id="6" creationId="{A570F904-E1B0-3ED6-A322-88A0AD873D2E}"/>
          </ac:picMkLst>
        </pc:picChg>
      </pc:sldChg>
    </pc:docChg>
  </pc:docChgLst>
  <pc:docChgLst>
    <pc:chgData name="Hilton Elias" userId="6441de840eeb3d09" providerId="LiveId" clId="{AE96D4D0-4156-418C-B4A2-9329588AEE6C}"/>
    <pc:docChg chg="undo custSel delSld modSld">
      <pc:chgData name="Hilton Elias" userId="6441de840eeb3d09" providerId="LiveId" clId="{AE96D4D0-4156-418C-B4A2-9329588AEE6C}" dt="2023-10-02T23:48:03.103" v="186" actId="1076"/>
      <pc:docMkLst>
        <pc:docMk/>
      </pc:docMkLst>
      <pc:sldChg chg="modSp mod">
        <pc:chgData name="Hilton Elias" userId="6441de840eeb3d09" providerId="LiveId" clId="{AE96D4D0-4156-418C-B4A2-9329588AEE6C}" dt="2023-10-02T23:30:52.936" v="2" actId="14100"/>
        <pc:sldMkLst>
          <pc:docMk/>
          <pc:sldMk cId="0" sldId="267"/>
        </pc:sldMkLst>
        <pc:spChg chg="mod">
          <ac:chgData name="Hilton Elias" userId="6441de840eeb3d09" providerId="LiveId" clId="{AE96D4D0-4156-418C-B4A2-9329588AEE6C}" dt="2023-10-02T23:30:32.619" v="0"/>
          <ac:spMkLst>
            <pc:docMk/>
            <pc:sldMk cId="0" sldId="267"/>
            <ac:spMk id="7" creationId="{EC8EE6F6-E8DA-9948-9A95-F42EAD0D9459}"/>
          </ac:spMkLst>
        </pc:spChg>
        <pc:spChg chg="mod">
          <ac:chgData name="Hilton Elias" userId="6441de840eeb3d09" providerId="LiveId" clId="{AE96D4D0-4156-418C-B4A2-9329588AEE6C}" dt="2023-10-02T23:30:52.936" v="2" actId="14100"/>
          <ac:spMkLst>
            <pc:docMk/>
            <pc:sldMk cId="0" sldId="267"/>
            <ac:spMk id="9" creationId="{EC1728EB-655C-3547-AB58-DDB7861A5347}"/>
          </ac:spMkLst>
        </pc:spChg>
      </pc:sldChg>
      <pc:sldChg chg="modSp mod">
        <pc:chgData name="Hilton Elias" userId="6441de840eeb3d09" providerId="LiveId" clId="{AE96D4D0-4156-418C-B4A2-9329588AEE6C}" dt="2023-10-02T23:34:31.272" v="53" actId="1076"/>
        <pc:sldMkLst>
          <pc:docMk/>
          <pc:sldMk cId="3052506872" sldId="268"/>
        </pc:sldMkLst>
        <pc:spChg chg="mod">
          <ac:chgData name="Hilton Elias" userId="6441de840eeb3d09" providerId="LiveId" clId="{AE96D4D0-4156-418C-B4A2-9329588AEE6C}" dt="2023-10-02T23:34:31.272" v="53" actId="1076"/>
          <ac:spMkLst>
            <pc:docMk/>
            <pc:sldMk cId="3052506872" sldId="268"/>
            <ac:spMk id="21" creationId="{9809F7FD-AA32-8F5F-451E-D829D79ADCB3}"/>
          </ac:spMkLst>
        </pc:spChg>
      </pc:sldChg>
      <pc:sldChg chg="modSp mod">
        <pc:chgData name="Hilton Elias" userId="6441de840eeb3d09" providerId="LiveId" clId="{AE96D4D0-4156-418C-B4A2-9329588AEE6C}" dt="2023-10-02T23:32:58.013" v="39" actId="20577"/>
        <pc:sldMkLst>
          <pc:docMk/>
          <pc:sldMk cId="3135523508" sldId="269"/>
        </pc:sldMkLst>
        <pc:spChg chg="mod">
          <ac:chgData name="Hilton Elias" userId="6441de840eeb3d09" providerId="LiveId" clId="{AE96D4D0-4156-418C-B4A2-9329588AEE6C}" dt="2023-10-02T23:32:05.015" v="28" actId="1076"/>
          <ac:spMkLst>
            <pc:docMk/>
            <pc:sldMk cId="3135523508" sldId="269"/>
            <ac:spMk id="6" creationId="{42F061A0-5406-0D10-86B7-AC04FEFCDF9F}"/>
          </ac:spMkLst>
        </pc:spChg>
        <pc:spChg chg="mod">
          <ac:chgData name="Hilton Elias" userId="6441de840eeb3d09" providerId="LiveId" clId="{AE96D4D0-4156-418C-B4A2-9329588AEE6C}" dt="2023-10-02T23:32:26.184" v="33" actId="113"/>
          <ac:spMkLst>
            <pc:docMk/>
            <pc:sldMk cId="3135523508" sldId="269"/>
            <ac:spMk id="10" creationId="{7E7CBE73-0E25-E90D-47E7-4F0FCC423BE6}"/>
          </ac:spMkLst>
        </pc:spChg>
        <pc:spChg chg="mod">
          <ac:chgData name="Hilton Elias" userId="6441de840eeb3d09" providerId="LiveId" clId="{AE96D4D0-4156-418C-B4A2-9329588AEE6C}" dt="2023-10-02T23:32:58.013" v="39" actId="20577"/>
          <ac:spMkLst>
            <pc:docMk/>
            <pc:sldMk cId="3135523508" sldId="269"/>
            <ac:spMk id="14" creationId="{E958369E-1E7B-B583-E125-98AA867321FA}"/>
          </ac:spMkLst>
        </pc:spChg>
      </pc:sldChg>
      <pc:sldChg chg="delSp modSp mod">
        <pc:chgData name="Hilton Elias" userId="6441de840eeb3d09" providerId="LiveId" clId="{AE96D4D0-4156-418C-B4A2-9329588AEE6C}" dt="2023-10-02T23:44:19.321" v="169" actId="20577"/>
        <pc:sldMkLst>
          <pc:docMk/>
          <pc:sldMk cId="1767711972" sldId="270"/>
        </pc:sldMkLst>
        <pc:spChg chg="mod">
          <ac:chgData name="Hilton Elias" userId="6441de840eeb3d09" providerId="LiveId" clId="{AE96D4D0-4156-418C-B4A2-9329588AEE6C}" dt="2023-10-02T23:44:19.321" v="169" actId="20577"/>
          <ac:spMkLst>
            <pc:docMk/>
            <pc:sldMk cId="1767711972" sldId="270"/>
            <ac:spMk id="4" creationId="{0EAD5485-3D4E-4311-5593-7B38102ABB04}"/>
          </ac:spMkLst>
        </pc:spChg>
        <pc:spChg chg="del">
          <ac:chgData name="Hilton Elias" userId="6441de840eeb3d09" providerId="LiveId" clId="{AE96D4D0-4156-418C-B4A2-9329588AEE6C}" dt="2023-10-02T23:43:50.022" v="162" actId="478"/>
          <ac:spMkLst>
            <pc:docMk/>
            <pc:sldMk cId="1767711972" sldId="270"/>
            <ac:spMk id="5" creationId="{89CE492A-5DF4-CE7C-939E-B6C2EFCF63EC}"/>
          </ac:spMkLst>
        </pc:spChg>
      </pc:sldChg>
      <pc:sldChg chg="addSp delSp modSp mod">
        <pc:chgData name="Hilton Elias" userId="6441de840eeb3d09" providerId="LiveId" clId="{AE96D4D0-4156-418C-B4A2-9329588AEE6C}" dt="2023-10-02T23:39:21.905" v="95" actId="1076"/>
        <pc:sldMkLst>
          <pc:docMk/>
          <pc:sldMk cId="97318043" sldId="272"/>
        </pc:sldMkLst>
        <pc:spChg chg="del">
          <ac:chgData name="Hilton Elias" userId="6441de840eeb3d09" providerId="LiveId" clId="{AE96D4D0-4156-418C-B4A2-9329588AEE6C}" dt="2023-10-02T23:34:59.214" v="56" actId="478"/>
          <ac:spMkLst>
            <pc:docMk/>
            <pc:sldMk cId="97318043" sldId="272"/>
            <ac:spMk id="3" creationId="{1CA5C404-95F0-FA6A-3F7A-4F77FB4753DE}"/>
          </ac:spMkLst>
        </pc:spChg>
        <pc:spChg chg="add mod">
          <ac:chgData name="Hilton Elias" userId="6441de840eeb3d09" providerId="LiveId" clId="{AE96D4D0-4156-418C-B4A2-9329588AEE6C}" dt="2023-10-02T23:39:07.125" v="93" actId="20577"/>
          <ac:spMkLst>
            <pc:docMk/>
            <pc:sldMk cId="97318043" sldId="272"/>
            <ac:spMk id="5" creationId="{213213C6-4B03-FA45-FAA7-9D252C3D9F28}"/>
          </ac:spMkLst>
        </pc:spChg>
        <pc:spChg chg="mod">
          <ac:chgData name="Hilton Elias" userId="6441de840eeb3d09" providerId="LiveId" clId="{AE96D4D0-4156-418C-B4A2-9329588AEE6C}" dt="2023-10-02T23:39:21.905" v="95" actId="1076"/>
          <ac:spMkLst>
            <pc:docMk/>
            <pc:sldMk cId="97318043" sldId="272"/>
            <ac:spMk id="6" creationId="{1BEE3A13-B1A0-D26F-6EB8-3B706ADD7141}"/>
          </ac:spMkLst>
        </pc:spChg>
        <pc:spChg chg="mod">
          <ac:chgData name="Hilton Elias" userId="6441de840eeb3d09" providerId="LiveId" clId="{AE96D4D0-4156-418C-B4A2-9329588AEE6C}" dt="2023-10-02T23:39:19.135" v="94" actId="1076"/>
          <ac:spMkLst>
            <pc:docMk/>
            <pc:sldMk cId="97318043" sldId="272"/>
            <ac:spMk id="7" creationId="{7654E88F-646D-D909-385D-240956935855}"/>
          </ac:spMkLst>
        </pc:spChg>
      </pc:sldChg>
      <pc:sldChg chg="del">
        <pc:chgData name="Hilton Elias" userId="6441de840eeb3d09" providerId="LiveId" clId="{AE96D4D0-4156-418C-B4A2-9329588AEE6C}" dt="2023-10-02T23:42:55.898" v="146" actId="47"/>
        <pc:sldMkLst>
          <pc:docMk/>
          <pc:sldMk cId="907820348" sldId="276"/>
        </pc:sldMkLst>
      </pc:sldChg>
      <pc:sldChg chg="addSp delSp modSp mod">
        <pc:chgData name="Hilton Elias" userId="6441de840eeb3d09" providerId="LiveId" clId="{AE96D4D0-4156-418C-B4A2-9329588AEE6C}" dt="2023-10-02T23:47:21.129" v="176" actId="1076"/>
        <pc:sldMkLst>
          <pc:docMk/>
          <pc:sldMk cId="2162238019" sldId="277"/>
        </pc:sldMkLst>
        <pc:spChg chg="add del">
          <ac:chgData name="Hilton Elias" userId="6441de840eeb3d09" providerId="LiveId" clId="{AE96D4D0-4156-418C-B4A2-9329588AEE6C}" dt="2023-10-02T23:46:30.988" v="172"/>
          <ac:spMkLst>
            <pc:docMk/>
            <pc:sldMk cId="2162238019" sldId="277"/>
            <ac:spMk id="2" creationId="{6901562D-0D31-7B04-4E99-37137362D6F0}"/>
          </ac:spMkLst>
        </pc:spChg>
        <pc:spChg chg="add del">
          <ac:chgData name="Hilton Elias" userId="6441de840eeb3d09" providerId="LiveId" clId="{AE96D4D0-4156-418C-B4A2-9329588AEE6C}" dt="2023-10-02T23:46:30.988" v="172"/>
          <ac:spMkLst>
            <pc:docMk/>
            <pc:sldMk cId="2162238019" sldId="277"/>
            <ac:spMk id="3" creationId="{83BBB382-D6C6-09FC-BA0A-B644CCC5181A}"/>
          </ac:spMkLst>
        </pc:spChg>
        <pc:spChg chg="mod">
          <ac:chgData name="Hilton Elias" userId="6441de840eeb3d09" providerId="LiveId" clId="{AE96D4D0-4156-418C-B4A2-9329588AEE6C}" dt="2023-10-02T23:47:14.400" v="173" actId="1076"/>
          <ac:spMkLst>
            <pc:docMk/>
            <pc:sldMk cId="2162238019" sldId="277"/>
            <ac:spMk id="9" creationId="{6E0685FB-7587-16D1-94C5-50F292D3E4F0}"/>
          </ac:spMkLst>
        </pc:spChg>
        <pc:picChg chg="add mod">
          <ac:chgData name="Hilton Elias" userId="6441de840eeb3d09" providerId="LiveId" clId="{AE96D4D0-4156-418C-B4A2-9329588AEE6C}" dt="2023-10-02T23:47:21.129" v="176" actId="1076"/>
          <ac:picMkLst>
            <pc:docMk/>
            <pc:sldMk cId="2162238019" sldId="277"/>
            <ac:picMk id="5" creationId="{B053C101-2F43-70C1-EFD8-11B8D3DB9500}"/>
          </ac:picMkLst>
        </pc:picChg>
        <pc:picChg chg="add del">
          <ac:chgData name="Hilton Elias" userId="6441de840eeb3d09" providerId="LiveId" clId="{AE96D4D0-4156-418C-B4A2-9329588AEE6C}" dt="2023-10-02T23:46:30.988" v="172"/>
          <ac:picMkLst>
            <pc:docMk/>
            <pc:sldMk cId="2162238019" sldId="277"/>
            <ac:picMk id="2049" creationId="{6A3AD2C9-7DA0-F90D-4AB3-6DF39374C62A}"/>
          </ac:picMkLst>
        </pc:picChg>
      </pc:sldChg>
      <pc:sldChg chg="del">
        <pc:chgData name="Hilton Elias" userId="6441de840eeb3d09" providerId="LiveId" clId="{AE96D4D0-4156-418C-B4A2-9329588AEE6C}" dt="2023-10-02T23:44:25.957" v="170" actId="47"/>
        <pc:sldMkLst>
          <pc:docMk/>
          <pc:sldMk cId="754443998" sldId="282"/>
        </pc:sldMkLst>
      </pc:sldChg>
      <pc:sldChg chg="addSp delSp modSp mod">
        <pc:chgData name="Hilton Elias" userId="6441de840eeb3d09" providerId="LiveId" clId="{AE96D4D0-4156-418C-B4A2-9329588AEE6C}" dt="2023-10-02T23:42:05.752" v="137" actId="20577"/>
        <pc:sldMkLst>
          <pc:docMk/>
          <pc:sldMk cId="3164201664" sldId="286"/>
        </pc:sldMkLst>
        <pc:spChg chg="mod">
          <ac:chgData name="Hilton Elias" userId="6441de840eeb3d09" providerId="LiveId" clId="{AE96D4D0-4156-418C-B4A2-9329588AEE6C}" dt="2023-10-02T23:42:05.752" v="137" actId="20577"/>
          <ac:spMkLst>
            <pc:docMk/>
            <pc:sldMk cId="3164201664" sldId="286"/>
            <ac:spMk id="7" creationId="{78E7942B-3553-A439-B99E-A94FD8D2FE31}"/>
          </ac:spMkLst>
        </pc:spChg>
        <pc:picChg chg="del">
          <ac:chgData name="Hilton Elias" userId="6441de840eeb3d09" providerId="LiveId" clId="{AE96D4D0-4156-418C-B4A2-9329588AEE6C}" dt="2023-10-02T23:40:29.370" v="113" actId="478"/>
          <ac:picMkLst>
            <pc:docMk/>
            <pc:sldMk cId="3164201664" sldId="286"/>
            <ac:picMk id="3" creationId="{174E4174-B837-86D0-B6DE-DF85C000DAAB}"/>
          </ac:picMkLst>
        </pc:picChg>
        <pc:picChg chg="add del mod">
          <ac:chgData name="Hilton Elias" userId="6441de840eeb3d09" providerId="LiveId" clId="{AE96D4D0-4156-418C-B4A2-9329588AEE6C}" dt="2023-10-02T23:41:42.342" v="130" actId="21"/>
          <ac:picMkLst>
            <pc:docMk/>
            <pc:sldMk cId="3164201664" sldId="286"/>
            <ac:picMk id="6" creationId="{B9F34E20-517A-6DCD-403C-284BECF8A610}"/>
          </ac:picMkLst>
        </pc:picChg>
      </pc:sldChg>
      <pc:sldChg chg="addSp delSp modSp mod">
        <pc:chgData name="Hilton Elias" userId="6441de840eeb3d09" providerId="LiveId" clId="{AE96D4D0-4156-418C-B4A2-9329588AEE6C}" dt="2023-10-02T23:42:43.079" v="144" actId="1076"/>
        <pc:sldMkLst>
          <pc:docMk/>
          <pc:sldMk cId="2886632345" sldId="289"/>
        </pc:sldMkLst>
        <pc:spChg chg="mod">
          <ac:chgData name="Hilton Elias" userId="6441de840eeb3d09" providerId="LiveId" clId="{AE96D4D0-4156-418C-B4A2-9329588AEE6C}" dt="2023-10-02T23:42:34.408" v="141" actId="14100"/>
          <ac:spMkLst>
            <pc:docMk/>
            <pc:sldMk cId="2886632345" sldId="289"/>
            <ac:spMk id="4" creationId="{4223A411-D9CA-BBA8-5E67-022EABCFD12F}"/>
          </ac:spMkLst>
        </pc:spChg>
        <pc:spChg chg="del">
          <ac:chgData name="Hilton Elias" userId="6441de840eeb3d09" providerId="LiveId" clId="{AE96D4D0-4156-418C-B4A2-9329588AEE6C}" dt="2023-10-02T23:41:36.995" v="128" actId="478"/>
          <ac:spMkLst>
            <pc:docMk/>
            <pc:sldMk cId="2886632345" sldId="289"/>
            <ac:spMk id="6" creationId="{C71C0EC8-F357-7318-D0AC-4D8576F37C1C}"/>
          </ac:spMkLst>
        </pc:spChg>
        <pc:picChg chg="add mod">
          <ac:chgData name="Hilton Elias" userId="6441de840eeb3d09" providerId="LiveId" clId="{AE96D4D0-4156-418C-B4A2-9329588AEE6C}" dt="2023-10-02T23:42:43.079" v="144" actId="1076"/>
          <ac:picMkLst>
            <pc:docMk/>
            <pc:sldMk cId="2886632345" sldId="289"/>
            <ac:picMk id="3" creationId="{74713739-E2ED-187A-1744-C8857981B0C0}"/>
          </ac:picMkLst>
        </pc:picChg>
      </pc:sldChg>
      <pc:sldChg chg="del">
        <pc:chgData name="Hilton Elias" userId="6441de840eeb3d09" providerId="LiveId" clId="{AE96D4D0-4156-418C-B4A2-9329588AEE6C}" dt="2023-10-02T23:42:53.477" v="145" actId="47"/>
        <pc:sldMkLst>
          <pc:docMk/>
          <pc:sldMk cId="1933656814" sldId="291"/>
        </pc:sldMkLst>
      </pc:sldChg>
      <pc:sldChg chg="del">
        <pc:chgData name="Hilton Elias" userId="6441de840eeb3d09" providerId="LiveId" clId="{AE96D4D0-4156-418C-B4A2-9329588AEE6C}" dt="2023-10-02T23:42:57.862" v="147" actId="47"/>
        <pc:sldMkLst>
          <pc:docMk/>
          <pc:sldMk cId="2182887811" sldId="292"/>
        </pc:sldMkLst>
      </pc:sldChg>
      <pc:sldChg chg="modSp mod">
        <pc:chgData name="Hilton Elias" userId="6441de840eeb3d09" providerId="LiveId" clId="{AE96D4D0-4156-418C-B4A2-9329588AEE6C}" dt="2023-10-02T23:48:03.103" v="186" actId="1076"/>
        <pc:sldMkLst>
          <pc:docMk/>
          <pc:sldMk cId="2714644796" sldId="296"/>
        </pc:sldMkLst>
        <pc:spChg chg="mod">
          <ac:chgData name="Hilton Elias" userId="6441de840eeb3d09" providerId="LiveId" clId="{AE96D4D0-4156-418C-B4A2-9329588AEE6C}" dt="2023-10-02T23:48:03.103" v="186" actId="1076"/>
          <ac:spMkLst>
            <pc:docMk/>
            <pc:sldMk cId="2714644796" sldId="296"/>
            <ac:spMk id="4" creationId="{DF75A428-DD03-8430-D480-3999777ABB63}"/>
          </ac:spMkLst>
        </pc:spChg>
      </pc:sldChg>
      <pc:sldChg chg="del">
        <pc:chgData name="Hilton Elias" userId="6441de840eeb3d09" providerId="LiveId" clId="{AE96D4D0-4156-418C-B4A2-9329588AEE6C}" dt="2023-10-02T23:43:34.268" v="160" actId="47"/>
        <pc:sldMkLst>
          <pc:docMk/>
          <pc:sldMk cId="1383270754" sldId="305"/>
        </pc:sldMkLst>
      </pc:sldChg>
      <pc:sldChg chg="del">
        <pc:chgData name="Hilton Elias" userId="6441de840eeb3d09" providerId="LiveId" clId="{AE96D4D0-4156-418C-B4A2-9329588AEE6C}" dt="2023-10-02T23:42:59.556" v="148" actId="47"/>
        <pc:sldMkLst>
          <pc:docMk/>
          <pc:sldMk cId="4232469417" sldId="320"/>
        </pc:sldMkLst>
      </pc:sldChg>
      <pc:sldChg chg="del">
        <pc:chgData name="Hilton Elias" userId="6441de840eeb3d09" providerId="LiveId" clId="{AE96D4D0-4156-418C-B4A2-9329588AEE6C}" dt="2023-10-02T23:43:01.037" v="149" actId="47"/>
        <pc:sldMkLst>
          <pc:docMk/>
          <pc:sldMk cId="1179801348" sldId="321"/>
        </pc:sldMkLst>
      </pc:sldChg>
      <pc:sldChg chg="del">
        <pc:chgData name="Hilton Elias" userId="6441de840eeb3d09" providerId="LiveId" clId="{AE96D4D0-4156-418C-B4A2-9329588AEE6C}" dt="2023-10-02T23:43:02.427" v="150" actId="47"/>
        <pc:sldMkLst>
          <pc:docMk/>
          <pc:sldMk cId="998403670" sldId="322"/>
        </pc:sldMkLst>
      </pc:sldChg>
      <pc:sldChg chg="del">
        <pc:chgData name="Hilton Elias" userId="6441de840eeb3d09" providerId="LiveId" clId="{AE96D4D0-4156-418C-B4A2-9329588AEE6C}" dt="2023-10-02T23:43:03.639" v="151" actId="47"/>
        <pc:sldMkLst>
          <pc:docMk/>
          <pc:sldMk cId="1356075165" sldId="323"/>
        </pc:sldMkLst>
      </pc:sldChg>
      <pc:sldChg chg="del">
        <pc:chgData name="Hilton Elias" userId="6441de840eeb3d09" providerId="LiveId" clId="{AE96D4D0-4156-418C-B4A2-9329588AEE6C}" dt="2023-10-02T23:43:04.878" v="152" actId="47"/>
        <pc:sldMkLst>
          <pc:docMk/>
          <pc:sldMk cId="3819481595" sldId="324"/>
        </pc:sldMkLst>
      </pc:sldChg>
      <pc:sldChg chg="del">
        <pc:chgData name="Hilton Elias" userId="6441de840eeb3d09" providerId="LiveId" clId="{AE96D4D0-4156-418C-B4A2-9329588AEE6C}" dt="2023-10-02T23:43:06.108" v="153" actId="47"/>
        <pc:sldMkLst>
          <pc:docMk/>
          <pc:sldMk cId="613346255" sldId="325"/>
        </pc:sldMkLst>
      </pc:sldChg>
    </pc:docChg>
  </pc:docChgLst>
  <pc:docChgLst>
    <pc:chgData name="Hilton Elias" userId="6441de840eeb3d09" providerId="LiveId" clId="{8FC471FC-95F3-49FC-A40F-5DEEA5D0CD03}"/>
    <pc:docChg chg="undo custSel addSld delSld modSld sldOrd">
      <pc:chgData name="Hilton Elias" userId="6441de840eeb3d09" providerId="LiveId" clId="{8FC471FC-95F3-49FC-A40F-5DEEA5D0CD03}" dt="2023-10-30T21:13:33.245" v="458" actId="20577"/>
      <pc:docMkLst>
        <pc:docMk/>
      </pc:docMkLst>
      <pc:sldChg chg="modSp mod">
        <pc:chgData name="Hilton Elias" userId="6441de840eeb3d09" providerId="LiveId" clId="{8FC471FC-95F3-49FC-A40F-5DEEA5D0CD03}" dt="2023-10-30T21:13:21.780" v="457" actId="20577"/>
        <pc:sldMkLst>
          <pc:docMk/>
          <pc:sldMk cId="0" sldId="267"/>
        </pc:sldMkLst>
        <pc:spChg chg="mod">
          <ac:chgData name="Hilton Elias" userId="6441de840eeb3d09" providerId="LiveId" clId="{8FC471FC-95F3-49FC-A40F-5DEEA5D0CD03}" dt="2023-10-30T21:13:21.780" v="457" actId="20577"/>
          <ac:spMkLst>
            <pc:docMk/>
            <pc:sldMk cId="0" sldId="267"/>
            <ac:spMk id="7" creationId="{EC8EE6F6-E8DA-9948-9A95-F42EAD0D9459}"/>
          </ac:spMkLst>
        </pc:spChg>
      </pc:sldChg>
      <pc:sldChg chg="addSp delSp modSp mod">
        <pc:chgData name="Hilton Elias" userId="6441de840eeb3d09" providerId="LiveId" clId="{8FC471FC-95F3-49FC-A40F-5DEEA5D0CD03}" dt="2023-10-30T20:40:33.255" v="78" actId="11"/>
        <pc:sldMkLst>
          <pc:docMk/>
          <pc:sldMk cId="3052506872" sldId="268"/>
        </pc:sldMkLst>
        <pc:spChg chg="add mod">
          <ac:chgData name="Hilton Elias" userId="6441de840eeb3d09" providerId="LiveId" clId="{8FC471FC-95F3-49FC-A40F-5DEEA5D0CD03}" dt="2023-10-30T20:37:18.356" v="40"/>
          <ac:spMkLst>
            <pc:docMk/>
            <pc:sldMk cId="3052506872" sldId="268"/>
            <ac:spMk id="2" creationId="{651E9627-10F1-68FA-01B0-1F868AE7C7E5}"/>
          </ac:spMkLst>
        </pc:spChg>
        <pc:spChg chg="del">
          <ac:chgData name="Hilton Elias" userId="6441de840eeb3d09" providerId="LiveId" clId="{8FC471FC-95F3-49FC-A40F-5DEEA5D0CD03}" dt="2023-10-30T20:37:12.957" v="39" actId="478"/>
          <ac:spMkLst>
            <pc:docMk/>
            <pc:sldMk cId="3052506872" sldId="268"/>
            <ac:spMk id="3" creationId="{00000000-0000-0000-0000-000000000000}"/>
          </ac:spMkLst>
        </pc:spChg>
        <pc:spChg chg="del">
          <ac:chgData name="Hilton Elias" userId="6441de840eeb3d09" providerId="LiveId" clId="{8FC471FC-95F3-49FC-A40F-5DEEA5D0CD03}" dt="2023-10-30T20:37:21.744" v="41" actId="478"/>
          <ac:spMkLst>
            <pc:docMk/>
            <pc:sldMk cId="3052506872" sldId="268"/>
            <ac:spMk id="20" creationId="{E0AC4485-B65C-888A-549C-B0C0F4BBA37B}"/>
          </ac:spMkLst>
        </pc:spChg>
        <pc:spChg chg="mod">
          <ac:chgData name="Hilton Elias" userId="6441de840eeb3d09" providerId="LiveId" clId="{8FC471FC-95F3-49FC-A40F-5DEEA5D0CD03}" dt="2023-10-30T20:40:33.255" v="78" actId="11"/>
          <ac:spMkLst>
            <pc:docMk/>
            <pc:sldMk cId="3052506872" sldId="268"/>
            <ac:spMk id="21" creationId="{9809F7FD-AA32-8F5F-451E-D829D79ADCB3}"/>
          </ac:spMkLst>
        </pc:spChg>
      </pc:sldChg>
      <pc:sldChg chg="modSp mod">
        <pc:chgData name="Hilton Elias" userId="6441de840eeb3d09" providerId="LiveId" clId="{8FC471FC-95F3-49FC-A40F-5DEEA5D0CD03}" dt="2023-10-30T21:13:33.245" v="458" actId="20577"/>
        <pc:sldMkLst>
          <pc:docMk/>
          <pc:sldMk cId="3135523508" sldId="269"/>
        </pc:sldMkLst>
        <pc:spChg chg="mod">
          <ac:chgData name="Hilton Elias" userId="6441de840eeb3d09" providerId="LiveId" clId="{8FC471FC-95F3-49FC-A40F-5DEEA5D0CD03}" dt="2023-10-30T21:13:33.245" v="458" actId="20577"/>
          <ac:spMkLst>
            <pc:docMk/>
            <pc:sldMk cId="3135523508" sldId="269"/>
            <ac:spMk id="6" creationId="{42F061A0-5406-0D10-86B7-AC04FEFCDF9F}"/>
          </ac:spMkLst>
        </pc:spChg>
        <pc:spChg chg="mod">
          <ac:chgData name="Hilton Elias" userId="6441de840eeb3d09" providerId="LiveId" clId="{8FC471FC-95F3-49FC-A40F-5DEEA5D0CD03}" dt="2023-10-30T20:37:03.637" v="38" actId="20577"/>
          <ac:spMkLst>
            <pc:docMk/>
            <pc:sldMk cId="3135523508" sldId="269"/>
            <ac:spMk id="14" creationId="{E958369E-1E7B-B583-E125-98AA867321FA}"/>
          </ac:spMkLst>
        </pc:spChg>
      </pc:sldChg>
      <pc:sldChg chg="addSp delSp modSp mod">
        <pc:chgData name="Hilton Elias" userId="6441de840eeb3d09" providerId="LiveId" clId="{8FC471FC-95F3-49FC-A40F-5DEEA5D0CD03}" dt="2023-10-30T21:06:20.861" v="362" actId="20577"/>
        <pc:sldMkLst>
          <pc:docMk/>
          <pc:sldMk cId="1767711972" sldId="270"/>
        </pc:sldMkLst>
        <pc:spChg chg="add mod">
          <ac:chgData name="Hilton Elias" userId="6441de840eeb3d09" providerId="LiveId" clId="{8FC471FC-95F3-49FC-A40F-5DEEA5D0CD03}" dt="2023-10-30T21:03:55.782" v="331"/>
          <ac:spMkLst>
            <pc:docMk/>
            <pc:sldMk cId="1767711972" sldId="270"/>
            <ac:spMk id="2" creationId="{8966A58A-4F12-8F0E-822B-91806D59EF01}"/>
          </ac:spMkLst>
        </pc:spChg>
        <pc:spChg chg="del">
          <ac:chgData name="Hilton Elias" userId="6441de840eeb3d09" providerId="LiveId" clId="{8FC471FC-95F3-49FC-A40F-5DEEA5D0CD03}" dt="2023-10-30T21:03:47.847" v="330" actId="478"/>
          <ac:spMkLst>
            <pc:docMk/>
            <pc:sldMk cId="1767711972" sldId="270"/>
            <ac:spMk id="3" creationId="{00000000-0000-0000-0000-000000000000}"/>
          </ac:spMkLst>
        </pc:spChg>
        <pc:spChg chg="mod">
          <ac:chgData name="Hilton Elias" userId="6441de840eeb3d09" providerId="LiveId" clId="{8FC471FC-95F3-49FC-A40F-5DEEA5D0CD03}" dt="2023-10-30T21:05:45.360" v="354" actId="14100"/>
          <ac:spMkLst>
            <pc:docMk/>
            <pc:sldMk cId="1767711972" sldId="270"/>
            <ac:spMk id="4" creationId="{0EAD5485-3D4E-4311-5593-7B38102ABB04}"/>
          </ac:spMkLst>
        </pc:spChg>
        <pc:spChg chg="add mod">
          <ac:chgData name="Hilton Elias" userId="6441de840eeb3d09" providerId="LiveId" clId="{8FC471FC-95F3-49FC-A40F-5DEEA5D0CD03}" dt="2023-10-30T21:04:12.648" v="334"/>
          <ac:spMkLst>
            <pc:docMk/>
            <pc:sldMk cId="1767711972" sldId="270"/>
            <ac:spMk id="5" creationId="{366E82BA-6D8B-464A-43D7-5FAC4ABCC9B7}"/>
          </ac:spMkLst>
        </pc:spChg>
        <pc:spChg chg="del mod">
          <ac:chgData name="Hilton Elias" userId="6441de840eeb3d09" providerId="LiveId" clId="{8FC471FC-95F3-49FC-A40F-5DEEA5D0CD03}" dt="2023-10-30T21:04:28.916" v="336" actId="478"/>
          <ac:spMkLst>
            <pc:docMk/>
            <pc:sldMk cId="1767711972" sldId="270"/>
            <ac:spMk id="7" creationId="{74B0D109-3184-F3E6-AAB9-BE92DB20F4D8}"/>
          </ac:spMkLst>
        </pc:spChg>
        <pc:spChg chg="add mod">
          <ac:chgData name="Hilton Elias" userId="6441de840eeb3d09" providerId="LiveId" clId="{8FC471FC-95F3-49FC-A40F-5DEEA5D0CD03}" dt="2023-10-30T21:06:20.861" v="362" actId="20577"/>
          <ac:spMkLst>
            <pc:docMk/>
            <pc:sldMk cId="1767711972" sldId="270"/>
            <ac:spMk id="8" creationId="{32ECFBBC-8E08-1314-7749-0FA82FEC5807}"/>
          </ac:spMkLst>
        </pc:spChg>
      </pc:sldChg>
      <pc:sldChg chg="del">
        <pc:chgData name="Hilton Elias" userId="6441de840eeb3d09" providerId="LiveId" clId="{8FC471FC-95F3-49FC-A40F-5DEEA5D0CD03}" dt="2023-10-30T20:47:35.773" v="145" actId="47"/>
        <pc:sldMkLst>
          <pc:docMk/>
          <pc:sldMk cId="97318043" sldId="272"/>
        </pc:sldMkLst>
      </pc:sldChg>
      <pc:sldChg chg="addSp delSp modSp mod">
        <pc:chgData name="Hilton Elias" userId="6441de840eeb3d09" providerId="LiveId" clId="{8FC471FC-95F3-49FC-A40F-5DEEA5D0CD03}" dt="2023-10-30T21:04:04.940" v="333" actId="1076"/>
        <pc:sldMkLst>
          <pc:docMk/>
          <pc:sldMk cId="2162238019" sldId="277"/>
        </pc:sldMkLst>
        <pc:spChg chg="add mod">
          <ac:chgData name="Hilton Elias" userId="6441de840eeb3d09" providerId="LiveId" clId="{8FC471FC-95F3-49FC-A40F-5DEEA5D0CD03}" dt="2023-10-30T21:00:29.844" v="245"/>
          <ac:spMkLst>
            <pc:docMk/>
            <pc:sldMk cId="2162238019" sldId="277"/>
            <ac:spMk id="2" creationId="{25E77DD1-E7B5-07AB-03DB-537F1148AC81}"/>
          </ac:spMkLst>
        </pc:spChg>
        <pc:spChg chg="add del mod">
          <ac:chgData name="Hilton Elias" userId="6441de840eeb3d09" providerId="LiveId" clId="{8FC471FC-95F3-49FC-A40F-5DEEA5D0CD03}" dt="2023-10-30T21:02:25.019" v="289"/>
          <ac:spMkLst>
            <pc:docMk/>
            <pc:sldMk cId="2162238019" sldId="277"/>
            <ac:spMk id="3" creationId="{841CA511-4553-F2AD-3197-7E81B5D139F1}"/>
          </ac:spMkLst>
        </pc:spChg>
        <pc:spChg chg="add mod">
          <ac:chgData name="Hilton Elias" userId="6441de840eeb3d09" providerId="LiveId" clId="{8FC471FC-95F3-49FC-A40F-5DEEA5D0CD03}" dt="2023-10-30T21:04:01.492" v="332"/>
          <ac:spMkLst>
            <pc:docMk/>
            <pc:sldMk cId="2162238019" sldId="277"/>
            <ac:spMk id="4" creationId="{1BB649C3-6078-A26F-BC0F-10D424821BE3}"/>
          </ac:spMkLst>
        </pc:spChg>
        <pc:spChg chg="mod">
          <ac:chgData name="Hilton Elias" userId="6441de840eeb3d09" providerId="LiveId" clId="{8FC471FC-95F3-49FC-A40F-5DEEA5D0CD03}" dt="2023-10-30T21:00:22.069" v="244" actId="113"/>
          <ac:spMkLst>
            <pc:docMk/>
            <pc:sldMk cId="2162238019" sldId="277"/>
            <ac:spMk id="7" creationId="{4CF3A5E5-E57B-2B8E-4A56-F66A48CBBAA8}"/>
          </ac:spMkLst>
        </pc:spChg>
        <pc:spChg chg="mod">
          <ac:chgData name="Hilton Elias" userId="6441de840eeb3d09" providerId="LiveId" clId="{8FC471FC-95F3-49FC-A40F-5DEEA5D0CD03}" dt="2023-10-30T21:04:04.940" v="333" actId="1076"/>
          <ac:spMkLst>
            <pc:docMk/>
            <pc:sldMk cId="2162238019" sldId="277"/>
            <ac:spMk id="9" creationId="{6E0685FB-7587-16D1-94C5-50F292D3E4F0}"/>
          </ac:spMkLst>
        </pc:spChg>
        <pc:picChg chg="del">
          <ac:chgData name="Hilton Elias" userId="6441de840eeb3d09" providerId="LiveId" clId="{8FC471FC-95F3-49FC-A40F-5DEEA5D0CD03}" dt="2023-10-30T20:59:46.357" v="237" actId="478"/>
          <ac:picMkLst>
            <pc:docMk/>
            <pc:sldMk cId="2162238019" sldId="277"/>
            <ac:picMk id="5" creationId="{B053C101-2F43-70C1-EFD8-11B8D3DB9500}"/>
          </ac:picMkLst>
        </pc:picChg>
      </pc:sldChg>
      <pc:sldChg chg="addSp delSp modSp mod">
        <pc:chgData name="Hilton Elias" userId="6441de840eeb3d09" providerId="LiveId" clId="{8FC471FC-95F3-49FC-A40F-5DEEA5D0CD03}" dt="2023-10-30T20:55:09.835" v="191" actId="1076"/>
        <pc:sldMkLst>
          <pc:docMk/>
          <pc:sldMk cId="3164201664" sldId="286"/>
        </pc:sldMkLst>
        <pc:spChg chg="add mod">
          <ac:chgData name="Hilton Elias" userId="6441de840eeb3d09" providerId="LiveId" clId="{8FC471FC-95F3-49FC-A40F-5DEEA5D0CD03}" dt="2023-10-30T20:54:52.050" v="188" actId="1076"/>
          <ac:spMkLst>
            <pc:docMk/>
            <pc:sldMk cId="3164201664" sldId="286"/>
            <ac:spMk id="6" creationId="{CCCB7DFA-1358-91D7-4F50-D62237992A1F}"/>
          </ac:spMkLst>
        </pc:spChg>
        <pc:spChg chg="mod">
          <ac:chgData name="Hilton Elias" userId="6441de840eeb3d09" providerId="LiveId" clId="{8FC471FC-95F3-49FC-A40F-5DEEA5D0CD03}" dt="2023-10-30T20:53:03.625" v="168" actId="14100"/>
          <ac:spMkLst>
            <pc:docMk/>
            <pc:sldMk cId="3164201664" sldId="286"/>
            <ac:spMk id="7" creationId="{78E7942B-3553-A439-B99E-A94FD8D2FE31}"/>
          </ac:spMkLst>
        </pc:spChg>
        <pc:spChg chg="add del">
          <ac:chgData name="Hilton Elias" userId="6441de840eeb3d09" providerId="LiveId" clId="{8FC471FC-95F3-49FC-A40F-5DEEA5D0CD03}" dt="2023-10-30T20:53:31.479" v="173" actId="22"/>
          <ac:spMkLst>
            <pc:docMk/>
            <pc:sldMk cId="3164201664" sldId="286"/>
            <ac:spMk id="9" creationId="{80E7622F-84A7-FB58-EA98-BC64C5DA00D6}"/>
          </ac:spMkLst>
        </pc:spChg>
        <pc:spChg chg="add mod">
          <ac:chgData name="Hilton Elias" userId="6441de840eeb3d09" providerId="LiveId" clId="{8FC471FC-95F3-49FC-A40F-5DEEA5D0CD03}" dt="2023-10-30T20:54:54.464" v="189" actId="1076"/>
          <ac:spMkLst>
            <pc:docMk/>
            <pc:sldMk cId="3164201664" sldId="286"/>
            <ac:spMk id="11" creationId="{9CC238DD-FD8C-AA5A-B942-481AC185E21A}"/>
          </ac:spMkLst>
        </pc:spChg>
        <pc:picChg chg="add mod">
          <ac:chgData name="Hilton Elias" userId="6441de840eeb3d09" providerId="LiveId" clId="{8FC471FC-95F3-49FC-A40F-5DEEA5D0CD03}" dt="2023-10-30T20:53:08.300" v="169" actId="14100"/>
          <ac:picMkLst>
            <pc:docMk/>
            <pc:sldMk cId="3164201664" sldId="286"/>
            <ac:picMk id="4" creationId="{B31F32C8-2218-CB18-94DC-A9BED3851405}"/>
          </ac:picMkLst>
        </pc:picChg>
        <pc:picChg chg="add mod">
          <ac:chgData name="Hilton Elias" userId="6441de840eeb3d09" providerId="LiveId" clId="{8FC471FC-95F3-49FC-A40F-5DEEA5D0CD03}" dt="2023-10-30T20:54:48.639" v="187" actId="1076"/>
          <ac:picMkLst>
            <pc:docMk/>
            <pc:sldMk cId="3164201664" sldId="286"/>
            <ac:picMk id="13" creationId="{EFD26ED0-4B5D-85F3-C2B8-BDDFEFE1D60B}"/>
          </ac:picMkLst>
        </pc:picChg>
        <pc:picChg chg="add mod">
          <ac:chgData name="Hilton Elias" userId="6441de840eeb3d09" providerId="LiveId" clId="{8FC471FC-95F3-49FC-A40F-5DEEA5D0CD03}" dt="2023-10-30T20:55:09.835" v="191" actId="1076"/>
          <ac:picMkLst>
            <pc:docMk/>
            <pc:sldMk cId="3164201664" sldId="286"/>
            <ac:picMk id="15" creationId="{126C9E41-0D3D-8998-A563-8E90B88329E3}"/>
          </ac:picMkLst>
        </pc:picChg>
      </pc:sldChg>
      <pc:sldChg chg="addSp delSp modSp mod">
        <pc:chgData name="Hilton Elias" userId="6441de840eeb3d09" providerId="LiveId" clId="{8FC471FC-95F3-49FC-A40F-5DEEA5D0CD03}" dt="2023-10-30T20:59:29.168" v="236" actId="113"/>
        <pc:sldMkLst>
          <pc:docMk/>
          <pc:sldMk cId="2886632345" sldId="289"/>
        </pc:sldMkLst>
        <pc:spChg chg="mod">
          <ac:chgData name="Hilton Elias" userId="6441de840eeb3d09" providerId="LiveId" clId="{8FC471FC-95F3-49FC-A40F-5DEEA5D0CD03}" dt="2023-10-30T20:59:29.168" v="236" actId="113"/>
          <ac:spMkLst>
            <pc:docMk/>
            <pc:sldMk cId="2886632345" sldId="289"/>
            <ac:spMk id="4" creationId="{4223A411-D9CA-BBA8-5E67-022EABCFD12F}"/>
          </ac:spMkLst>
        </pc:spChg>
        <pc:spChg chg="add mod">
          <ac:chgData name="Hilton Elias" userId="6441de840eeb3d09" providerId="LiveId" clId="{8FC471FC-95F3-49FC-A40F-5DEEA5D0CD03}" dt="2023-10-30T20:58:23.600" v="231" actId="20577"/>
          <ac:spMkLst>
            <pc:docMk/>
            <pc:sldMk cId="2886632345" sldId="289"/>
            <ac:spMk id="7" creationId="{1AB13F35-871E-27C3-3482-3EC76AEF4A30}"/>
          </ac:spMkLst>
        </pc:spChg>
        <pc:picChg chg="del">
          <ac:chgData name="Hilton Elias" userId="6441de840eeb3d09" providerId="LiveId" clId="{8FC471FC-95F3-49FC-A40F-5DEEA5D0CD03}" dt="2023-10-30T20:56:57.096" v="211" actId="478"/>
          <ac:picMkLst>
            <pc:docMk/>
            <pc:sldMk cId="2886632345" sldId="289"/>
            <ac:picMk id="3" creationId="{74713739-E2ED-187A-1744-C8857981B0C0}"/>
          </ac:picMkLst>
        </pc:picChg>
        <pc:picChg chg="add mod">
          <ac:chgData name="Hilton Elias" userId="6441de840eeb3d09" providerId="LiveId" clId="{8FC471FC-95F3-49FC-A40F-5DEEA5D0CD03}" dt="2023-10-30T20:58:51.044" v="235" actId="1076"/>
          <ac:picMkLst>
            <pc:docMk/>
            <pc:sldMk cId="2886632345" sldId="289"/>
            <ac:picMk id="9" creationId="{54A2A44C-A091-39FB-4296-849B22CEC67F}"/>
          </ac:picMkLst>
        </pc:picChg>
      </pc:sldChg>
      <pc:sldChg chg="addSp delSp modSp mod">
        <pc:chgData name="Hilton Elias" userId="6441de840eeb3d09" providerId="LiveId" clId="{8FC471FC-95F3-49FC-A40F-5DEEA5D0CD03}" dt="2023-10-30T21:06:49.699" v="367" actId="1076"/>
        <pc:sldMkLst>
          <pc:docMk/>
          <pc:sldMk cId="2714644796" sldId="296"/>
        </pc:sldMkLst>
        <pc:spChg chg="del">
          <ac:chgData name="Hilton Elias" userId="6441de840eeb3d09" providerId="LiveId" clId="{8FC471FC-95F3-49FC-A40F-5DEEA5D0CD03}" dt="2023-10-30T21:06:30.836" v="363" actId="478"/>
          <ac:spMkLst>
            <pc:docMk/>
            <pc:sldMk cId="2714644796" sldId="296"/>
            <ac:spMk id="4" creationId="{DF75A428-DD03-8430-D480-3999777ABB63}"/>
          </ac:spMkLst>
        </pc:spChg>
        <pc:picChg chg="add mod">
          <ac:chgData name="Hilton Elias" userId="6441de840eeb3d09" providerId="LiveId" clId="{8FC471FC-95F3-49FC-A40F-5DEEA5D0CD03}" dt="2023-10-30T21:06:49.699" v="367" actId="1076"/>
          <ac:picMkLst>
            <pc:docMk/>
            <pc:sldMk cId="2714644796" sldId="296"/>
            <ac:picMk id="6" creationId="{4E68BCFA-0595-C466-DE53-8B96CD6D3CE0}"/>
          </ac:picMkLst>
        </pc:picChg>
      </pc:sldChg>
      <pc:sldChg chg="modSp add mod">
        <pc:chgData name="Hilton Elias" userId="6441de840eeb3d09" providerId="LiveId" clId="{8FC471FC-95F3-49FC-A40F-5DEEA5D0CD03}" dt="2023-10-30T20:42:34.250" v="97" actId="20577"/>
        <pc:sldMkLst>
          <pc:docMk/>
          <pc:sldMk cId="3668280976" sldId="297"/>
        </pc:sldMkLst>
        <pc:spChg chg="mod">
          <ac:chgData name="Hilton Elias" userId="6441de840eeb3d09" providerId="LiveId" clId="{8FC471FC-95F3-49FC-A40F-5DEEA5D0CD03}" dt="2023-10-30T20:42:34.250" v="97" actId="20577"/>
          <ac:spMkLst>
            <pc:docMk/>
            <pc:sldMk cId="3668280976" sldId="297"/>
            <ac:spMk id="21" creationId="{9809F7FD-AA32-8F5F-451E-D829D79ADCB3}"/>
          </ac:spMkLst>
        </pc:spChg>
      </pc:sldChg>
      <pc:sldChg chg="modSp add mod">
        <pc:chgData name="Hilton Elias" userId="6441de840eeb3d09" providerId="LiveId" clId="{8FC471FC-95F3-49FC-A40F-5DEEA5D0CD03}" dt="2023-10-30T20:47:25.353" v="144" actId="113"/>
        <pc:sldMkLst>
          <pc:docMk/>
          <pc:sldMk cId="4015223879" sldId="298"/>
        </pc:sldMkLst>
        <pc:spChg chg="mod">
          <ac:chgData name="Hilton Elias" userId="6441de840eeb3d09" providerId="LiveId" clId="{8FC471FC-95F3-49FC-A40F-5DEEA5D0CD03}" dt="2023-10-30T20:47:25.353" v="144" actId="113"/>
          <ac:spMkLst>
            <pc:docMk/>
            <pc:sldMk cId="4015223879" sldId="298"/>
            <ac:spMk id="21" creationId="{9809F7FD-AA32-8F5F-451E-D829D79ADCB3}"/>
          </ac:spMkLst>
        </pc:spChg>
      </pc:sldChg>
      <pc:sldChg chg="addSp delSp modSp add mod">
        <pc:chgData name="Hilton Elias" userId="6441de840eeb3d09" providerId="LiveId" clId="{8FC471FC-95F3-49FC-A40F-5DEEA5D0CD03}" dt="2023-10-30T20:56:37.750" v="210" actId="1076"/>
        <pc:sldMkLst>
          <pc:docMk/>
          <pc:sldMk cId="1293816593" sldId="299"/>
        </pc:sldMkLst>
        <pc:spChg chg="mod">
          <ac:chgData name="Hilton Elias" userId="6441de840eeb3d09" providerId="LiveId" clId="{8FC471FC-95F3-49FC-A40F-5DEEA5D0CD03}" dt="2023-10-30T20:56:02.534" v="202" actId="113"/>
          <ac:spMkLst>
            <pc:docMk/>
            <pc:sldMk cId="1293816593" sldId="299"/>
            <ac:spMk id="6" creationId="{CCCB7DFA-1358-91D7-4F50-D62237992A1F}"/>
          </ac:spMkLst>
        </pc:spChg>
        <pc:spChg chg="mod">
          <ac:chgData name="Hilton Elias" userId="6441de840eeb3d09" providerId="LiveId" clId="{8FC471FC-95F3-49FC-A40F-5DEEA5D0CD03}" dt="2023-10-30T20:56:21.328" v="206" actId="1076"/>
          <ac:spMkLst>
            <pc:docMk/>
            <pc:sldMk cId="1293816593" sldId="299"/>
            <ac:spMk id="7" creationId="{78E7942B-3553-A439-B99E-A94FD8D2FE31}"/>
          </ac:spMkLst>
        </pc:spChg>
        <pc:spChg chg="del">
          <ac:chgData name="Hilton Elias" userId="6441de840eeb3d09" providerId="LiveId" clId="{8FC471FC-95F3-49FC-A40F-5DEEA5D0CD03}" dt="2023-10-30T20:55:45.437" v="199" actId="478"/>
          <ac:spMkLst>
            <pc:docMk/>
            <pc:sldMk cId="1293816593" sldId="299"/>
            <ac:spMk id="11" creationId="{9CC238DD-FD8C-AA5A-B942-481AC185E21A}"/>
          </ac:spMkLst>
        </pc:spChg>
        <pc:picChg chg="del">
          <ac:chgData name="Hilton Elias" userId="6441de840eeb3d09" providerId="LiveId" clId="{8FC471FC-95F3-49FC-A40F-5DEEA5D0CD03}" dt="2023-10-30T20:55:41.468" v="196" actId="478"/>
          <ac:picMkLst>
            <pc:docMk/>
            <pc:sldMk cId="1293816593" sldId="299"/>
            <ac:picMk id="4" creationId="{B31F32C8-2218-CB18-94DC-A9BED3851405}"/>
          </ac:picMkLst>
        </pc:picChg>
        <pc:picChg chg="add mod">
          <ac:chgData name="Hilton Elias" userId="6441de840eeb3d09" providerId="LiveId" clId="{8FC471FC-95F3-49FC-A40F-5DEEA5D0CD03}" dt="2023-10-30T20:56:18.435" v="205" actId="14100"/>
          <ac:picMkLst>
            <pc:docMk/>
            <pc:sldMk cId="1293816593" sldId="299"/>
            <ac:picMk id="8" creationId="{25F6F84D-FB85-E52F-02C6-9C348561C21A}"/>
          </ac:picMkLst>
        </pc:picChg>
        <pc:picChg chg="add mod">
          <ac:chgData name="Hilton Elias" userId="6441de840eeb3d09" providerId="LiveId" clId="{8FC471FC-95F3-49FC-A40F-5DEEA5D0CD03}" dt="2023-10-30T20:56:37.750" v="210" actId="1076"/>
          <ac:picMkLst>
            <pc:docMk/>
            <pc:sldMk cId="1293816593" sldId="299"/>
            <ac:picMk id="10" creationId="{31BF3E82-32D2-D248-C00A-867015E76971}"/>
          </ac:picMkLst>
        </pc:picChg>
        <pc:picChg chg="del">
          <ac:chgData name="Hilton Elias" userId="6441de840eeb3d09" providerId="LiveId" clId="{8FC471FC-95F3-49FC-A40F-5DEEA5D0CD03}" dt="2023-10-30T20:55:42.301" v="197" actId="478"/>
          <ac:picMkLst>
            <pc:docMk/>
            <pc:sldMk cId="1293816593" sldId="299"/>
            <ac:picMk id="13" creationId="{EFD26ED0-4B5D-85F3-C2B8-BDDFEFE1D60B}"/>
          </ac:picMkLst>
        </pc:picChg>
        <pc:picChg chg="del">
          <ac:chgData name="Hilton Elias" userId="6441de840eeb3d09" providerId="LiveId" clId="{8FC471FC-95F3-49FC-A40F-5DEEA5D0CD03}" dt="2023-10-30T20:55:43.319" v="198" actId="478"/>
          <ac:picMkLst>
            <pc:docMk/>
            <pc:sldMk cId="1293816593" sldId="299"/>
            <ac:picMk id="15" creationId="{126C9E41-0D3D-8998-A563-8E90B88329E3}"/>
          </ac:picMkLst>
        </pc:picChg>
      </pc:sldChg>
      <pc:sldChg chg="addSp delSp modSp add mod">
        <pc:chgData name="Hilton Elias" userId="6441de840eeb3d09" providerId="LiveId" clId="{8FC471FC-95F3-49FC-A40F-5DEEA5D0CD03}" dt="2023-10-30T21:08:48.452" v="398" actId="14100"/>
        <pc:sldMkLst>
          <pc:docMk/>
          <pc:sldMk cId="2486394134" sldId="300"/>
        </pc:sldMkLst>
        <pc:spChg chg="del">
          <ac:chgData name="Hilton Elias" userId="6441de840eeb3d09" providerId="LiveId" clId="{8FC471FC-95F3-49FC-A40F-5DEEA5D0CD03}" dt="2023-10-30T21:07:19.966" v="369" actId="478"/>
          <ac:spMkLst>
            <pc:docMk/>
            <pc:sldMk cId="2486394134" sldId="300"/>
            <ac:spMk id="4" creationId="{0EAD5485-3D4E-4311-5593-7B38102ABB04}"/>
          </ac:spMkLst>
        </pc:spChg>
        <pc:spChg chg="mod">
          <ac:chgData name="Hilton Elias" userId="6441de840eeb3d09" providerId="LiveId" clId="{8FC471FC-95F3-49FC-A40F-5DEEA5D0CD03}" dt="2023-10-30T21:08:37.397" v="395" actId="20577"/>
          <ac:spMkLst>
            <pc:docMk/>
            <pc:sldMk cId="2486394134" sldId="300"/>
            <ac:spMk id="8" creationId="{32ECFBBC-8E08-1314-7749-0FA82FEC5807}"/>
          </ac:spMkLst>
        </pc:spChg>
        <pc:picChg chg="add mod">
          <ac:chgData name="Hilton Elias" userId="6441de840eeb3d09" providerId="LiveId" clId="{8FC471FC-95F3-49FC-A40F-5DEEA5D0CD03}" dt="2023-10-30T21:08:48.452" v="398" actId="14100"/>
          <ac:picMkLst>
            <pc:docMk/>
            <pc:sldMk cId="2486394134" sldId="300"/>
            <ac:picMk id="6" creationId="{4AB92A05-B959-EFF6-7DAE-32F6DE34C2DD}"/>
          </ac:picMkLst>
        </pc:picChg>
      </pc:sldChg>
      <pc:sldChg chg="delSp modSp add mod">
        <pc:chgData name="Hilton Elias" userId="6441de840eeb3d09" providerId="LiveId" clId="{8FC471FC-95F3-49FC-A40F-5DEEA5D0CD03}" dt="2023-10-30T21:10:15.968" v="411" actId="1076"/>
        <pc:sldMkLst>
          <pc:docMk/>
          <pc:sldMk cId="2974542266" sldId="301"/>
        </pc:sldMkLst>
        <pc:spChg chg="mod">
          <ac:chgData name="Hilton Elias" userId="6441de840eeb3d09" providerId="LiveId" clId="{8FC471FC-95F3-49FC-A40F-5DEEA5D0CD03}" dt="2023-10-30T21:10:15.968" v="411" actId="1076"/>
          <ac:spMkLst>
            <pc:docMk/>
            <pc:sldMk cId="2974542266" sldId="301"/>
            <ac:spMk id="8" creationId="{32ECFBBC-8E08-1314-7749-0FA82FEC5807}"/>
          </ac:spMkLst>
        </pc:spChg>
        <pc:picChg chg="del">
          <ac:chgData name="Hilton Elias" userId="6441de840eeb3d09" providerId="LiveId" clId="{8FC471FC-95F3-49FC-A40F-5DEEA5D0CD03}" dt="2023-10-30T21:10:08.005" v="410" actId="478"/>
          <ac:picMkLst>
            <pc:docMk/>
            <pc:sldMk cId="2974542266" sldId="301"/>
            <ac:picMk id="6" creationId="{4AB92A05-B959-EFF6-7DAE-32F6DE34C2DD}"/>
          </ac:picMkLst>
        </pc:picChg>
      </pc:sldChg>
      <pc:sldChg chg="addSp delSp modSp add mod ord">
        <pc:chgData name="Hilton Elias" userId="6441de840eeb3d09" providerId="LiveId" clId="{8FC471FC-95F3-49FC-A40F-5DEEA5D0CD03}" dt="2023-10-30T21:11:09.061" v="422" actId="14100"/>
        <pc:sldMkLst>
          <pc:docMk/>
          <pc:sldMk cId="569766347" sldId="302"/>
        </pc:sldMkLst>
        <pc:spChg chg="del">
          <ac:chgData name="Hilton Elias" userId="6441de840eeb3d09" providerId="LiveId" clId="{8FC471FC-95F3-49FC-A40F-5DEEA5D0CD03}" dt="2023-10-30T21:10:47.254" v="416" actId="478"/>
          <ac:spMkLst>
            <pc:docMk/>
            <pc:sldMk cId="569766347" sldId="302"/>
            <ac:spMk id="8" creationId="{32ECFBBC-8E08-1314-7749-0FA82FEC5807}"/>
          </ac:spMkLst>
        </pc:spChg>
        <pc:picChg chg="add mod">
          <ac:chgData name="Hilton Elias" userId="6441de840eeb3d09" providerId="LiveId" clId="{8FC471FC-95F3-49FC-A40F-5DEEA5D0CD03}" dt="2023-10-30T21:11:09.061" v="422" actId="14100"/>
          <ac:picMkLst>
            <pc:docMk/>
            <pc:sldMk cId="569766347" sldId="302"/>
            <ac:picMk id="4" creationId="{579D2F95-53EB-212B-7E43-B9B27A8C36B8}"/>
          </ac:picMkLst>
        </pc:picChg>
        <pc:picChg chg="del">
          <ac:chgData name="Hilton Elias" userId="6441de840eeb3d09" providerId="LiveId" clId="{8FC471FC-95F3-49FC-A40F-5DEEA5D0CD03}" dt="2023-10-30T21:10:49.118" v="417" actId="478"/>
          <ac:picMkLst>
            <pc:docMk/>
            <pc:sldMk cId="569766347" sldId="302"/>
            <ac:picMk id="6" creationId="{4AB92A05-B959-EFF6-7DAE-32F6DE34C2DD}"/>
          </ac:picMkLst>
        </pc:picChg>
      </pc:sldChg>
      <pc:sldChg chg="addSp delSp modSp add mod">
        <pc:chgData name="Hilton Elias" userId="6441de840eeb3d09" providerId="LiveId" clId="{8FC471FC-95F3-49FC-A40F-5DEEA5D0CD03}" dt="2023-10-30T21:12:40.813" v="442" actId="1076"/>
        <pc:sldMkLst>
          <pc:docMk/>
          <pc:sldMk cId="942614391" sldId="303"/>
        </pc:sldMkLst>
        <pc:spChg chg="mod">
          <ac:chgData name="Hilton Elias" userId="6441de840eeb3d09" providerId="LiveId" clId="{8FC471FC-95F3-49FC-A40F-5DEEA5D0CD03}" dt="2023-10-30T21:12:14.737" v="436" actId="20577"/>
          <ac:spMkLst>
            <pc:docMk/>
            <pc:sldMk cId="942614391" sldId="303"/>
            <ac:spMk id="8" creationId="{32ECFBBC-8E08-1314-7749-0FA82FEC5807}"/>
          </ac:spMkLst>
        </pc:spChg>
        <pc:picChg chg="add mod">
          <ac:chgData name="Hilton Elias" userId="6441de840eeb3d09" providerId="LiveId" clId="{8FC471FC-95F3-49FC-A40F-5DEEA5D0CD03}" dt="2023-10-30T21:12:40.813" v="442" actId="1076"/>
          <ac:picMkLst>
            <pc:docMk/>
            <pc:sldMk cId="942614391" sldId="303"/>
            <ac:picMk id="4" creationId="{33D4643F-EDFA-F387-6A07-4171F1BB82ED}"/>
          </ac:picMkLst>
        </pc:picChg>
        <pc:picChg chg="del">
          <ac:chgData name="Hilton Elias" userId="6441de840eeb3d09" providerId="LiveId" clId="{8FC471FC-95F3-49FC-A40F-5DEEA5D0CD03}" dt="2023-10-30T21:12:31.929" v="437" actId="478"/>
          <ac:picMkLst>
            <pc:docMk/>
            <pc:sldMk cId="942614391" sldId="303"/>
            <ac:picMk id="6" creationId="{4AB92A05-B959-EFF6-7DAE-32F6DE34C2DD}"/>
          </ac:picMkLst>
        </pc:picChg>
      </pc:sldChg>
    </pc:docChg>
  </pc:docChgLst>
  <pc:docChgLst>
    <pc:chgData name="Hilton Elias" userId="6441de840eeb3d09" providerId="LiveId" clId="{542BEEC3-B5A7-4FC0-8ECD-64D1182DBD26}"/>
    <pc:docChg chg="undo custSel addSld delSld modSld">
      <pc:chgData name="Hilton Elias" userId="6441de840eeb3d09" providerId="LiveId" clId="{542BEEC3-B5A7-4FC0-8ECD-64D1182DBD26}" dt="2023-10-31T22:09:36.600" v="407" actId="113"/>
      <pc:docMkLst>
        <pc:docMk/>
      </pc:docMkLst>
      <pc:sldChg chg="modSp mod">
        <pc:chgData name="Hilton Elias" userId="6441de840eeb3d09" providerId="LiveId" clId="{542BEEC3-B5A7-4FC0-8ECD-64D1182DBD26}" dt="2023-10-30T21:17:27.005" v="8" actId="20577"/>
        <pc:sldMkLst>
          <pc:docMk/>
          <pc:sldMk cId="0" sldId="267"/>
        </pc:sldMkLst>
        <pc:spChg chg="mod">
          <ac:chgData name="Hilton Elias" userId="6441de840eeb3d09" providerId="LiveId" clId="{542BEEC3-B5A7-4FC0-8ECD-64D1182DBD26}" dt="2023-10-30T21:17:27.005" v="8" actId="20577"/>
          <ac:spMkLst>
            <pc:docMk/>
            <pc:sldMk cId="0" sldId="267"/>
            <ac:spMk id="7" creationId="{EC8EE6F6-E8DA-9948-9A95-F42EAD0D9459}"/>
          </ac:spMkLst>
        </pc:spChg>
      </pc:sldChg>
      <pc:sldChg chg="modSp mod">
        <pc:chgData name="Hilton Elias" userId="6441de840eeb3d09" providerId="LiveId" clId="{542BEEC3-B5A7-4FC0-8ECD-64D1182DBD26}" dt="2023-10-30T21:21:36.308" v="41" actId="1076"/>
        <pc:sldMkLst>
          <pc:docMk/>
          <pc:sldMk cId="3052506872" sldId="268"/>
        </pc:sldMkLst>
        <pc:spChg chg="mod">
          <ac:chgData name="Hilton Elias" userId="6441de840eeb3d09" providerId="LiveId" clId="{542BEEC3-B5A7-4FC0-8ECD-64D1182DBD26}" dt="2023-10-30T21:21:36.308" v="41" actId="1076"/>
          <ac:spMkLst>
            <pc:docMk/>
            <pc:sldMk cId="3052506872" sldId="268"/>
            <ac:spMk id="21" creationId="{9809F7FD-AA32-8F5F-451E-D829D79ADCB3}"/>
          </ac:spMkLst>
        </pc:spChg>
      </pc:sldChg>
      <pc:sldChg chg="modSp mod">
        <pc:chgData name="Hilton Elias" userId="6441de840eeb3d09" providerId="LiveId" clId="{542BEEC3-B5A7-4FC0-8ECD-64D1182DBD26}" dt="2023-10-30T21:19:30.526" v="26" actId="114"/>
        <pc:sldMkLst>
          <pc:docMk/>
          <pc:sldMk cId="3135523508" sldId="269"/>
        </pc:sldMkLst>
        <pc:spChg chg="mod">
          <ac:chgData name="Hilton Elias" userId="6441de840eeb3d09" providerId="LiveId" clId="{542BEEC3-B5A7-4FC0-8ECD-64D1182DBD26}" dt="2023-10-30T21:18:02.938" v="17" actId="1076"/>
          <ac:spMkLst>
            <pc:docMk/>
            <pc:sldMk cId="3135523508" sldId="269"/>
            <ac:spMk id="6" creationId="{42F061A0-5406-0D10-86B7-AC04FEFCDF9F}"/>
          </ac:spMkLst>
        </pc:spChg>
        <pc:spChg chg="mod">
          <ac:chgData name="Hilton Elias" userId="6441de840eeb3d09" providerId="LiveId" clId="{542BEEC3-B5A7-4FC0-8ECD-64D1182DBD26}" dt="2023-10-30T21:19:30.526" v="26" actId="114"/>
          <ac:spMkLst>
            <pc:docMk/>
            <pc:sldMk cId="3135523508" sldId="269"/>
            <ac:spMk id="14" creationId="{E958369E-1E7B-B583-E125-98AA867321FA}"/>
          </ac:spMkLst>
        </pc:spChg>
      </pc:sldChg>
      <pc:sldChg chg="delSp modSp mod">
        <pc:chgData name="Hilton Elias" userId="6441de840eeb3d09" providerId="LiveId" clId="{542BEEC3-B5A7-4FC0-8ECD-64D1182DBD26}" dt="2023-10-30T21:31:55.147" v="190" actId="20577"/>
        <pc:sldMkLst>
          <pc:docMk/>
          <pc:sldMk cId="1767711972" sldId="270"/>
        </pc:sldMkLst>
        <pc:spChg chg="mod">
          <ac:chgData name="Hilton Elias" userId="6441de840eeb3d09" providerId="LiveId" clId="{542BEEC3-B5A7-4FC0-8ECD-64D1182DBD26}" dt="2023-10-30T21:31:55.147" v="190" actId="20577"/>
          <ac:spMkLst>
            <pc:docMk/>
            <pc:sldMk cId="1767711972" sldId="270"/>
            <ac:spMk id="4" creationId="{0EAD5485-3D4E-4311-5593-7B38102ABB04}"/>
          </ac:spMkLst>
        </pc:spChg>
        <pc:spChg chg="del">
          <ac:chgData name="Hilton Elias" userId="6441de840eeb3d09" providerId="LiveId" clId="{542BEEC3-B5A7-4FC0-8ECD-64D1182DBD26}" dt="2023-10-30T21:30:59.080" v="172" actId="478"/>
          <ac:spMkLst>
            <pc:docMk/>
            <pc:sldMk cId="1767711972" sldId="270"/>
            <ac:spMk id="8" creationId="{32ECFBBC-8E08-1314-7749-0FA82FEC5807}"/>
          </ac:spMkLst>
        </pc:spChg>
      </pc:sldChg>
      <pc:sldChg chg="delSp modSp mod">
        <pc:chgData name="Hilton Elias" userId="6441de840eeb3d09" providerId="LiveId" clId="{542BEEC3-B5A7-4FC0-8ECD-64D1182DBD26}" dt="2023-10-30T21:32:00.271" v="191" actId="20577"/>
        <pc:sldMkLst>
          <pc:docMk/>
          <pc:sldMk cId="2162238019" sldId="277"/>
        </pc:sldMkLst>
        <pc:spChg chg="del">
          <ac:chgData name="Hilton Elias" userId="6441de840eeb3d09" providerId="LiveId" clId="{542BEEC3-B5A7-4FC0-8ECD-64D1182DBD26}" dt="2023-10-30T21:28:13.755" v="135" actId="478"/>
          <ac:spMkLst>
            <pc:docMk/>
            <pc:sldMk cId="2162238019" sldId="277"/>
            <ac:spMk id="7" creationId="{4CF3A5E5-E57B-2B8E-4A56-F66A48CBBAA8}"/>
          </ac:spMkLst>
        </pc:spChg>
        <pc:spChg chg="mod">
          <ac:chgData name="Hilton Elias" userId="6441de840eeb3d09" providerId="LiveId" clId="{542BEEC3-B5A7-4FC0-8ECD-64D1182DBD26}" dt="2023-10-30T21:32:00.271" v="191" actId="20577"/>
          <ac:spMkLst>
            <pc:docMk/>
            <pc:sldMk cId="2162238019" sldId="277"/>
            <ac:spMk id="9" creationId="{6E0685FB-7587-16D1-94C5-50F292D3E4F0}"/>
          </ac:spMkLst>
        </pc:spChg>
      </pc:sldChg>
      <pc:sldChg chg="addSp delSp modSp mod">
        <pc:chgData name="Hilton Elias" userId="6441de840eeb3d09" providerId="LiveId" clId="{542BEEC3-B5A7-4FC0-8ECD-64D1182DBD26}" dt="2023-10-30T21:25:21.333" v="97" actId="14100"/>
        <pc:sldMkLst>
          <pc:docMk/>
          <pc:sldMk cId="3164201664" sldId="286"/>
        </pc:sldMkLst>
        <pc:spChg chg="del">
          <ac:chgData name="Hilton Elias" userId="6441de840eeb3d09" providerId="LiveId" clId="{542BEEC3-B5A7-4FC0-8ECD-64D1182DBD26}" dt="2023-10-30T21:24:31.333" v="82" actId="478"/>
          <ac:spMkLst>
            <pc:docMk/>
            <pc:sldMk cId="3164201664" sldId="286"/>
            <ac:spMk id="6" creationId="{CCCB7DFA-1358-91D7-4F50-D62237992A1F}"/>
          </ac:spMkLst>
        </pc:spChg>
        <pc:spChg chg="mod">
          <ac:chgData name="Hilton Elias" userId="6441de840eeb3d09" providerId="LiveId" clId="{542BEEC3-B5A7-4FC0-8ECD-64D1182DBD26}" dt="2023-10-30T21:25:03.095" v="93" actId="20577"/>
          <ac:spMkLst>
            <pc:docMk/>
            <pc:sldMk cId="3164201664" sldId="286"/>
            <ac:spMk id="7" creationId="{78E7942B-3553-A439-B99E-A94FD8D2FE31}"/>
          </ac:spMkLst>
        </pc:spChg>
        <pc:spChg chg="del mod">
          <ac:chgData name="Hilton Elias" userId="6441de840eeb3d09" providerId="LiveId" clId="{542BEEC3-B5A7-4FC0-8ECD-64D1182DBD26}" dt="2023-10-30T21:24:32.876" v="83" actId="478"/>
          <ac:spMkLst>
            <pc:docMk/>
            <pc:sldMk cId="3164201664" sldId="286"/>
            <ac:spMk id="11" creationId="{9CC238DD-FD8C-AA5A-B942-481AC185E21A}"/>
          </ac:spMkLst>
        </pc:spChg>
        <pc:picChg chg="del">
          <ac:chgData name="Hilton Elias" userId="6441de840eeb3d09" providerId="LiveId" clId="{542BEEC3-B5A7-4FC0-8ECD-64D1182DBD26}" dt="2023-10-30T21:24:27.138" v="78" actId="478"/>
          <ac:picMkLst>
            <pc:docMk/>
            <pc:sldMk cId="3164201664" sldId="286"/>
            <ac:picMk id="4" creationId="{B31F32C8-2218-CB18-94DC-A9BED3851405}"/>
          </ac:picMkLst>
        </pc:picChg>
        <pc:picChg chg="add mod">
          <ac:chgData name="Hilton Elias" userId="6441de840eeb3d09" providerId="LiveId" clId="{542BEEC3-B5A7-4FC0-8ECD-64D1182DBD26}" dt="2023-10-30T21:25:21.333" v="97" actId="14100"/>
          <ac:picMkLst>
            <pc:docMk/>
            <pc:sldMk cId="3164201664" sldId="286"/>
            <ac:picMk id="8" creationId="{85EED3FF-9E1F-6BB3-E130-850FED518A94}"/>
          </ac:picMkLst>
        </pc:picChg>
        <pc:picChg chg="del">
          <ac:chgData name="Hilton Elias" userId="6441de840eeb3d09" providerId="LiveId" clId="{542BEEC3-B5A7-4FC0-8ECD-64D1182DBD26}" dt="2023-10-30T21:24:27.848" v="79" actId="478"/>
          <ac:picMkLst>
            <pc:docMk/>
            <pc:sldMk cId="3164201664" sldId="286"/>
            <ac:picMk id="13" creationId="{EFD26ED0-4B5D-85F3-C2B8-BDDFEFE1D60B}"/>
          </ac:picMkLst>
        </pc:picChg>
        <pc:picChg chg="del">
          <ac:chgData name="Hilton Elias" userId="6441de840eeb3d09" providerId="LiveId" clId="{542BEEC3-B5A7-4FC0-8ECD-64D1182DBD26}" dt="2023-10-30T21:24:28.585" v="80" actId="478"/>
          <ac:picMkLst>
            <pc:docMk/>
            <pc:sldMk cId="3164201664" sldId="286"/>
            <ac:picMk id="15" creationId="{126C9E41-0D3D-8998-A563-8E90B88329E3}"/>
          </ac:picMkLst>
        </pc:picChg>
      </pc:sldChg>
      <pc:sldChg chg="addSp delSp modSp mod">
        <pc:chgData name="Hilton Elias" userId="6441de840eeb3d09" providerId="LiveId" clId="{542BEEC3-B5A7-4FC0-8ECD-64D1182DBD26}" dt="2023-10-30T21:27:56.477" v="134" actId="1076"/>
        <pc:sldMkLst>
          <pc:docMk/>
          <pc:sldMk cId="2886632345" sldId="289"/>
        </pc:sldMkLst>
        <pc:spChg chg="del">
          <ac:chgData name="Hilton Elias" userId="6441de840eeb3d09" providerId="LiveId" clId="{542BEEC3-B5A7-4FC0-8ECD-64D1182DBD26}" dt="2023-10-30T21:27:24.562" v="122" actId="478"/>
          <ac:spMkLst>
            <pc:docMk/>
            <pc:sldMk cId="2886632345" sldId="289"/>
            <ac:spMk id="4" creationId="{4223A411-D9CA-BBA8-5E67-022EABCFD12F}"/>
          </ac:spMkLst>
        </pc:spChg>
        <pc:spChg chg="del">
          <ac:chgData name="Hilton Elias" userId="6441de840eeb3d09" providerId="LiveId" clId="{542BEEC3-B5A7-4FC0-8ECD-64D1182DBD26}" dt="2023-10-30T21:27:22.537" v="121" actId="478"/>
          <ac:spMkLst>
            <pc:docMk/>
            <pc:sldMk cId="2886632345" sldId="289"/>
            <ac:spMk id="7" creationId="{1AB13F35-871E-27C3-3482-3EC76AEF4A30}"/>
          </ac:spMkLst>
        </pc:spChg>
        <pc:picChg chg="add mod">
          <ac:chgData name="Hilton Elias" userId="6441de840eeb3d09" providerId="LiveId" clId="{542BEEC3-B5A7-4FC0-8ECD-64D1182DBD26}" dt="2023-10-30T21:27:56.477" v="134" actId="1076"/>
          <ac:picMkLst>
            <pc:docMk/>
            <pc:sldMk cId="2886632345" sldId="289"/>
            <ac:picMk id="6" creationId="{0D9EDA5D-3A54-8ED6-31F3-B2898667C853}"/>
          </ac:picMkLst>
        </pc:picChg>
        <pc:picChg chg="del">
          <ac:chgData name="Hilton Elias" userId="6441de840eeb3d09" providerId="LiveId" clId="{542BEEC3-B5A7-4FC0-8ECD-64D1182DBD26}" dt="2023-10-30T21:27:25.626" v="123" actId="478"/>
          <ac:picMkLst>
            <pc:docMk/>
            <pc:sldMk cId="2886632345" sldId="289"/>
            <ac:picMk id="9" creationId="{54A2A44C-A091-39FB-4296-849B22CEC67F}"/>
          </ac:picMkLst>
        </pc:picChg>
      </pc:sldChg>
      <pc:sldChg chg="del">
        <pc:chgData name="Hilton Elias" userId="6441de840eeb3d09" providerId="LiveId" clId="{542BEEC3-B5A7-4FC0-8ECD-64D1182DBD26}" dt="2023-10-30T21:32:17.421" v="192" actId="47"/>
        <pc:sldMkLst>
          <pc:docMk/>
          <pc:sldMk cId="2714644796" sldId="296"/>
        </pc:sldMkLst>
      </pc:sldChg>
      <pc:sldChg chg="addSp modSp mod">
        <pc:chgData name="Hilton Elias" userId="6441de840eeb3d09" providerId="LiveId" clId="{542BEEC3-B5A7-4FC0-8ECD-64D1182DBD26}" dt="2023-10-30T21:22:53.294" v="59" actId="14100"/>
        <pc:sldMkLst>
          <pc:docMk/>
          <pc:sldMk cId="3668280976" sldId="297"/>
        </pc:sldMkLst>
        <pc:spChg chg="mod">
          <ac:chgData name="Hilton Elias" userId="6441de840eeb3d09" providerId="LiveId" clId="{542BEEC3-B5A7-4FC0-8ECD-64D1182DBD26}" dt="2023-10-30T21:22:27.578" v="54" actId="20577"/>
          <ac:spMkLst>
            <pc:docMk/>
            <pc:sldMk cId="3668280976" sldId="297"/>
            <ac:spMk id="21" creationId="{9809F7FD-AA32-8F5F-451E-D829D79ADCB3}"/>
          </ac:spMkLst>
        </pc:spChg>
        <pc:picChg chg="add mod">
          <ac:chgData name="Hilton Elias" userId="6441de840eeb3d09" providerId="LiveId" clId="{542BEEC3-B5A7-4FC0-8ECD-64D1182DBD26}" dt="2023-10-30T21:22:53.294" v="59" actId="14100"/>
          <ac:picMkLst>
            <pc:docMk/>
            <pc:sldMk cId="3668280976" sldId="297"/>
            <ac:picMk id="4" creationId="{1F5EBD42-5063-432C-1DCF-8244949EBFC4}"/>
          </ac:picMkLst>
        </pc:picChg>
      </pc:sldChg>
      <pc:sldChg chg="addSp modSp mod">
        <pc:chgData name="Hilton Elias" userId="6441de840eeb3d09" providerId="LiveId" clId="{542BEEC3-B5A7-4FC0-8ECD-64D1182DBD26}" dt="2023-10-30T21:24:12.469" v="77" actId="14100"/>
        <pc:sldMkLst>
          <pc:docMk/>
          <pc:sldMk cId="4015223879" sldId="298"/>
        </pc:sldMkLst>
        <pc:spChg chg="mod">
          <ac:chgData name="Hilton Elias" userId="6441de840eeb3d09" providerId="LiveId" clId="{542BEEC3-B5A7-4FC0-8ECD-64D1182DBD26}" dt="2023-10-30T21:23:41.551" v="70" actId="113"/>
          <ac:spMkLst>
            <pc:docMk/>
            <pc:sldMk cId="4015223879" sldId="298"/>
            <ac:spMk id="21" creationId="{9809F7FD-AA32-8F5F-451E-D829D79ADCB3}"/>
          </ac:spMkLst>
        </pc:spChg>
        <pc:picChg chg="add mod">
          <ac:chgData name="Hilton Elias" userId="6441de840eeb3d09" providerId="LiveId" clId="{542BEEC3-B5A7-4FC0-8ECD-64D1182DBD26}" dt="2023-10-30T21:24:12.469" v="77" actId="14100"/>
          <ac:picMkLst>
            <pc:docMk/>
            <pc:sldMk cId="4015223879" sldId="298"/>
            <ac:picMk id="4" creationId="{62140996-3602-0C13-E2FD-52B49B56EEE8}"/>
          </ac:picMkLst>
        </pc:picChg>
      </pc:sldChg>
      <pc:sldChg chg="delSp modSp mod">
        <pc:chgData name="Hilton Elias" userId="6441de840eeb3d09" providerId="LiveId" clId="{542BEEC3-B5A7-4FC0-8ECD-64D1182DBD26}" dt="2023-10-30T21:26:47.897" v="120" actId="313"/>
        <pc:sldMkLst>
          <pc:docMk/>
          <pc:sldMk cId="1293816593" sldId="299"/>
        </pc:sldMkLst>
        <pc:spChg chg="del">
          <ac:chgData name="Hilton Elias" userId="6441de840eeb3d09" providerId="LiveId" clId="{542BEEC3-B5A7-4FC0-8ECD-64D1182DBD26}" dt="2023-10-30T21:25:39.169" v="100" actId="478"/>
          <ac:spMkLst>
            <pc:docMk/>
            <pc:sldMk cId="1293816593" sldId="299"/>
            <ac:spMk id="6" creationId="{CCCB7DFA-1358-91D7-4F50-D62237992A1F}"/>
          </ac:spMkLst>
        </pc:spChg>
        <pc:spChg chg="mod">
          <ac:chgData name="Hilton Elias" userId="6441de840eeb3d09" providerId="LiveId" clId="{542BEEC3-B5A7-4FC0-8ECD-64D1182DBD26}" dt="2023-10-30T21:26:47.897" v="120" actId="313"/>
          <ac:spMkLst>
            <pc:docMk/>
            <pc:sldMk cId="1293816593" sldId="299"/>
            <ac:spMk id="7" creationId="{78E7942B-3553-A439-B99E-A94FD8D2FE31}"/>
          </ac:spMkLst>
        </pc:spChg>
        <pc:picChg chg="del">
          <ac:chgData name="Hilton Elias" userId="6441de840eeb3d09" providerId="LiveId" clId="{542BEEC3-B5A7-4FC0-8ECD-64D1182DBD26}" dt="2023-10-30T21:25:37.006" v="99" actId="478"/>
          <ac:picMkLst>
            <pc:docMk/>
            <pc:sldMk cId="1293816593" sldId="299"/>
            <ac:picMk id="8" creationId="{25F6F84D-FB85-E52F-02C6-9C348561C21A}"/>
          </ac:picMkLst>
        </pc:picChg>
        <pc:picChg chg="del">
          <ac:chgData name="Hilton Elias" userId="6441de840eeb3d09" providerId="LiveId" clId="{542BEEC3-B5A7-4FC0-8ECD-64D1182DBD26}" dt="2023-10-30T21:25:36.261" v="98" actId="478"/>
          <ac:picMkLst>
            <pc:docMk/>
            <pc:sldMk cId="1293816593" sldId="299"/>
            <ac:picMk id="10" creationId="{31BF3E82-32D2-D248-C00A-867015E76971}"/>
          </ac:picMkLst>
        </pc:picChg>
      </pc:sldChg>
      <pc:sldChg chg="delSp modSp mod">
        <pc:chgData name="Hilton Elias" userId="6441de840eeb3d09" providerId="LiveId" clId="{542BEEC3-B5A7-4FC0-8ECD-64D1182DBD26}" dt="2023-10-31T22:09:36.600" v="407" actId="113"/>
        <pc:sldMkLst>
          <pc:docMk/>
          <pc:sldMk cId="2486394134" sldId="300"/>
        </pc:sldMkLst>
        <pc:spChg chg="mod">
          <ac:chgData name="Hilton Elias" userId="6441de840eeb3d09" providerId="LiveId" clId="{542BEEC3-B5A7-4FC0-8ECD-64D1182DBD26}" dt="2023-10-31T22:09:36.600" v="407" actId="113"/>
          <ac:spMkLst>
            <pc:docMk/>
            <pc:sldMk cId="2486394134" sldId="300"/>
            <ac:spMk id="8" creationId="{32ECFBBC-8E08-1314-7749-0FA82FEC5807}"/>
          </ac:spMkLst>
        </pc:spChg>
        <pc:picChg chg="del">
          <ac:chgData name="Hilton Elias" userId="6441de840eeb3d09" providerId="LiveId" clId="{542BEEC3-B5A7-4FC0-8ECD-64D1182DBD26}" dt="2023-10-30T21:32:20.185" v="193" actId="478"/>
          <ac:picMkLst>
            <pc:docMk/>
            <pc:sldMk cId="2486394134" sldId="300"/>
            <ac:picMk id="6" creationId="{4AB92A05-B959-EFF6-7DAE-32F6DE34C2DD}"/>
          </ac:picMkLst>
        </pc:picChg>
      </pc:sldChg>
      <pc:sldChg chg="addSp delSp modSp mod">
        <pc:chgData name="Hilton Elias" userId="6441de840eeb3d09" providerId="LiveId" clId="{542BEEC3-B5A7-4FC0-8ECD-64D1182DBD26}" dt="2023-10-30T21:34:58.056" v="271" actId="14100"/>
        <pc:sldMkLst>
          <pc:docMk/>
          <pc:sldMk cId="2974542266" sldId="301"/>
        </pc:sldMkLst>
        <pc:spChg chg="add mod">
          <ac:chgData name="Hilton Elias" userId="6441de840eeb3d09" providerId="LiveId" clId="{542BEEC3-B5A7-4FC0-8ECD-64D1182DBD26}" dt="2023-10-30T21:34:58.056" v="271" actId="14100"/>
          <ac:spMkLst>
            <pc:docMk/>
            <pc:sldMk cId="2974542266" sldId="301"/>
            <ac:spMk id="7" creationId="{1E28A48C-C1B9-056F-EC2B-674955FED8DD}"/>
          </ac:spMkLst>
        </pc:spChg>
        <pc:spChg chg="del">
          <ac:chgData name="Hilton Elias" userId="6441de840eeb3d09" providerId="LiveId" clId="{542BEEC3-B5A7-4FC0-8ECD-64D1182DBD26}" dt="2023-10-30T21:34:13.876" v="259" actId="478"/>
          <ac:spMkLst>
            <pc:docMk/>
            <pc:sldMk cId="2974542266" sldId="301"/>
            <ac:spMk id="8" creationId="{32ECFBBC-8E08-1314-7749-0FA82FEC5807}"/>
          </ac:spMkLst>
        </pc:spChg>
        <pc:picChg chg="add mod">
          <ac:chgData name="Hilton Elias" userId="6441de840eeb3d09" providerId="LiveId" clId="{542BEEC3-B5A7-4FC0-8ECD-64D1182DBD26}" dt="2023-10-30T21:34:21.153" v="263" actId="14100"/>
          <ac:picMkLst>
            <pc:docMk/>
            <pc:sldMk cId="2974542266" sldId="301"/>
            <ac:picMk id="4" creationId="{34E2FB92-F29D-3789-975B-577A1CBD0F6D}"/>
          </ac:picMkLst>
        </pc:picChg>
      </pc:sldChg>
      <pc:sldChg chg="addSp delSp modSp mod">
        <pc:chgData name="Hilton Elias" userId="6441de840eeb3d09" providerId="LiveId" clId="{542BEEC3-B5A7-4FC0-8ECD-64D1182DBD26}" dt="2023-10-30T21:36:51.842" v="294" actId="20577"/>
        <pc:sldMkLst>
          <pc:docMk/>
          <pc:sldMk cId="569766347" sldId="302"/>
        </pc:sldMkLst>
        <pc:spChg chg="add mod">
          <ac:chgData name="Hilton Elias" userId="6441de840eeb3d09" providerId="LiveId" clId="{542BEEC3-B5A7-4FC0-8ECD-64D1182DBD26}" dt="2023-10-30T21:36:51.842" v="294" actId="20577"/>
          <ac:spMkLst>
            <pc:docMk/>
            <pc:sldMk cId="569766347" sldId="302"/>
            <ac:spMk id="8" creationId="{86C4EFE3-7E1D-4695-4326-9E0B96E5A58B}"/>
          </ac:spMkLst>
        </pc:spChg>
        <pc:picChg chg="del">
          <ac:chgData name="Hilton Elias" userId="6441de840eeb3d09" providerId="LiveId" clId="{542BEEC3-B5A7-4FC0-8ECD-64D1182DBD26}" dt="2023-10-30T21:35:12.634" v="272" actId="478"/>
          <ac:picMkLst>
            <pc:docMk/>
            <pc:sldMk cId="569766347" sldId="302"/>
            <ac:picMk id="4" creationId="{579D2F95-53EB-212B-7E43-B9B27A8C36B8}"/>
          </ac:picMkLst>
        </pc:picChg>
        <pc:picChg chg="add mod">
          <ac:chgData name="Hilton Elias" userId="6441de840eeb3d09" providerId="LiveId" clId="{542BEEC3-B5A7-4FC0-8ECD-64D1182DBD26}" dt="2023-10-30T21:36:12.331" v="282" actId="1076"/>
          <ac:picMkLst>
            <pc:docMk/>
            <pc:sldMk cId="569766347" sldId="302"/>
            <ac:picMk id="6" creationId="{5171BD15-6614-C977-17F2-8BDEAB24DC2F}"/>
          </ac:picMkLst>
        </pc:picChg>
      </pc:sldChg>
      <pc:sldChg chg="delSp modSp mod">
        <pc:chgData name="Hilton Elias" userId="6441de840eeb3d09" providerId="LiveId" clId="{542BEEC3-B5A7-4FC0-8ECD-64D1182DBD26}" dt="2023-10-30T21:38:23.122" v="317" actId="20577"/>
        <pc:sldMkLst>
          <pc:docMk/>
          <pc:sldMk cId="942614391" sldId="303"/>
        </pc:sldMkLst>
        <pc:spChg chg="mod">
          <ac:chgData name="Hilton Elias" userId="6441de840eeb3d09" providerId="LiveId" clId="{542BEEC3-B5A7-4FC0-8ECD-64D1182DBD26}" dt="2023-10-30T21:38:23.122" v="317" actId="20577"/>
          <ac:spMkLst>
            <pc:docMk/>
            <pc:sldMk cId="942614391" sldId="303"/>
            <ac:spMk id="8" creationId="{32ECFBBC-8E08-1314-7749-0FA82FEC5807}"/>
          </ac:spMkLst>
        </pc:spChg>
        <pc:picChg chg="del mod">
          <ac:chgData name="Hilton Elias" userId="6441de840eeb3d09" providerId="LiveId" clId="{542BEEC3-B5A7-4FC0-8ECD-64D1182DBD26}" dt="2023-10-30T21:36:59.602" v="296" actId="478"/>
          <ac:picMkLst>
            <pc:docMk/>
            <pc:sldMk cId="942614391" sldId="303"/>
            <ac:picMk id="4" creationId="{33D4643F-EDFA-F387-6A07-4171F1BB82ED}"/>
          </ac:picMkLst>
        </pc:picChg>
      </pc:sldChg>
      <pc:sldChg chg="addSp modSp add mod">
        <pc:chgData name="Hilton Elias" userId="6441de840eeb3d09" providerId="LiveId" clId="{542BEEC3-B5A7-4FC0-8ECD-64D1182DBD26}" dt="2023-10-30T21:42:13.344" v="385" actId="113"/>
        <pc:sldMkLst>
          <pc:docMk/>
          <pc:sldMk cId="1607918607" sldId="304"/>
        </pc:sldMkLst>
        <pc:spChg chg="add mod">
          <ac:chgData name="Hilton Elias" userId="6441de840eeb3d09" providerId="LiveId" clId="{542BEEC3-B5A7-4FC0-8ECD-64D1182DBD26}" dt="2023-10-30T21:42:09.872" v="384" actId="113"/>
          <ac:spMkLst>
            <pc:docMk/>
            <pc:sldMk cId="1607918607" sldId="304"/>
            <ac:spMk id="7" creationId="{B48D18B3-33BA-E0D2-3BB9-515B3D3B913C}"/>
          </ac:spMkLst>
        </pc:spChg>
        <pc:spChg chg="mod">
          <ac:chgData name="Hilton Elias" userId="6441de840eeb3d09" providerId="LiveId" clId="{542BEEC3-B5A7-4FC0-8ECD-64D1182DBD26}" dt="2023-10-30T21:42:13.344" v="385" actId="113"/>
          <ac:spMkLst>
            <pc:docMk/>
            <pc:sldMk cId="1607918607" sldId="304"/>
            <ac:spMk id="8" creationId="{32ECFBBC-8E08-1314-7749-0FA82FEC5807}"/>
          </ac:spMkLst>
        </pc:spChg>
        <pc:picChg chg="add mod">
          <ac:chgData name="Hilton Elias" userId="6441de840eeb3d09" providerId="LiveId" clId="{542BEEC3-B5A7-4FC0-8ECD-64D1182DBD26}" dt="2023-10-30T21:41:50.708" v="378" actId="1076"/>
          <ac:picMkLst>
            <pc:docMk/>
            <pc:sldMk cId="1607918607" sldId="304"/>
            <ac:picMk id="4" creationId="{65B341E5-AD24-39C1-44CF-127911EFABCB}"/>
          </ac:picMkLst>
        </pc:picChg>
      </pc:sldChg>
      <pc:sldChg chg="delSp modSp add mod">
        <pc:chgData name="Hilton Elias" userId="6441de840eeb3d09" providerId="LiveId" clId="{542BEEC3-B5A7-4FC0-8ECD-64D1182DBD26}" dt="2023-10-30T21:43:06.035" v="405" actId="113"/>
        <pc:sldMkLst>
          <pc:docMk/>
          <pc:sldMk cId="2703879134" sldId="305"/>
        </pc:sldMkLst>
        <pc:spChg chg="del">
          <ac:chgData name="Hilton Elias" userId="6441de840eeb3d09" providerId="LiveId" clId="{542BEEC3-B5A7-4FC0-8ECD-64D1182DBD26}" dt="2023-10-30T21:42:32.844" v="388" actId="478"/>
          <ac:spMkLst>
            <pc:docMk/>
            <pc:sldMk cId="2703879134" sldId="305"/>
            <ac:spMk id="7" creationId="{B48D18B3-33BA-E0D2-3BB9-515B3D3B913C}"/>
          </ac:spMkLst>
        </pc:spChg>
        <pc:spChg chg="mod">
          <ac:chgData name="Hilton Elias" userId="6441de840eeb3d09" providerId="LiveId" clId="{542BEEC3-B5A7-4FC0-8ECD-64D1182DBD26}" dt="2023-10-30T21:43:06.035" v="405" actId="113"/>
          <ac:spMkLst>
            <pc:docMk/>
            <pc:sldMk cId="2703879134" sldId="305"/>
            <ac:spMk id="8" creationId="{32ECFBBC-8E08-1314-7749-0FA82FEC5807}"/>
          </ac:spMkLst>
        </pc:spChg>
        <pc:picChg chg="del">
          <ac:chgData name="Hilton Elias" userId="6441de840eeb3d09" providerId="LiveId" clId="{542BEEC3-B5A7-4FC0-8ECD-64D1182DBD26}" dt="2023-10-30T21:42:35.004" v="389" actId="478"/>
          <ac:picMkLst>
            <pc:docMk/>
            <pc:sldMk cId="2703879134" sldId="305"/>
            <ac:picMk id="4" creationId="{65B341E5-AD24-39C1-44CF-127911EFABCB}"/>
          </ac:picMkLst>
        </pc:picChg>
      </pc:sldChg>
    </pc:docChg>
  </pc:docChgLst>
  <pc:docChgLst>
    <pc:chgData name="Hilton Elias" userId="6441de840eeb3d09" providerId="LiveId" clId="{104C3306-B0CB-4D95-8D14-0A851F35D11B}"/>
    <pc:docChg chg="undo custSel addSld delSld modSld">
      <pc:chgData name="Hilton Elias" userId="6441de840eeb3d09" providerId="LiveId" clId="{104C3306-B0CB-4D95-8D14-0A851F35D11B}" dt="2023-11-27T01:42:50.596" v="236" actId="20577"/>
      <pc:docMkLst>
        <pc:docMk/>
      </pc:docMkLst>
      <pc:sldChg chg="modSp mod">
        <pc:chgData name="Hilton Elias" userId="6441de840eeb3d09" providerId="LiveId" clId="{104C3306-B0CB-4D95-8D14-0A851F35D11B}" dt="2023-11-23T00:41:36.070" v="1" actId="20577"/>
        <pc:sldMkLst>
          <pc:docMk/>
          <pc:sldMk cId="3379956102" sldId="313"/>
        </pc:sldMkLst>
        <pc:spChg chg="mod">
          <ac:chgData name="Hilton Elias" userId="6441de840eeb3d09" providerId="LiveId" clId="{104C3306-B0CB-4D95-8D14-0A851F35D11B}" dt="2023-11-23T00:41:36.070" v="1" actId="20577"/>
          <ac:spMkLst>
            <pc:docMk/>
            <pc:sldMk cId="3379956102" sldId="313"/>
            <ac:spMk id="8" creationId="{32ECFBBC-8E08-1314-7749-0FA82FEC5807}"/>
          </ac:spMkLst>
        </pc:spChg>
      </pc:sldChg>
      <pc:sldChg chg="del">
        <pc:chgData name="Hilton Elias" userId="6441de840eeb3d09" providerId="LiveId" clId="{104C3306-B0CB-4D95-8D14-0A851F35D11B}" dt="2023-11-27T01:13:36.275" v="2" actId="47"/>
        <pc:sldMkLst>
          <pc:docMk/>
          <pc:sldMk cId="510353271" sldId="325"/>
        </pc:sldMkLst>
      </pc:sldChg>
      <pc:sldChg chg="del">
        <pc:chgData name="Hilton Elias" userId="6441de840eeb3d09" providerId="LiveId" clId="{104C3306-B0CB-4D95-8D14-0A851F35D11B}" dt="2023-11-27T01:13:36.275" v="2" actId="47"/>
        <pc:sldMkLst>
          <pc:docMk/>
          <pc:sldMk cId="2248088704" sldId="326"/>
        </pc:sldMkLst>
      </pc:sldChg>
      <pc:sldChg chg="modSp mod">
        <pc:chgData name="Hilton Elias" userId="6441de840eeb3d09" providerId="LiveId" clId="{104C3306-B0CB-4D95-8D14-0A851F35D11B}" dt="2023-11-27T01:22:57.323" v="22" actId="255"/>
        <pc:sldMkLst>
          <pc:docMk/>
          <pc:sldMk cId="3484835659" sldId="329"/>
        </pc:sldMkLst>
        <pc:spChg chg="mod">
          <ac:chgData name="Hilton Elias" userId="6441de840eeb3d09" providerId="LiveId" clId="{104C3306-B0CB-4D95-8D14-0A851F35D11B}" dt="2023-11-27T01:22:57.323" v="22" actId="255"/>
          <ac:spMkLst>
            <pc:docMk/>
            <pc:sldMk cId="3484835659" sldId="329"/>
            <ac:spMk id="8" creationId="{32ECFBBC-8E08-1314-7749-0FA82FEC5807}"/>
          </ac:spMkLst>
        </pc:spChg>
      </pc:sldChg>
      <pc:sldChg chg="modSp mod">
        <pc:chgData name="Hilton Elias" userId="6441de840eeb3d09" providerId="LiveId" clId="{104C3306-B0CB-4D95-8D14-0A851F35D11B}" dt="2023-11-27T01:27:40.339" v="61" actId="21"/>
        <pc:sldMkLst>
          <pc:docMk/>
          <pc:sldMk cId="388946992" sldId="335"/>
        </pc:sldMkLst>
        <pc:spChg chg="mod">
          <ac:chgData name="Hilton Elias" userId="6441de840eeb3d09" providerId="LiveId" clId="{104C3306-B0CB-4D95-8D14-0A851F35D11B}" dt="2023-11-27T01:27:40.339" v="61" actId="21"/>
          <ac:spMkLst>
            <pc:docMk/>
            <pc:sldMk cId="388946992" sldId="335"/>
            <ac:spMk id="8" creationId="{32ECFBBC-8E08-1314-7749-0FA82FEC5807}"/>
          </ac:spMkLst>
        </pc:spChg>
      </pc:sldChg>
      <pc:sldChg chg="modSp add mod">
        <pc:chgData name="Hilton Elias" userId="6441de840eeb3d09" providerId="LiveId" clId="{104C3306-B0CB-4D95-8D14-0A851F35D11B}" dt="2023-11-27T01:25:11.008" v="45" actId="255"/>
        <pc:sldMkLst>
          <pc:docMk/>
          <pc:sldMk cId="3731745969" sldId="352"/>
        </pc:sldMkLst>
        <pc:spChg chg="mod">
          <ac:chgData name="Hilton Elias" userId="6441de840eeb3d09" providerId="LiveId" clId="{104C3306-B0CB-4D95-8D14-0A851F35D11B}" dt="2023-11-27T01:25:11.008" v="45" actId="255"/>
          <ac:spMkLst>
            <pc:docMk/>
            <pc:sldMk cId="3731745969" sldId="352"/>
            <ac:spMk id="8" creationId="{32ECFBBC-8E08-1314-7749-0FA82FEC5807}"/>
          </ac:spMkLst>
        </pc:spChg>
      </pc:sldChg>
      <pc:sldChg chg="modSp add mod">
        <pc:chgData name="Hilton Elias" userId="6441de840eeb3d09" providerId="LiveId" clId="{104C3306-B0CB-4D95-8D14-0A851F35D11B}" dt="2023-11-27T01:29:13.521" v="84" actId="20577"/>
        <pc:sldMkLst>
          <pc:docMk/>
          <pc:sldMk cId="723344187" sldId="353"/>
        </pc:sldMkLst>
        <pc:spChg chg="mod">
          <ac:chgData name="Hilton Elias" userId="6441de840eeb3d09" providerId="LiveId" clId="{104C3306-B0CB-4D95-8D14-0A851F35D11B}" dt="2023-11-27T01:29:13.521" v="84" actId="20577"/>
          <ac:spMkLst>
            <pc:docMk/>
            <pc:sldMk cId="723344187" sldId="353"/>
            <ac:spMk id="8" creationId="{32ECFBBC-8E08-1314-7749-0FA82FEC5807}"/>
          </ac:spMkLst>
        </pc:spChg>
      </pc:sldChg>
      <pc:sldChg chg="modSp add mod">
        <pc:chgData name="Hilton Elias" userId="6441de840eeb3d09" providerId="LiveId" clId="{104C3306-B0CB-4D95-8D14-0A851F35D11B}" dt="2023-11-27T01:31:17.008" v="109" actId="20577"/>
        <pc:sldMkLst>
          <pc:docMk/>
          <pc:sldMk cId="1724732493" sldId="354"/>
        </pc:sldMkLst>
        <pc:spChg chg="mod">
          <ac:chgData name="Hilton Elias" userId="6441de840eeb3d09" providerId="LiveId" clId="{104C3306-B0CB-4D95-8D14-0A851F35D11B}" dt="2023-11-27T01:31:17.008" v="109" actId="20577"/>
          <ac:spMkLst>
            <pc:docMk/>
            <pc:sldMk cId="1724732493" sldId="354"/>
            <ac:spMk id="8" creationId="{32ECFBBC-8E08-1314-7749-0FA82FEC5807}"/>
          </ac:spMkLst>
        </pc:spChg>
      </pc:sldChg>
      <pc:sldChg chg="modSp add mod">
        <pc:chgData name="Hilton Elias" userId="6441de840eeb3d09" providerId="LiveId" clId="{104C3306-B0CB-4D95-8D14-0A851F35D11B}" dt="2023-11-27T01:31:58.776" v="118" actId="20577"/>
        <pc:sldMkLst>
          <pc:docMk/>
          <pc:sldMk cId="3030907594" sldId="355"/>
        </pc:sldMkLst>
        <pc:spChg chg="mod">
          <ac:chgData name="Hilton Elias" userId="6441de840eeb3d09" providerId="LiveId" clId="{104C3306-B0CB-4D95-8D14-0A851F35D11B}" dt="2023-11-27T01:31:58.776" v="118" actId="20577"/>
          <ac:spMkLst>
            <pc:docMk/>
            <pc:sldMk cId="3030907594" sldId="355"/>
            <ac:spMk id="8" creationId="{32ECFBBC-8E08-1314-7749-0FA82FEC5807}"/>
          </ac:spMkLst>
        </pc:spChg>
      </pc:sldChg>
      <pc:sldChg chg="new del">
        <pc:chgData name="Hilton Elias" userId="6441de840eeb3d09" providerId="LiveId" clId="{104C3306-B0CB-4D95-8D14-0A851F35D11B}" dt="2023-11-27T01:31:27.304" v="111" actId="680"/>
        <pc:sldMkLst>
          <pc:docMk/>
          <pc:sldMk cId="4001698517" sldId="355"/>
        </pc:sldMkLst>
      </pc:sldChg>
      <pc:sldChg chg="delSp modSp add mod">
        <pc:chgData name="Hilton Elias" userId="6441de840eeb3d09" providerId="LiveId" clId="{104C3306-B0CB-4D95-8D14-0A851F35D11B}" dt="2023-11-27T01:33:58.621" v="137" actId="1076"/>
        <pc:sldMkLst>
          <pc:docMk/>
          <pc:sldMk cId="3659892529" sldId="356"/>
        </pc:sldMkLst>
        <pc:spChg chg="mod">
          <ac:chgData name="Hilton Elias" userId="6441de840eeb3d09" providerId="LiveId" clId="{104C3306-B0CB-4D95-8D14-0A851F35D11B}" dt="2023-11-27T01:33:58.621" v="137" actId="1076"/>
          <ac:spMkLst>
            <pc:docMk/>
            <pc:sldMk cId="3659892529" sldId="356"/>
            <ac:spMk id="8" creationId="{32ECFBBC-8E08-1314-7749-0FA82FEC5807}"/>
          </ac:spMkLst>
        </pc:spChg>
        <pc:picChg chg="del">
          <ac:chgData name="Hilton Elias" userId="6441de840eeb3d09" providerId="LiveId" clId="{104C3306-B0CB-4D95-8D14-0A851F35D11B}" dt="2023-11-27T01:33:05.314" v="120" actId="478"/>
          <ac:picMkLst>
            <pc:docMk/>
            <pc:sldMk cId="3659892529" sldId="356"/>
            <ac:picMk id="7" creationId="{B257790D-0D33-BD78-02C7-E3A2A242CFC5}"/>
          </ac:picMkLst>
        </pc:picChg>
      </pc:sldChg>
      <pc:sldChg chg="addSp modSp add mod">
        <pc:chgData name="Hilton Elias" userId="6441de840eeb3d09" providerId="LiveId" clId="{104C3306-B0CB-4D95-8D14-0A851F35D11B}" dt="2023-11-27T01:35:29.926" v="155" actId="20577"/>
        <pc:sldMkLst>
          <pc:docMk/>
          <pc:sldMk cId="1750892996" sldId="357"/>
        </pc:sldMkLst>
        <pc:spChg chg="mod">
          <ac:chgData name="Hilton Elias" userId="6441de840eeb3d09" providerId="LiveId" clId="{104C3306-B0CB-4D95-8D14-0A851F35D11B}" dt="2023-11-27T01:35:29.926" v="155" actId="20577"/>
          <ac:spMkLst>
            <pc:docMk/>
            <pc:sldMk cId="1750892996" sldId="357"/>
            <ac:spMk id="8" creationId="{32ECFBBC-8E08-1314-7749-0FA82FEC5807}"/>
          </ac:spMkLst>
        </pc:spChg>
        <pc:picChg chg="add mod">
          <ac:chgData name="Hilton Elias" userId="6441de840eeb3d09" providerId="LiveId" clId="{104C3306-B0CB-4D95-8D14-0A851F35D11B}" dt="2023-11-27T01:35:18.493" v="152" actId="14100"/>
          <ac:picMkLst>
            <pc:docMk/>
            <pc:sldMk cId="1750892996" sldId="357"/>
            <ac:picMk id="6" creationId="{BC9B5321-0C2F-B606-D64F-3F91E646FB2D}"/>
          </ac:picMkLst>
        </pc:picChg>
      </pc:sldChg>
      <pc:sldChg chg="addSp delSp modSp add mod">
        <pc:chgData name="Hilton Elias" userId="6441de840eeb3d09" providerId="LiveId" clId="{104C3306-B0CB-4D95-8D14-0A851F35D11B}" dt="2023-11-27T01:37:40.169" v="182" actId="1076"/>
        <pc:sldMkLst>
          <pc:docMk/>
          <pc:sldMk cId="3776589732" sldId="358"/>
        </pc:sldMkLst>
        <pc:spChg chg="mod">
          <ac:chgData name="Hilton Elias" userId="6441de840eeb3d09" providerId="LiveId" clId="{104C3306-B0CB-4D95-8D14-0A851F35D11B}" dt="2023-11-27T01:37:24.242" v="178" actId="14100"/>
          <ac:spMkLst>
            <pc:docMk/>
            <pc:sldMk cId="3776589732" sldId="358"/>
            <ac:spMk id="8" creationId="{32ECFBBC-8E08-1314-7749-0FA82FEC5807}"/>
          </ac:spMkLst>
        </pc:spChg>
        <pc:picChg chg="del">
          <ac:chgData name="Hilton Elias" userId="6441de840eeb3d09" providerId="LiveId" clId="{104C3306-B0CB-4D95-8D14-0A851F35D11B}" dt="2023-11-27T01:36:38.062" v="169" actId="478"/>
          <ac:picMkLst>
            <pc:docMk/>
            <pc:sldMk cId="3776589732" sldId="358"/>
            <ac:picMk id="6" creationId="{BC9B5321-0C2F-B606-D64F-3F91E646FB2D}"/>
          </ac:picMkLst>
        </pc:picChg>
        <pc:picChg chg="add mod">
          <ac:chgData name="Hilton Elias" userId="6441de840eeb3d09" providerId="LiveId" clId="{104C3306-B0CB-4D95-8D14-0A851F35D11B}" dt="2023-11-27T01:37:40.169" v="182" actId="1076"/>
          <ac:picMkLst>
            <pc:docMk/>
            <pc:sldMk cId="3776589732" sldId="358"/>
            <ac:picMk id="7" creationId="{20D7E4DD-2AE9-132B-8A75-108FC70113DC}"/>
          </ac:picMkLst>
        </pc:picChg>
      </pc:sldChg>
      <pc:sldChg chg="delSp modSp add mod">
        <pc:chgData name="Hilton Elias" userId="6441de840eeb3d09" providerId="LiveId" clId="{104C3306-B0CB-4D95-8D14-0A851F35D11B}" dt="2023-11-27T01:40:29.568" v="214" actId="6549"/>
        <pc:sldMkLst>
          <pc:docMk/>
          <pc:sldMk cId="587052968" sldId="359"/>
        </pc:sldMkLst>
        <pc:spChg chg="mod">
          <ac:chgData name="Hilton Elias" userId="6441de840eeb3d09" providerId="LiveId" clId="{104C3306-B0CB-4D95-8D14-0A851F35D11B}" dt="2023-11-27T01:40:29.568" v="214" actId="6549"/>
          <ac:spMkLst>
            <pc:docMk/>
            <pc:sldMk cId="587052968" sldId="359"/>
            <ac:spMk id="8" creationId="{32ECFBBC-8E08-1314-7749-0FA82FEC5807}"/>
          </ac:spMkLst>
        </pc:spChg>
        <pc:picChg chg="del">
          <ac:chgData name="Hilton Elias" userId="6441de840eeb3d09" providerId="LiveId" clId="{104C3306-B0CB-4D95-8D14-0A851F35D11B}" dt="2023-11-27T01:38:45.625" v="184" actId="478"/>
          <ac:picMkLst>
            <pc:docMk/>
            <pc:sldMk cId="587052968" sldId="359"/>
            <ac:picMk id="7" creationId="{20D7E4DD-2AE9-132B-8A75-108FC70113DC}"/>
          </ac:picMkLst>
        </pc:picChg>
      </pc:sldChg>
      <pc:sldChg chg="add del">
        <pc:chgData name="Hilton Elias" userId="6441de840eeb3d09" providerId="LiveId" clId="{104C3306-B0CB-4D95-8D14-0A851F35D11B}" dt="2023-11-27T01:40:41.956" v="216" actId="2890"/>
        <pc:sldMkLst>
          <pc:docMk/>
          <pc:sldMk cId="2753903068" sldId="360"/>
        </pc:sldMkLst>
      </pc:sldChg>
      <pc:sldChg chg="addSp delSp modSp add mod">
        <pc:chgData name="Hilton Elias" userId="6441de840eeb3d09" providerId="LiveId" clId="{104C3306-B0CB-4D95-8D14-0A851F35D11B}" dt="2023-11-27T01:42:03.734" v="228" actId="123"/>
        <pc:sldMkLst>
          <pc:docMk/>
          <pc:sldMk cId="3260515444" sldId="360"/>
        </pc:sldMkLst>
        <pc:spChg chg="del">
          <ac:chgData name="Hilton Elias" userId="6441de840eeb3d09" providerId="LiveId" clId="{104C3306-B0CB-4D95-8D14-0A851F35D11B}" dt="2023-11-27T01:41:13.429" v="218" actId="478"/>
          <ac:spMkLst>
            <pc:docMk/>
            <pc:sldMk cId="3260515444" sldId="360"/>
            <ac:spMk id="8" creationId="{32ECFBBC-8E08-1314-7749-0FA82FEC5807}"/>
          </ac:spMkLst>
        </pc:spChg>
        <pc:spChg chg="add mod">
          <ac:chgData name="Hilton Elias" userId="6441de840eeb3d09" providerId="LiveId" clId="{104C3306-B0CB-4D95-8D14-0A851F35D11B}" dt="2023-11-27T01:42:03.734" v="228" actId="123"/>
          <ac:spMkLst>
            <pc:docMk/>
            <pc:sldMk cId="3260515444" sldId="360"/>
            <ac:spMk id="9" creationId="{701CDF54-6FBB-D966-54B1-0219FE9A00F7}"/>
          </ac:spMkLst>
        </pc:spChg>
        <pc:picChg chg="add mod">
          <ac:chgData name="Hilton Elias" userId="6441de840eeb3d09" providerId="LiveId" clId="{104C3306-B0CB-4D95-8D14-0A851F35D11B}" dt="2023-11-27T01:41:32.417" v="222" actId="1076"/>
          <ac:picMkLst>
            <pc:docMk/>
            <pc:sldMk cId="3260515444" sldId="360"/>
            <ac:picMk id="6" creationId="{084AF22D-4A97-2B92-B249-AECEA3B05026}"/>
          </ac:picMkLst>
        </pc:picChg>
      </pc:sldChg>
      <pc:sldChg chg="addSp delSp modSp add mod">
        <pc:chgData name="Hilton Elias" userId="6441de840eeb3d09" providerId="LiveId" clId="{104C3306-B0CB-4D95-8D14-0A851F35D11B}" dt="2023-11-27T01:42:50.596" v="236" actId="20577"/>
        <pc:sldMkLst>
          <pc:docMk/>
          <pc:sldMk cId="855216084" sldId="361"/>
        </pc:sldMkLst>
        <pc:spChg chg="mod">
          <ac:chgData name="Hilton Elias" userId="6441de840eeb3d09" providerId="LiveId" clId="{104C3306-B0CB-4D95-8D14-0A851F35D11B}" dt="2023-11-27T01:42:50.596" v="236" actId="20577"/>
          <ac:spMkLst>
            <pc:docMk/>
            <pc:sldMk cId="855216084" sldId="361"/>
            <ac:spMk id="9" creationId="{701CDF54-6FBB-D966-54B1-0219FE9A00F7}"/>
          </ac:spMkLst>
        </pc:spChg>
        <pc:picChg chg="del">
          <ac:chgData name="Hilton Elias" userId="6441de840eeb3d09" providerId="LiveId" clId="{104C3306-B0CB-4D95-8D14-0A851F35D11B}" dt="2023-11-27T01:42:27.804" v="230" actId="478"/>
          <ac:picMkLst>
            <pc:docMk/>
            <pc:sldMk cId="855216084" sldId="361"/>
            <ac:picMk id="6" creationId="{084AF22D-4A97-2B92-B249-AECEA3B05026}"/>
          </ac:picMkLst>
        </pc:picChg>
        <pc:picChg chg="add mod">
          <ac:chgData name="Hilton Elias" userId="6441de840eeb3d09" providerId="LiveId" clId="{104C3306-B0CB-4D95-8D14-0A851F35D11B}" dt="2023-11-27T01:42:36.666" v="234" actId="1076"/>
          <ac:picMkLst>
            <pc:docMk/>
            <pc:sldMk cId="855216084" sldId="361"/>
            <ac:picMk id="7" creationId="{FCD00E53-E336-E0C3-7E52-946D50982855}"/>
          </ac:picMkLst>
        </pc:picChg>
      </pc:sldChg>
    </pc:docChg>
  </pc:docChgLst>
  <pc:docChgLst>
    <pc:chgData name="Hilton Elias" userId="6441de840eeb3d09" providerId="LiveId" clId="{B0027C07-0411-40F1-86CD-A3EB3F6E0881}"/>
    <pc:docChg chg="undo custSel addSld delSld modSld sldOrd">
      <pc:chgData name="Hilton Elias" userId="6441de840eeb3d09" providerId="LiveId" clId="{B0027C07-0411-40F1-86CD-A3EB3F6E0881}" dt="2023-09-17T20:48:58.360" v="1670" actId="47"/>
      <pc:docMkLst>
        <pc:docMk/>
      </pc:docMkLst>
      <pc:sldChg chg="modSp mod">
        <pc:chgData name="Hilton Elias" userId="6441de840eeb3d09" providerId="LiveId" clId="{B0027C07-0411-40F1-86CD-A3EB3F6E0881}" dt="2023-09-17T20:46:21.364" v="1668" actId="1076"/>
        <pc:sldMkLst>
          <pc:docMk/>
          <pc:sldMk cId="0" sldId="267"/>
        </pc:sldMkLst>
        <pc:spChg chg="mod">
          <ac:chgData name="Hilton Elias" userId="6441de840eeb3d09" providerId="LiveId" clId="{B0027C07-0411-40F1-86CD-A3EB3F6E0881}" dt="2023-09-17T20:46:21.364" v="1668" actId="1076"/>
          <ac:spMkLst>
            <pc:docMk/>
            <pc:sldMk cId="0" sldId="267"/>
            <ac:spMk id="7" creationId="{EC8EE6F6-E8DA-9948-9A95-F42EAD0D9459}"/>
          </ac:spMkLst>
        </pc:spChg>
        <pc:spChg chg="mod">
          <ac:chgData name="Hilton Elias" userId="6441de840eeb3d09" providerId="LiveId" clId="{B0027C07-0411-40F1-86CD-A3EB3F6E0881}" dt="2023-09-17T20:46:16.381" v="1667" actId="1076"/>
          <ac:spMkLst>
            <pc:docMk/>
            <pc:sldMk cId="0" sldId="267"/>
            <ac:spMk id="9" creationId="{EC1728EB-655C-3547-AB58-DDB7861A5347}"/>
          </ac:spMkLst>
        </pc:spChg>
      </pc:sldChg>
      <pc:sldChg chg="addSp delSp modSp mod">
        <pc:chgData name="Hilton Elias" userId="6441de840eeb3d09" providerId="LiveId" clId="{B0027C07-0411-40F1-86CD-A3EB3F6E0881}" dt="2023-09-17T00:48:38.538" v="154" actId="14100"/>
        <pc:sldMkLst>
          <pc:docMk/>
          <pc:sldMk cId="3052506872" sldId="268"/>
        </pc:sldMkLst>
        <pc:spChg chg="add del mod">
          <ac:chgData name="Hilton Elias" userId="6441de840eeb3d09" providerId="LiveId" clId="{B0027C07-0411-40F1-86CD-A3EB3F6E0881}" dt="2023-09-17T00:42:47.469" v="80" actId="21"/>
          <ac:spMkLst>
            <pc:docMk/>
            <pc:sldMk cId="3052506872" sldId="268"/>
            <ac:spMk id="4" creationId="{C0493149-7DCC-8214-CDEE-9F8C6D354825}"/>
          </ac:spMkLst>
        </pc:spChg>
        <pc:spChg chg="add del mod">
          <ac:chgData name="Hilton Elias" userId="6441de840eeb3d09" providerId="LiveId" clId="{B0027C07-0411-40F1-86CD-A3EB3F6E0881}" dt="2023-09-17T00:42:47.469" v="80" actId="21"/>
          <ac:spMkLst>
            <pc:docMk/>
            <pc:sldMk cId="3052506872" sldId="268"/>
            <ac:spMk id="6" creationId="{CF34A0FE-2509-75D2-BA16-D94C38569D3A}"/>
          </ac:spMkLst>
        </pc:spChg>
        <pc:spChg chg="mod">
          <ac:chgData name="Hilton Elias" userId="6441de840eeb3d09" providerId="LiveId" clId="{B0027C07-0411-40F1-86CD-A3EB3F6E0881}" dt="2023-09-17T00:48:17.429" v="146"/>
          <ac:spMkLst>
            <pc:docMk/>
            <pc:sldMk cId="3052506872" sldId="268"/>
            <ac:spMk id="8" creationId="{25FC23AC-0CA2-3162-6DC3-832C4D1786D3}"/>
          </ac:spMkLst>
        </pc:spChg>
        <pc:spChg chg="mod">
          <ac:chgData name="Hilton Elias" userId="6441de840eeb3d09" providerId="LiveId" clId="{B0027C07-0411-40F1-86CD-A3EB3F6E0881}" dt="2023-09-17T00:48:03.169" v="145" actId="1076"/>
          <ac:spMkLst>
            <pc:docMk/>
            <pc:sldMk cId="3052506872" sldId="268"/>
            <ac:spMk id="21" creationId="{9809F7FD-AA32-8F5F-451E-D829D79ADCB3}"/>
          </ac:spMkLst>
        </pc:spChg>
        <pc:grpChg chg="add mod">
          <ac:chgData name="Hilton Elias" userId="6441de840eeb3d09" providerId="LiveId" clId="{B0027C07-0411-40F1-86CD-A3EB3F6E0881}" dt="2023-09-17T00:48:38.538" v="154" actId="14100"/>
          <ac:grpSpMkLst>
            <pc:docMk/>
            <pc:sldMk cId="3052506872" sldId="268"/>
            <ac:grpSpMk id="7" creationId="{E4FB2153-FCF7-DDAB-BF31-E4A92403F3AE}"/>
          </ac:grpSpMkLst>
        </pc:grpChg>
        <pc:grpChg chg="del">
          <ac:chgData name="Hilton Elias" userId="6441de840eeb3d09" providerId="LiveId" clId="{B0027C07-0411-40F1-86CD-A3EB3F6E0881}" dt="2023-09-17T00:48:19.321" v="147" actId="478"/>
          <ac:grpSpMkLst>
            <pc:docMk/>
            <pc:sldMk cId="3052506872" sldId="268"/>
            <ac:grpSpMk id="22" creationId="{3DA2A570-7992-C08B-E49F-F8F390978F17}"/>
          </ac:grpSpMkLst>
        </pc:grpChg>
        <pc:picChg chg="mod">
          <ac:chgData name="Hilton Elias" userId="6441de840eeb3d09" providerId="LiveId" clId="{B0027C07-0411-40F1-86CD-A3EB3F6E0881}" dt="2023-09-17T00:48:17.429" v="146"/>
          <ac:picMkLst>
            <pc:docMk/>
            <pc:sldMk cId="3052506872" sldId="268"/>
            <ac:picMk id="9" creationId="{238EA056-6478-E3F3-60A0-FB8D1EE99CDC}"/>
          </ac:picMkLst>
        </pc:picChg>
      </pc:sldChg>
      <pc:sldChg chg="addSp delSp modSp mod">
        <pc:chgData name="Hilton Elias" userId="6441de840eeb3d09" providerId="LiveId" clId="{B0027C07-0411-40F1-86CD-A3EB3F6E0881}" dt="2023-09-17T00:38:32.557" v="65" actId="313"/>
        <pc:sldMkLst>
          <pc:docMk/>
          <pc:sldMk cId="3135523508" sldId="269"/>
        </pc:sldMkLst>
        <pc:spChg chg="mod">
          <ac:chgData name="Hilton Elias" userId="6441de840eeb3d09" providerId="LiveId" clId="{B0027C07-0411-40F1-86CD-A3EB3F6E0881}" dt="2023-09-17T00:36:26.346" v="42" actId="1076"/>
          <ac:spMkLst>
            <pc:docMk/>
            <pc:sldMk cId="3135523508" sldId="269"/>
            <ac:spMk id="2" creationId="{1A5F611F-A252-882C-FA2E-15E00369C6D3}"/>
          </ac:spMkLst>
        </pc:spChg>
        <pc:spChg chg="mod">
          <ac:chgData name="Hilton Elias" userId="6441de840eeb3d09" providerId="LiveId" clId="{B0027C07-0411-40F1-86CD-A3EB3F6E0881}" dt="2023-09-17T00:38:28.868" v="64" actId="1076"/>
          <ac:spMkLst>
            <pc:docMk/>
            <pc:sldMk cId="3135523508" sldId="269"/>
            <ac:spMk id="4" creationId="{00000000-0000-0000-0000-000000000000}"/>
          </ac:spMkLst>
        </pc:spChg>
        <pc:spChg chg="add mod">
          <ac:chgData name="Hilton Elias" userId="6441de840eeb3d09" providerId="LiveId" clId="{B0027C07-0411-40F1-86CD-A3EB3F6E0881}" dt="2023-09-17T00:38:32.557" v="65" actId="313"/>
          <ac:spMkLst>
            <pc:docMk/>
            <pc:sldMk cId="3135523508" sldId="269"/>
            <ac:spMk id="6" creationId="{DEEF4660-0E76-EC26-4A96-2524E1B61DB8}"/>
          </ac:spMkLst>
        </pc:spChg>
        <pc:spChg chg="mod">
          <ac:chgData name="Hilton Elias" userId="6441de840eeb3d09" providerId="LiveId" clId="{B0027C07-0411-40F1-86CD-A3EB3F6E0881}" dt="2023-09-17T00:36:31.612" v="43" actId="1076"/>
          <ac:spMkLst>
            <pc:docMk/>
            <pc:sldMk cId="3135523508" sldId="269"/>
            <ac:spMk id="14" creationId="{E958369E-1E7B-B583-E125-98AA867321FA}"/>
          </ac:spMkLst>
        </pc:spChg>
        <pc:picChg chg="del">
          <ac:chgData name="Hilton Elias" userId="6441de840eeb3d09" providerId="LiveId" clId="{B0027C07-0411-40F1-86CD-A3EB3F6E0881}" dt="2023-09-17T00:36:44.824" v="46" actId="478"/>
          <ac:picMkLst>
            <pc:docMk/>
            <pc:sldMk cId="3135523508" sldId="269"/>
            <ac:picMk id="5" creationId="{38B38B6B-2B81-A66C-C40B-AC3C86AC891F}"/>
          </ac:picMkLst>
        </pc:picChg>
        <pc:picChg chg="add mod">
          <ac:chgData name="Hilton Elias" userId="6441de840eeb3d09" providerId="LiveId" clId="{B0027C07-0411-40F1-86CD-A3EB3F6E0881}" dt="2023-09-17T00:36:52.956" v="50" actId="1076"/>
          <ac:picMkLst>
            <pc:docMk/>
            <pc:sldMk cId="3135523508" sldId="269"/>
            <ac:picMk id="7" creationId="{B529F399-67DF-2465-51DB-BA47D55E00E0}"/>
          </ac:picMkLst>
        </pc:picChg>
      </pc:sldChg>
      <pc:sldChg chg="addSp delSp modSp mod">
        <pc:chgData name="Hilton Elias" userId="6441de840eeb3d09" providerId="LiveId" clId="{B0027C07-0411-40F1-86CD-A3EB3F6E0881}" dt="2023-09-17T01:35:27.562" v="692" actId="1076"/>
        <pc:sldMkLst>
          <pc:docMk/>
          <pc:sldMk cId="1767711972" sldId="270"/>
        </pc:sldMkLst>
        <pc:spChg chg="mod">
          <ac:chgData name="Hilton Elias" userId="6441de840eeb3d09" providerId="LiveId" clId="{B0027C07-0411-40F1-86CD-A3EB3F6E0881}" dt="2023-09-17T01:35:05.315" v="684" actId="6549"/>
          <ac:spMkLst>
            <pc:docMk/>
            <pc:sldMk cId="1767711972" sldId="270"/>
            <ac:spMk id="5" creationId="{7AF7646C-5E5A-F987-CF29-2B4DC8021340}"/>
          </ac:spMkLst>
        </pc:spChg>
        <pc:spChg chg="add mod">
          <ac:chgData name="Hilton Elias" userId="6441de840eeb3d09" providerId="LiveId" clId="{B0027C07-0411-40F1-86CD-A3EB3F6E0881}" dt="2023-09-17T01:35:24.539" v="691" actId="20577"/>
          <ac:spMkLst>
            <pc:docMk/>
            <pc:sldMk cId="1767711972" sldId="270"/>
            <ac:spMk id="6" creationId="{94642FBE-ABB7-E456-4059-E658E31B0EAF}"/>
          </ac:spMkLst>
        </pc:spChg>
        <pc:spChg chg="del">
          <ac:chgData name="Hilton Elias" userId="6441de840eeb3d09" providerId="LiveId" clId="{B0027C07-0411-40F1-86CD-A3EB3F6E0881}" dt="2023-09-17T01:34:30.605" v="673" actId="478"/>
          <ac:spMkLst>
            <pc:docMk/>
            <pc:sldMk cId="1767711972" sldId="270"/>
            <ac:spMk id="9" creationId="{94766C9C-7BFA-56CA-0A03-8A60B24E530E}"/>
          </ac:spMkLst>
        </pc:spChg>
        <pc:picChg chg="add mod">
          <ac:chgData name="Hilton Elias" userId="6441de840eeb3d09" providerId="LiveId" clId="{B0027C07-0411-40F1-86CD-A3EB3F6E0881}" dt="2023-09-17T01:35:27.562" v="692" actId="1076"/>
          <ac:picMkLst>
            <pc:docMk/>
            <pc:sldMk cId="1767711972" sldId="270"/>
            <ac:picMk id="2" creationId="{3CC5FA48-6824-0871-43D1-E16D3C5AAED6}"/>
          </ac:picMkLst>
        </pc:picChg>
      </pc:sldChg>
      <pc:sldChg chg="addSp delSp modSp mod ord">
        <pc:chgData name="Hilton Elias" userId="6441de840eeb3d09" providerId="LiveId" clId="{B0027C07-0411-40F1-86CD-A3EB3F6E0881}" dt="2023-09-17T01:43:34.221" v="828" actId="1076"/>
        <pc:sldMkLst>
          <pc:docMk/>
          <pc:sldMk cId="3182711745" sldId="271"/>
        </pc:sldMkLst>
        <pc:spChg chg="add del">
          <ac:chgData name="Hilton Elias" userId="6441de840eeb3d09" providerId="LiveId" clId="{B0027C07-0411-40F1-86CD-A3EB3F6E0881}" dt="2023-09-17T01:40:31.171" v="751"/>
          <ac:spMkLst>
            <pc:docMk/>
            <pc:sldMk cId="3182711745" sldId="271"/>
            <ac:spMk id="2" creationId="{032AB197-6B4E-3A4E-C09A-B3B2088D1A5A}"/>
          </ac:spMkLst>
        </pc:spChg>
        <pc:spChg chg="del">
          <ac:chgData name="Hilton Elias" userId="6441de840eeb3d09" providerId="LiveId" clId="{B0027C07-0411-40F1-86CD-A3EB3F6E0881}" dt="2023-09-17T01:40:44.649" v="754" actId="478"/>
          <ac:spMkLst>
            <pc:docMk/>
            <pc:sldMk cId="3182711745" sldId="271"/>
            <ac:spMk id="3" creationId="{00000000-0000-0000-0000-000000000000}"/>
          </ac:spMkLst>
        </pc:spChg>
        <pc:spChg chg="del">
          <ac:chgData name="Hilton Elias" userId="6441de840eeb3d09" providerId="LiveId" clId="{B0027C07-0411-40F1-86CD-A3EB3F6E0881}" dt="2023-09-17T01:35:38.892" v="693" actId="478"/>
          <ac:spMkLst>
            <pc:docMk/>
            <pc:sldMk cId="3182711745" sldId="271"/>
            <ac:spMk id="5" creationId="{5488BEFA-09F8-5641-2086-A6F5E3F22A88}"/>
          </ac:spMkLst>
        </pc:spChg>
        <pc:spChg chg="add mod">
          <ac:chgData name="Hilton Elias" userId="6441de840eeb3d09" providerId="LiveId" clId="{B0027C07-0411-40F1-86CD-A3EB3F6E0881}" dt="2023-09-17T01:43:34.221" v="828" actId="1076"/>
          <ac:spMkLst>
            <pc:docMk/>
            <pc:sldMk cId="3182711745" sldId="271"/>
            <ac:spMk id="7" creationId="{0394B427-817E-838D-B181-FCFEBC97ABB9}"/>
          </ac:spMkLst>
        </pc:spChg>
        <pc:spChg chg="add mod">
          <ac:chgData name="Hilton Elias" userId="6441de840eeb3d09" providerId="LiveId" clId="{B0027C07-0411-40F1-86CD-A3EB3F6E0881}" dt="2023-09-17T01:43:27.672" v="827"/>
          <ac:spMkLst>
            <pc:docMk/>
            <pc:sldMk cId="3182711745" sldId="271"/>
            <ac:spMk id="8" creationId="{97819163-77C8-58DD-7D15-3774D610EFE8}"/>
          </ac:spMkLst>
        </pc:spChg>
        <pc:picChg chg="add del">
          <ac:chgData name="Hilton Elias" userId="6441de840eeb3d09" providerId="LiveId" clId="{B0027C07-0411-40F1-86CD-A3EB3F6E0881}" dt="2023-09-17T01:40:31.171" v="751"/>
          <ac:picMkLst>
            <pc:docMk/>
            <pc:sldMk cId="3182711745" sldId="271"/>
            <ac:picMk id="1025" creationId="{41C170F7-60E2-DBE6-B644-269375A5B8D9}"/>
          </ac:picMkLst>
        </pc:picChg>
      </pc:sldChg>
      <pc:sldChg chg="addSp delSp modSp mod">
        <pc:chgData name="Hilton Elias" userId="6441de840eeb3d09" providerId="LiveId" clId="{B0027C07-0411-40F1-86CD-A3EB3F6E0881}" dt="2023-09-17T00:47:53.104" v="144" actId="1076"/>
        <pc:sldMkLst>
          <pc:docMk/>
          <pc:sldMk cId="97318043" sldId="272"/>
        </pc:sldMkLst>
        <pc:spChg chg="add del mod">
          <ac:chgData name="Hilton Elias" userId="6441de840eeb3d09" providerId="LiveId" clId="{B0027C07-0411-40F1-86CD-A3EB3F6E0881}" dt="2023-09-17T00:42:58.539" v="85" actId="478"/>
          <ac:spMkLst>
            <pc:docMk/>
            <pc:sldMk cId="97318043" sldId="272"/>
            <ac:spMk id="2" creationId="{7BE1BA79-8ED0-DDB2-075F-F0306D07B2CC}"/>
          </ac:spMkLst>
        </pc:spChg>
        <pc:spChg chg="add mod">
          <ac:chgData name="Hilton Elias" userId="6441de840eeb3d09" providerId="LiveId" clId="{B0027C07-0411-40F1-86CD-A3EB3F6E0881}" dt="2023-09-17T00:47:53.104" v="144" actId="1076"/>
          <ac:spMkLst>
            <pc:docMk/>
            <pc:sldMk cId="97318043" sldId="272"/>
            <ac:spMk id="3" creationId="{1CA5C404-95F0-FA6A-3F7A-4F77FB4753DE}"/>
          </ac:spMkLst>
        </pc:spChg>
        <pc:spChg chg="add del mod">
          <ac:chgData name="Hilton Elias" userId="6441de840eeb3d09" providerId="LiveId" clId="{B0027C07-0411-40F1-86CD-A3EB3F6E0881}" dt="2023-09-17T00:47:32.801" v="136" actId="478"/>
          <ac:spMkLst>
            <pc:docMk/>
            <pc:sldMk cId="97318043" sldId="272"/>
            <ac:spMk id="5" creationId="{0A26B0F8-9DB5-184A-AF2D-853F4A0726E4}"/>
          </ac:spMkLst>
        </pc:spChg>
        <pc:spChg chg="add mod">
          <ac:chgData name="Hilton Elias" userId="6441de840eeb3d09" providerId="LiveId" clId="{B0027C07-0411-40F1-86CD-A3EB3F6E0881}" dt="2023-09-17T00:47:49.127" v="143" actId="1076"/>
          <ac:spMkLst>
            <pc:docMk/>
            <pc:sldMk cId="97318043" sldId="272"/>
            <ac:spMk id="7" creationId="{7654E88F-646D-D909-385D-240956935855}"/>
          </ac:spMkLst>
        </pc:spChg>
        <pc:spChg chg="del mod">
          <ac:chgData name="Hilton Elias" userId="6441de840eeb3d09" providerId="LiveId" clId="{B0027C07-0411-40F1-86CD-A3EB3F6E0881}" dt="2023-09-17T00:42:52.400" v="82" actId="478"/>
          <ac:spMkLst>
            <pc:docMk/>
            <pc:sldMk cId="97318043" sldId="272"/>
            <ac:spMk id="12" creationId="{4B803010-A596-3DAA-43D8-F7F8D7B64884}"/>
          </ac:spMkLst>
        </pc:spChg>
        <pc:spChg chg="del">
          <ac:chgData name="Hilton Elias" userId="6441de840eeb3d09" providerId="LiveId" clId="{B0027C07-0411-40F1-86CD-A3EB3F6E0881}" dt="2023-09-17T00:42:54.322" v="83" actId="478"/>
          <ac:spMkLst>
            <pc:docMk/>
            <pc:sldMk cId="97318043" sldId="272"/>
            <ac:spMk id="14" creationId="{6FEB1997-9238-EB71-ED4B-0B274922E564}"/>
          </ac:spMkLst>
        </pc:spChg>
      </pc:sldChg>
      <pc:sldChg chg="addSp delSp modSp mod">
        <pc:chgData name="Hilton Elias" userId="6441de840eeb3d09" providerId="LiveId" clId="{B0027C07-0411-40F1-86CD-A3EB3F6E0881}" dt="2023-09-17T01:00:39.905" v="245" actId="14100"/>
        <pc:sldMkLst>
          <pc:docMk/>
          <pc:sldMk cId="543629397" sldId="273"/>
        </pc:sldMkLst>
        <pc:spChg chg="del">
          <ac:chgData name="Hilton Elias" userId="6441de840eeb3d09" providerId="LiveId" clId="{B0027C07-0411-40F1-86CD-A3EB3F6E0881}" dt="2023-09-17T00:49:01.870" v="155" actId="478"/>
          <ac:spMkLst>
            <pc:docMk/>
            <pc:sldMk cId="543629397" sldId="273"/>
            <ac:spMk id="3" creationId="{AEE1975A-692F-93EA-9D2B-777ABFCDFE3D}"/>
          </ac:spMkLst>
        </pc:spChg>
        <pc:spChg chg="add mod">
          <ac:chgData name="Hilton Elias" userId="6441de840eeb3d09" providerId="LiveId" clId="{B0027C07-0411-40F1-86CD-A3EB3F6E0881}" dt="2023-09-17T00:52:52.451" v="186" actId="1076"/>
          <ac:spMkLst>
            <pc:docMk/>
            <pc:sldMk cId="543629397" sldId="273"/>
            <ac:spMk id="4" creationId="{57408E5D-ED1A-1E21-AC6D-5C3F7FC09536}"/>
          </ac:spMkLst>
        </pc:spChg>
        <pc:spChg chg="add mod">
          <ac:chgData name="Hilton Elias" userId="6441de840eeb3d09" providerId="LiveId" clId="{B0027C07-0411-40F1-86CD-A3EB3F6E0881}" dt="2023-09-17T01:00:29.271" v="241" actId="1076"/>
          <ac:spMkLst>
            <pc:docMk/>
            <pc:sldMk cId="543629397" sldId="273"/>
            <ac:spMk id="6" creationId="{8C4494F8-73BE-2EB3-070E-A6D8F2DD3AB1}"/>
          </ac:spMkLst>
        </pc:spChg>
        <pc:spChg chg="del">
          <ac:chgData name="Hilton Elias" userId="6441de840eeb3d09" providerId="LiveId" clId="{B0027C07-0411-40F1-86CD-A3EB3F6E0881}" dt="2023-09-17T00:49:06.107" v="156" actId="478"/>
          <ac:spMkLst>
            <pc:docMk/>
            <pc:sldMk cId="543629397" sldId="273"/>
            <ac:spMk id="7" creationId="{B342748B-EDEF-C926-06C2-702F7978583B}"/>
          </ac:spMkLst>
        </pc:spChg>
        <pc:spChg chg="del">
          <ac:chgData name="Hilton Elias" userId="6441de840eeb3d09" providerId="LiveId" clId="{B0027C07-0411-40F1-86CD-A3EB3F6E0881}" dt="2023-09-17T00:49:09.580" v="157" actId="478"/>
          <ac:spMkLst>
            <pc:docMk/>
            <pc:sldMk cId="543629397" sldId="273"/>
            <ac:spMk id="10" creationId="{0589B481-C3BA-321F-CC0F-CB10661D686B}"/>
          </ac:spMkLst>
        </pc:spChg>
        <pc:spChg chg="add mod">
          <ac:chgData name="Hilton Elias" userId="6441de840eeb3d09" providerId="LiveId" clId="{B0027C07-0411-40F1-86CD-A3EB3F6E0881}" dt="2023-09-17T00:52:44.034" v="184" actId="1076"/>
          <ac:spMkLst>
            <pc:docMk/>
            <pc:sldMk cId="543629397" sldId="273"/>
            <ac:spMk id="11" creationId="{8464244E-FF6B-68D7-C3A4-9C9A2FDB5A70}"/>
          </ac:spMkLst>
        </pc:spChg>
        <pc:picChg chg="del mod">
          <ac:chgData name="Hilton Elias" userId="6441de840eeb3d09" providerId="LiveId" clId="{B0027C07-0411-40F1-86CD-A3EB3F6E0881}" dt="2023-09-17T00:54:18.420" v="188" actId="478"/>
          <ac:picMkLst>
            <pc:docMk/>
            <pc:sldMk cId="543629397" sldId="273"/>
            <ac:picMk id="8" creationId="{D1FCBE96-39B6-EE2B-D125-C38726600629}"/>
          </ac:picMkLst>
        </pc:picChg>
        <pc:picChg chg="add del mod">
          <ac:chgData name="Hilton Elias" userId="6441de840eeb3d09" providerId="LiveId" clId="{B0027C07-0411-40F1-86CD-A3EB3F6E0881}" dt="2023-09-17T01:00:20.298" v="238" actId="478"/>
          <ac:picMkLst>
            <pc:docMk/>
            <pc:sldMk cId="543629397" sldId="273"/>
            <ac:picMk id="12" creationId="{2B812936-69F1-E591-2A09-0E7444E7A38A}"/>
          </ac:picMkLst>
        </pc:picChg>
        <pc:picChg chg="add mod">
          <ac:chgData name="Hilton Elias" userId="6441de840eeb3d09" providerId="LiveId" clId="{B0027C07-0411-40F1-86CD-A3EB3F6E0881}" dt="2023-09-17T01:00:39.905" v="245" actId="14100"/>
          <ac:picMkLst>
            <pc:docMk/>
            <pc:sldMk cId="543629397" sldId="273"/>
            <ac:picMk id="13" creationId="{F3407F00-AABD-2B84-9242-FF71AD96D413}"/>
          </ac:picMkLst>
        </pc:picChg>
      </pc:sldChg>
      <pc:sldChg chg="addSp modSp mod">
        <pc:chgData name="Hilton Elias" userId="6441de840eeb3d09" providerId="LiveId" clId="{B0027C07-0411-40F1-86CD-A3EB3F6E0881}" dt="2023-09-17T00:59:53.313" v="237" actId="1076"/>
        <pc:sldMkLst>
          <pc:docMk/>
          <pc:sldMk cId="3582912108" sldId="274"/>
        </pc:sldMkLst>
        <pc:spChg chg="add mod">
          <ac:chgData name="Hilton Elias" userId="6441de840eeb3d09" providerId="LiveId" clId="{B0027C07-0411-40F1-86CD-A3EB3F6E0881}" dt="2023-09-17T00:59:53.313" v="237" actId="1076"/>
          <ac:spMkLst>
            <pc:docMk/>
            <pc:sldMk cId="3582912108" sldId="274"/>
            <ac:spMk id="4" creationId="{0E675916-A01A-17EF-EF70-FE1A22C308E3}"/>
          </ac:spMkLst>
        </pc:spChg>
        <pc:spChg chg="mod">
          <ac:chgData name="Hilton Elias" userId="6441de840eeb3d09" providerId="LiveId" clId="{B0027C07-0411-40F1-86CD-A3EB3F6E0881}" dt="2023-09-17T00:57:42.595" v="212" actId="113"/>
          <ac:spMkLst>
            <pc:docMk/>
            <pc:sldMk cId="3582912108" sldId="274"/>
            <ac:spMk id="8" creationId="{E0F9F3E8-2C5C-903C-3471-A87E72337537}"/>
          </ac:spMkLst>
        </pc:spChg>
      </pc:sldChg>
      <pc:sldChg chg="delSp modSp mod">
        <pc:chgData name="Hilton Elias" userId="6441de840eeb3d09" providerId="LiveId" clId="{B0027C07-0411-40F1-86CD-A3EB3F6E0881}" dt="2023-09-17T01:03:08.626" v="270" actId="113"/>
        <pc:sldMkLst>
          <pc:docMk/>
          <pc:sldMk cId="123246026" sldId="275"/>
        </pc:sldMkLst>
        <pc:spChg chg="del mod">
          <ac:chgData name="Hilton Elias" userId="6441de840eeb3d09" providerId="LiveId" clId="{B0027C07-0411-40F1-86CD-A3EB3F6E0881}" dt="2023-09-17T01:01:27.552" v="247" actId="478"/>
          <ac:spMkLst>
            <pc:docMk/>
            <pc:sldMk cId="123246026" sldId="275"/>
            <ac:spMk id="8" creationId="{165480E0-8A4E-8640-EC14-2088EEA4B52D}"/>
          </ac:spMkLst>
        </pc:spChg>
        <pc:spChg chg="mod">
          <ac:chgData name="Hilton Elias" userId="6441de840eeb3d09" providerId="LiveId" clId="{B0027C07-0411-40F1-86CD-A3EB3F6E0881}" dt="2023-09-17T01:03:08.626" v="270" actId="113"/>
          <ac:spMkLst>
            <pc:docMk/>
            <pc:sldMk cId="123246026" sldId="275"/>
            <ac:spMk id="10" creationId="{67972AC0-9720-7CBD-A829-C251DECD1BBC}"/>
          </ac:spMkLst>
        </pc:spChg>
      </pc:sldChg>
      <pc:sldChg chg="addSp delSp modSp mod">
        <pc:chgData name="Hilton Elias" userId="6441de840eeb3d09" providerId="LiveId" clId="{B0027C07-0411-40F1-86CD-A3EB3F6E0881}" dt="2023-09-17T01:06:56.448" v="316" actId="20577"/>
        <pc:sldMkLst>
          <pc:docMk/>
          <pc:sldMk cId="907820348" sldId="276"/>
        </pc:sldMkLst>
        <pc:spChg chg="del">
          <ac:chgData name="Hilton Elias" userId="6441de840eeb3d09" providerId="LiveId" clId="{B0027C07-0411-40F1-86CD-A3EB3F6E0881}" dt="2023-09-17T01:04:26.851" v="289" actId="478"/>
          <ac:spMkLst>
            <pc:docMk/>
            <pc:sldMk cId="907820348" sldId="276"/>
            <ac:spMk id="2" creationId="{E667C8D7-4C06-D806-858B-76B45E382968}"/>
          </ac:spMkLst>
        </pc:spChg>
        <pc:spChg chg="add mod">
          <ac:chgData name="Hilton Elias" userId="6441de840eeb3d09" providerId="LiveId" clId="{B0027C07-0411-40F1-86CD-A3EB3F6E0881}" dt="2023-09-17T01:04:45.367" v="291" actId="14100"/>
          <ac:spMkLst>
            <pc:docMk/>
            <pc:sldMk cId="907820348" sldId="276"/>
            <ac:spMk id="3" creationId="{EEDB9962-2E21-2792-7327-6517DB2B08F5}"/>
          </ac:spMkLst>
        </pc:spChg>
        <pc:spChg chg="del mod">
          <ac:chgData name="Hilton Elias" userId="6441de840eeb3d09" providerId="LiveId" clId="{B0027C07-0411-40F1-86CD-A3EB3F6E0881}" dt="2023-09-17T01:04:09.161" v="282" actId="478"/>
          <ac:spMkLst>
            <pc:docMk/>
            <pc:sldMk cId="907820348" sldId="276"/>
            <ac:spMk id="5" creationId="{9631EEA6-F010-6A6A-B0A4-BE9CDC3BD9D1}"/>
          </ac:spMkLst>
        </pc:spChg>
        <pc:spChg chg="del">
          <ac:chgData name="Hilton Elias" userId="6441de840eeb3d09" providerId="LiveId" clId="{B0027C07-0411-40F1-86CD-A3EB3F6E0881}" dt="2023-09-17T01:04:11.225" v="283" actId="478"/>
          <ac:spMkLst>
            <pc:docMk/>
            <pc:sldMk cId="907820348" sldId="276"/>
            <ac:spMk id="7" creationId="{70C17BF8-3FA9-8BAF-3E36-1365D1AC38ED}"/>
          </ac:spMkLst>
        </pc:spChg>
        <pc:spChg chg="add mod">
          <ac:chgData name="Hilton Elias" userId="6441de840eeb3d09" providerId="LiveId" clId="{B0027C07-0411-40F1-86CD-A3EB3F6E0881}" dt="2023-09-17T01:06:09.950" v="309" actId="14100"/>
          <ac:spMkLst>
            <pc:docMk/>
            <pc:sldMk cId="907820348" sldId="276"/>
            <ac:spMk id="8" creationId="{AA7431C3-FF37-9888-76D2-B3B816CCAE96}"/>
          </ac:spMkLst>
        </pc:spChg>
        <pc:spChg chg="mod">
          <ac:chgData name="Hilton Elias" userId="6441de840eeb3d09" providerId="LiveId" clId="{B0027C07-0411-40F1-86CD-A3EB3F6E0881}" dt="2023-09-17T01:06:26.863" v="310" actId="20577"/>
          <ac:spMkLst>
            <pc:docMk/>
            <pc:sldMk cId="907820348" sldId="276"/>
            <ac:spMk id="9" creationId="{AD84F2B4-AD17-6067-920E-B23261382AC5}"/>
          </ac:spMkLst>
        </pc:spChg>
        <pc:spChg chg="del">
          <ac:chgData name="Hilton Elias" userId="6441de840eeb3d09" providerId="LiveId" clId="{B0027C07-0411-40F1-86CD-A3EB3F6E0881}" dt="2023-09-17T01:04:18.293" v="286" actId="478"/>
          <ac:spMkLst>
            <pc:docMk/>
            <pc:sldMk cId="907820348" sldId="276"/>
            <ac:spMk id="11" creationId="{E91D3948-231D-9C9A-188D-AEFC13E3BE06}"/>
          </ac:spMkLst>
        </pc:spChg>
        <pc:spChg chg="add mod">
          <ac:chgData name="Hilton Elias" userId="6441de840eeb3d09" providerId="LiveId" clId="{B0027C07-0411-40F1-86CD-A3EB3F6E0881}" dt="2023-09-17T01:06:56.448" v="316" actId="20577"/>
          <ac:spMkLst>
            <pc:docMk/>
            <pc:sldMk cId="907820348" sldId="276"/>
            <ac:spMk id="12" creationId="{777148D8-F260-8595-1DD4-321392969859}"/>
          </ac:spMkLst>
        </pc:spChg>
        <pc:spChg chg="del">
          <ac:chgData name="Hilton Elias" userId="6441de840eeb3d09" providerId="LiveId" clId="{B0027C07-0411-40F1-86CD-A3EB3F6E0881}" dt="2023-09-17T01:04:15.051" v="285" actId="478"/>
          <ac:spMkLst>
            <pc:docMk/>
            <pc:sldMk cId="907820348" sldId="276"/>
            <ac:spMk id="13" creationId="{48017C61-C304-3CF6-D548-C2F4B923D613}"/>
          </ac:spMkLst>
        </pc:spChg>
        <pc:spChg chg="del">
          <ac:chgData name="Hilton Elias" userId="6441de840eeb3d09" providerId="LiveId" clId="{B0027C07-0411-40F1-86CD-A3EB3F6E0881}" dt="2023-09-17T01:04:13.952" v="284" actId="478"/>
          <ac:spMkLst>
            <pc:docMk/>
            <pc:sldMk cId="907820348" sldId="276"/>
            <ac:spMk id="15" creationId="{42C79486-BFCB-B614-AC60-2DC2EE6B2BC6}"/>
          </ac:spMkLst>
        </pc:spChg>
      </pc:sldChg>
      <pc:sldChg chg="addSp delSp modSp mod">
        <pc:chgData name="Hilton Elias" userId="6441de840eeb3d09" providerId="LiveId" clId="{B0027C07-0411-40F1-86CD-A3EB3F6E0881}" dt="2023-09-17T01:34:02.260" v="671" actId="14100"/>
        <pc:sldMkLst>
          <pc:docMk/>
          <pc:sldMk cId="2162238019" sldId="277"/>
        </pc:sldMkLst>
        <pc:spChg chg="mod">
          <ac:chgData name="Hilton Elias" userId="6441de840eeb3d09" providerId="LiveId" clId="{B0027C07-0411-40F1-86CD-A3EB3F6E0881}" dt="2023-09-17T01:34:02.260" v="671" actId="14100"/>
          <ac:spMkLst>
            <pc:docMk/>
            <pc:sldMk cId="2162238019" sldId="277"/>
            <ac:spMk id="3" creationId="{3C136C81-AC3D-7AB4-B8DA-2C6F42CBDF75}"/>
          </ac:spMkLst>
        </pc:spChg>
        <pc:spChg chg="mod">
          <ac:chgData name="Hilton Elias" userId="6441de840eeb3d09" providerId="LiveId" clId="{B0027C07-0411-40F1-86CD-A3EB3F6E0881}" dt="2023-09-17T01:31:56.179" v="633" actId="1076"/>
          <ac:spMkLst>
            <pc:docMk/>
            <pc:sldMk cId="2162238019" sldId="277"/>
            <ac:spMk id="7" creationId="{4CF3A5E5-E57B-2B8E-4A56-F66A48CBBAA8}"/>
          </ac:spMkLst>
        </pc:spChg>
        <pc:spChg chg="add del mod">
          <ac:chgData name="Hilton Elias" userId="6441de840eeb3d09" providerId="LiveId" clId="{B0027C07-0411-40F1-86CD-A3EB3F6E0881}" dt="2023-09-17T01:32:23.682" v="640" actId="6549"/>
          <ac:spMkLst>
            <pc:docMk/>
            <pc:sldMk cId="2162238019" sldId="277"/>
            <ac:spMk id="9" creationId="{6E0685FB-7587-16D1-94C5-50F292D3E4F0}"/>
          </ac:spMkLst>
        </pc:spChg>
        <pc:picChg chg="add mod">
          <ac:chgData name="Hilton Elias" userId="6441de840eeb3d09" providerId="LiveId" clId="{B0027C07-0411-40F1-86CD-A3EB3F6E0881}" dt="2023-09-17T01:33:04.688" v="645" actId="1076"/>
          <ac:picMkLst>
            <pc:docMk/>
            <pc:sldMk cId="2162238019" sldId="277"/>
            <ac:picMk id="2" creationId="{059A1949-3FD2-20BF-04B5-86504416F7CE}"/>
          </ac:picMkLst>
        </pc:picChg>
        <pc:picChg chg="del">
          <ac:chgData name="Hilton Elias" userId="6441de840eeb3d09" providerId="LiveId" clId="{B0027C07-0411-40F1-86CD-A3EB3F6E0881}" dt="2023-09-17T01:31:43.252" v="629" actId="478"/>
          <ac:picMkLst>
            <pc:docMk/>
            <pc:sldMk cId="2162238019" sldId="277"/>
            <ac:picMk id="5" creationId="{F780BE5D-D406-2D09-771B-F11BFD26A2CC}"/>
          </ac:picMkLst>
        </pc:picChg>
      </pc:sldChg>
      <pc:sldChg chg="addSp delSp modSp mod">
        <pc:chgData name="Hilton Elias" userId="6441de840eeb3d09" providerId="LiveId" clId="{B0027C07-0411-40F1-86CD-A3EB3F6E0881}" dt="2023-09-17T01:03:46.455" v="280" actId="1076"/>
        <pc:sldMkLst>
          <pc:docMk/>
          <pc:sldMk cId="164259135" sldId="278"/>
        </pc:sldMkLst>
        <pc:spChg chg="del mod">
          <ac:chgData name="Hilton Elias" userId="6441de840eeb3d09" providerId="LiveId" clId="{B0027C07-0411-40F1-86CD-A3EB3F6E0881}" dt="2023-09-17T01:03:18.779" v="272" actId="478"/>
          <ac:spMkLst>
            <pc:docMk/>
            <pc:sldMk cId="164259135" sldId="278"/>
            <ac:spMk id="3" creationId="{F81F6488-12D9-A6A4-BDB3-E5F9391ED485}"/>
          </ac:spMkLst>
        </pc:spChg>
        <pc:spChg chg="del">
          <ac:chgData name="Hilton Elias" userId="6441de840eeb3d09" providerId="LiveId" clId="{B0027C07-0411-40F1-86CD-A3EB3F6E0881}" dt="2023-09-17T01:03:21.777" v="274" actId="478"/>
          <ac:spMkLst>
            <pc:docMk/>
            <pc:sldMk cId="164259135" sldId="278"/>
            <ac:spMk id="7" creationId="{88B2F38F-3F85-3C94-1429-5D2216D95AE6}"/>
          </ac:spMkLst>
        </pc:spChg>
        <pc:picChg chg="add mod">
          <ac:chgData name="Hilton Elias" userId="6441de840eeb3d09" providerId="LiveId" clId="{B0027C07-0411-40F1-86CD-A3EB3F6E0881}" dt="2023-09-17T01:03:46.455" v="280" actId="1076"/>
          <ac:picMkLst>
            <pc:docMk/>
            <pc:sldMk cId="164259135" sldId="278"/>
            <ac:picMk id="2" creationId="{938C16BA-87E2-1383-BC09-9B66D67D8F3E}"/>
          </ac:picMkLst>
        </pc:picChg>
        <pc:picChg chg="del">
          <ac:chgData name="Hilton Elias" userId="6441de840eeb3d09" providerId="LiveId" clId="{B0027C07-0411-40F1-86CD-A3EB3F6E0881}" dt="2023-09-17T01:03:19.566" v="273" actId="478"/>
          <ac:picMkLst>
            <pc:docMk/>
            <pc:sldMk cId="164259135" sldId="278"/>
            <ac:picMk id="5" creationId="{0B2E9693-A269-37E4-793E-FE5575D68D10}"/>
          </ac:picMkLst>
        </pc:picChg>
      </pc:sldChg>
      <pc:sldChg chg="addSp modSp mod">
        <pc:chgData name="Hilton Elias" userId="6441de840eeb3d09" providerId="LiveId" clId="{B0027C07-0411-40F1-86CD-A3EB3F6E0881}" dt="2023-09-17T01:10:14.954" v="343" actId="14100"/>
        <pc:sldMkLst>
          <pc:docMk/>
          <pc:sldMk cId="25194425" sldId="279"/>
        </pc:sldMkLst>
        <pc:spChg chg="add mod">
          <ac:chgData name="Hilton Elias" userId="6441de840eeb3d09" providerId="LiveId" clId="{B0027C07-0411-40F1-86CD-A3EB3F6E0881}" dt="2023-09-17T01:09:59.133" v="340" actId="1076"/>
          <ac:spMkLst>
            <pc:docMk/>
            <pc:sldMk cId="25194425" sldId="279"/>
            <ac:spMk id="3" creationId="{3A90C362-1452-0AF6-8F22-DC7C67EF2858}"/>
          </ac:spMkLst>
        </pc:spChg>
        <pc:spChg chg="mod">
          <ac:chgData name="Hilton Elias" userId="6441de840eeb3d09" providerId="LiveId" clId="{B0027C07-0411-40F1-86CD-A3EB3F6E0881}" dt="2023-09-17T01:10:14.954" v="343" actId="14100"/>
          <ac:spMkLst>
            <pc:docMk/>
            <pc:sldMk cId="25194425" sldId="279"/>
            <ac:spMk id="6" creationId="{6BF03779-518D-719B-86DB-FE180B91AEB4}"/>
          </ac:spMkLst>
        </pc:spChg>
      </pc:sldChg>
      <pc:sldChg chg="addSp delSp modSp mod">
        <pc:chgData name="Hilton Elias" userId="6441de840eeb3d09" providerId="LiveId" clId="{B0027C07-0411-40F1-86CD-A3EB3F6E0881}" dt="2023-09-17T01:14:18.022" v="391" actId="1076"/>
        <pc:sldMkLst>
          <pc:docMk/>
          <pc:sldMk cId="3370007901" sldId="280"/>
        </pc:sldMkLst>
        <pc:spChg chg="add mod">
          <ac:chgData name="Hilton Elias" userId="6441de840eeb3d09" providerId="LiveId" clId="{B0027C07-0411-40F1-86CD-A3EB3F6E0881}" dt="2023-09-17T01:14:01.923" v="388" actId="1076"/>
          <ac:spMkLst>
            <pc:docMk/>
            <pc:sldMk cId="3370007901" sldId="280"/>
            <ac:spMk id="4" creationId="{BC03BD31-38FA-D578-1DA6-2F50523517F6}"/>
          </ac:spMkLst>
        </pc:spChg>
        <pc:spChg chg="add mod">
          <ac:chgData name="Hilton Elias" userId="6441de840eeb3d09" providerId="LiveId" clId="{B0027C07-0411-40F1-86CD-A3EB3F6E0881}" dt="2023-09-17T01:14:11.535" v="389"/>
          <ac:spMkLst>
            <pc:docMk/>
            <pc:sldMk cId="3370007901" sldId="280"/>
            <ac:spMk id="5" creationId="{8DA557B3-6091-9745-314F-716A346B1F1F}"/>
          </ac:spMkLst>
        </pc:spChg>
        <pc:spChg chg="add mod">
          <ac:chgData name="Hilton Elias" userId="6441de840eeb3d09" providerId="LiveId" clId="{B0027C07-0411-40F1-86CD-A3EB3F6E0881}" dt="2023-09-17T01:14:18.022" v="391" actId="1076"/>
          <ac:spMkLst>
            <pc:docMk/>
            <pc:sldMk cId="3370007901" sldId="280"/>
            <ac:spMk id="6" creationId="{0DFBE1AA-DC48-2DE0-D4A2-772541C31AFD}"/>
          </ac:spMkLst>
        </pc:spChg>
        <pc:picChg chg="del">
          <ac:chgData name="Hilton Elias" userId="6441de840eeb3d09" providerId="LiveId" clId="{B0027C07-0411-40F1-86CD-A3EB3F6E0881}" dt="2023-09-17T01:10:25.271" v="344" actId="478"/>
          <ac:picMkLst>
            <pc:docMk/>
            <pc:sldMk cId="3370007901" sldId="280"/>
            <ac:picMk id="3" creationId="{8AC3856A-EA3D-92ED-A5BF-21ED645F6EE7}"/>
          </ac:picMkLst>
        </pc:picChg>
      </pc:sldChg>
      <pc:sldChg chg="addSp delSp modSp mod">
        <pc:chgData name="Hilton Elias" userId="6441de840eeb3d09" providerId="LiveId" clId="{B0027C07-0411-40F1-86CD-A3EB3F6E0881}" dt="2023-09-17T01:16:02.019" v="447" actId="1076"/>
        <pc:sldMkLst>
          <pc:docMk/>
          <pc:sldMk cId="416499127" sldId="281"/>
        </pc:sldMkLst>
        <pc:spChg chg="add mod">
          <ac:chgData name="Hilton Elias" userId="6441de840eeb3d09" providerId="LiveId" clId="{B0027C07-0411-40F1-86CD-A3EB3F6E0881}" dt="2023-09-17T01:14:23.204" v="392"/>
          <ac:spMkLst>
            <pc:docMk/>
            <pc:sldMk cId="416499127" sldId="281"/>
            <ac:spMk id="2" creationId="{8C16B5AE-D280-585D-1499-0938041B9649}"/>
          </ac:spMkLst>
        </pc:spChg>
        <pc:spChg chg="del">
          <ac:chgData name="Hilton Elias" userId="6441de840eeb3d09" providerId="LiveId" clId="{B0027C07-0411-40F1-86CD-A3EB3F6E0881}" dt="2023-09-17T01:11:30.667" v="352" actId="478"/>
          <ac:spMkLst>
            <pc:docMk/>
            <pc:sldMk cId="416499127" sldId="281"/>
            <ac:spMk id="3" creationId="{C76F8E4B-0CB2-8D79-20E5-DF7354BAECB0}"/>
          </ac:spMkLst>
        </pc:spChg>
        <pc:spChg chg="del">
          <ac:chgData name="Hilton Elias" userId="6441de840eeb3d09" providerId="LiveId" clId="{B0027C07-0411-40F1-86CD-A3EB3F6E0881}" dt="2023-09-17T01:15:53.898" v="414" actId="478"/>
          <ac:spMkLst>
            <pc:docMk/>
            <pc:sldMk cId="416499127" sldId="281"/>
            <ac:spMk id="4" creationId="{00000000-0000-0000-0000-000000000000}"/>
          </ac:spMkLst>
        </pc:spChg>
        <pc:spChg chg="add mod">
          <ac:chgData name="Hilton Elias" userId="6441de840eeb3d09" providerId="LiveId" clId="{B0027C07-0411-40F1-86CD-A3EB3F6E0881}" dt="2023-09-17T01:16:02.019" v="447" actId="1076"/>
          <ac:spMkLst>
            <pc:docMk/>
            <pc:sldMk cId="416499127" sldId="281"/>
            <ac:spMk id="5" creationId="{6DC2B82E-CE1A-FCE2-C2E0-70A796F224E8}"/>
          </ac:spMkLst>
        </pc:spChg>
        <pc:spChg chg="mod">
          <ac:chgData name="Hilton Elias" userId="6441de840eeb3d09" providerId="LiveId" clId="{B0027C07-0411-40F1-86CD-A3EB3F6E0881}" dt="2023-09-17T01:15:51.146" v="413" actId="14100"/>
          <ac:spMkLst>
            <pc:docMk/>
            <pc:sldMk cId="416499127" sldId="281"/>
            <ac:spMk id="8" creationId="{10E3F944-3498-9A86-7A39-EF4BC4B056B4}"/>
          </ac:spMkLst>
        </pc:spChg>
      </pc:sldChg>
      <pc:sldChg chg="addSp delSp modSp mod">
        <pc:chgData name="Hilton Elias" userId="6441de840eeb3d09" providerId="LiveId" clId="{B0027C07-0411-40F1-86CD-A3EB3F6E0881}" dt="2023-09-17T01:17:40.832" v="463"/>
        <pc:sldMkLst>
          <pc:docMk/>
          <pc:sldMk cId="1218335823" sldId="282"/>
        </pc:sldMkLst>
        <pc:spChg chg="add mod">
          <ac:chgData name="Hilton Elias" userId="6441de840eeb3d09" providerId="LiveId" clId="{B0027C07-0411-40F1-86CD-A3EB3F6E0881}" dt="2023-09-17T01:17:40.832" v="463"/>
          <ac:spMkLst>
            <pc:docMk/>
            <pc:sldMk cId="1218335823" sldId="282"/>
            <ac:spMk id="2" creationId="{8477916A-97CB-C0EC-BC3E-612340585570}"/>
          </ac:spMkLst>
        </pc:spChg>
        <pc:spChg chg="del">
          <ac:chgData name="Hilton Elias" userId="6441de840eeb3d09" providerId="LiveId" clId="{B0027C07-0411-40F1-86CD-A3EB3F6E0881}" dt="2023-09-17T01:16:38.572" v="448" actId="478"/>
          <ac:spMkLst>
            <pc:docMk/>
            <pc:sldMk cId="1218335823" sldId="282"/>
            <ac:spMk id="3" creationId="{CAC369B4-909A-BD6C-8D4A-2880010DF800}"/>
          </ac:spMkLst>
        </pc:spChg>
        <pc:spChg chg="del">
          <ac:chgData name="Hilton Elias" userId="6441de840eeb3d09" providerId="LiveId" clId="{B0027C07-0411-40F1-86CD-A3EB3F6E0881}" dt="2023-09-17T01:16:42.728" v="449" actId="478"/>
          <ac:spMkLst>
            <pc:docMk/>
            <pc:sldMk cId="1218335823" sldId="282"/>
            <ac:spMk id="7" creationId="{F1A48CA8-DAAE-305A-F291-558BD19D843F}"/>
          </ac:spMkLst>
        </pc:spChg>
        <pc:spChg chg="del">
          <ac:chgData name="Hilton Elias" userId="6441de840eeb3d09" providerId="LiveId" clId="{B0027C07-0411-40F1-86CD-A3EB3F6E0881}" dt="2023-09-17T01:16:45.411" v="450" actId="478"/>
          <ac:spMkLst>
            <pc:docMk/>
            <pc:sldMk cId="1218335823" sldId="282"/>
            <ac:spMk id="9" creationId="{4AF78159-1A81-7766-8775-33BC29319378}"/>
          </ac:spMkLst>
        </pc:spChg>
        <pc:spChg chg="mod">
          <ac:chgData name="Hilton Elias" userId="6441de840eeb3d09" providerId="LiveId" clId="{B0027C07-0411-40F1-86CD-A3EB3F6E0881}" dt="2023-09-17T01:17:32.722" v="462" actId="14100"/>
          <ac:spMkLst>
            <pc:docMk/>
            <pc:sldMk cId="1218335823" sldId="282"/>
            <ac:spMk id="13" creationId="{F3126FE4-F740-DBF3-D7A6-4C7B20321198}"/>
          </ac:spMkLst>
        </pc:spChg>
      </pc:sldChg>
      <pc:sldChg chg="addSp delSp modSp mod">
        <pc:chgData name="Hilton Elias" userId="6441de840eeb3d09" providerId="LiveId" clId="{B0027C07-0411-40F1-86CD-A3EB3F6E0881}" dt="2023-09-17T01:25:17.963" v="577" actId="20577"/>
        <pc:sldMkLst>
          <pc:docMk/>
          <pc:sldMk cId="411937536" sldId="283"/>
        </pc:sldMkLst>
        <pc:spChg chg="del">
          <ac:chgData name="Hilton Elias" userId="6441de840eeb3d09" providerId="LiveId" clId="{B0027C07-0411-40F1-86CD-A3EB3F6E0881}" dt="2023-09-17T01:18:53.083" v="473" actId="478"/>
          <ac:spMkLst>
            <pc:docMk/>
            <pc:sldMk cId="411937536" sldId="283"/>
            <ac:spMk id="3" creationId="{901D410C-3F3B-6C5B-7622-3EBB6F3C9A55}"/>
          </ac:spMkLst>
        </pc:spChg>
        <pc:spChg chg="add mod">
          <ac:chgData name="Hilton Elias" userId="6441de840eeb3d09" providerId="LiveId" clId="{B0027C07-0411-40F1-86CD-A3EB3F6E0881}" dt="2023-09-17T01:18:27.487" v="471" actId="1076"/>
          <ac:spMkLst>
            <pc:docMk/>
            <pc:sldMk cId="411937536" sldId="283"/>
            <ac:spMk id="6" creationId="{870F01A1-CFC1-AC40-326F-9E62E4A04C65}"/>
          </ac:spMkLst>
        </pc:spChg>
        <pc:spChg chg="add mod">
          <ac:chgData name="Hilton Elias" userId="6441de840eeb3d09" providerId="LiveId" clId="{B0027C07-0411-40F1-86CD-A3EB3F6E0881}" dt="2023-09-17T01:20:35.186" v="485" actId="313"/>
          <ac:spMkLst>
            <pc:docMk/>
            <pc:sldMk cId="411937536" sldId="283"/>
            <ac:spMk id="8" creationId="{068CED36-90FD-A164-53BC-B01321356AF0}"/>
          </ac:spMkLst>
        </pc:spChg>
        <pc:spChg chg="add mod">
          <ac:chgData name="Hilton Elias" userId="6441de840eeb3d09" providerId="LiveId" clId="{B0027C07-0411-40F1-86CD-A3EB3F6E0881}" dt="2023-09-17T01:25:17.963" v="577" actId="20577"/>
          <ac:spMkLst>
            <pc:docMk/>
            <pc:sldMk cId="411937536" sldId="283"/>
            <ac:spMk id="10" creationId="{1492F48A-A323-D15E-149D-F814E1A02CAE}"/>
          </ac:spMkLst>
        </pc:spChg>
        <pc:picChg chg="del">
          <ac:chgData name="Hilton Elias" userId="6441de840eeb3d09" providerId="LiveId" clId="{B0027C07-0411-40F1-86CD-A3EB3F6E0881}" dt="2023-09-17T01:18:34.755" v="472" actId="478"/>
          <ac:picMkLst>
            <pc:docMk/>
            <pc:sldMk cId="411937536" sldId="283"/>
            <ac:picMk id="5" creationId="{59A09CEC-43C0-DADC-4D84-06825955053D}"/>
          </ac:picMkLst>
        </pc:picChg>
      </pc:sldChg>
      <pc:sldChg chg="addSp delSp modSp add mod">
        <pc:chgData name="Hilton Elias" userId="6441de840eeb3d09" providerId="LiveId" clId="{B0027C07-0411-40F1-86CD-A3EB3F6E0881}" dt="2023-09-17T01:30:00.396" v="621" actId="20577"/>
        <pc:sldMkLst>
          <pc:docMk/>
          <pc:sldMk cId="3296174354" sldId="284"/>
        </pc:sldMkLst>
        <pc:spChg chg="add mod">
          <ac:chgData name="Hilton Elias" userId="6441de840eeb3d09" providerId="LiveId" clId="{B0027C07-0411-40F1-86CD-A3EB3F6E0881}" dt="2023-09-17T01:29:32.664" v="612" actId="20577"/>
          <ac:spMkLst>
            <pc:docMk/>
            <pc:sldMk cId="3296174354" sldId="284"/>
            <ac:spMk id="3" creationId="{EAB3EF5B-D2E1-BA51-A24D-02244C9A07EB}"/>
          </ac:spMkLst>
        </pc:spChg>
        <pc:spChg chg="add mod">
          <ac:chgData name="Hilton Elias" userId="6441de840eeb3d09" providerId="LiveId" clId="{B0027C07-0411-40F1-86CD-A3EB3F6E0881}" dt="2023-09-17T01:30:00.396" v="621" actId="20577"/>
          <ac:spMkLst>
            <pc:docMk/>
            <pc:sldMk cId="3296174354" sldId="284"/>
            <ac:spMk id="7" creationId="{1AF56F93-026E-C487-1B6A-DFF1C1E88CB4}"/>
          </ac:spMkLst>
        </pc:spChg>
        <pc:spChg chg="del">
          <ac:chgData name="Hilton Elias" userId="6441de840eeb3d09" providerId="LiveId" clId="{B0027C07-0411-40F1-86CD-A3EB3F6E0881}" dt="2023-09-17T01:26:57.201" v="581" actId="478"/>
          <ac:spMkLst>
            <pc:docMk/>
            <pc:sldMk cId="3296174354" sldId="284"/>
            <ac:spMk id="8" creationId="{068CED36-90FD-A164-53BC-B01321356AF0}"/>
          </ac:spMkLst>
        </pc:spChg>
        <pc:spChg chg="mod">
          <ac:chgData name="Hilton Elias" userId="6441de840eeb3d09" providerId="LiveId" clId="{B0027C07-0411-40F1-86CD-A3EB3F6E0881}" dt="2023-09-17T01:28:22.036" v="595"/>
          <ac:spMkLst>
            <pc:docMk/>
            <pc:sldMk cId="3296174354" sldId="284"/>
            <ac:spMk id="10" creationId="{1492F48A-A323-D15E-149D-F814E1A02CAE}"/>
          </ac:spMkLst>
        </pc:spChg>
      </pc:sldChg>
      <pc:sldChg chg="addSp delSp modSp add mod ord">
        <pc:chgData name="Hilton Elias" userId="6441de840eeb3d09" providerId="LiveId" clId="{B0027C07-0411-40F1-86CD-A3EB3F6E0881}" dt="2023-09-17T01:39:53.338" v="746"/>
        <pc:sldMkLst>
          <pc:docMk/>
          <pc:sldMk cId="1887531450" sldId="285"/>
        </pc:sldMkLst>
        <pc:spChg chg="del">
          <ac:chgData name="Hilton Elias" userId="6441de840eeb3d09" providerId="LiveId" clId="{B0027C07-0411-40F1-86CD-A3EB3F6E0881}" dt="2023-09-17T01:38:56.269" v="739" actId="478"/>
          <ac:spMkLst>
            <pc:docMk/>
            <pc:sldMk cId="1887531450" sldId="285"/>
            <ac:spMk id="4" creationId="{00000000-0000-0000-0000-000000000000}"/>
          </ac:spMkLst>
        </pc:spChg>
        <pc:spChg chg="add mod">
          <ac:chgData name="Hilton Elias" userId="6441de840eeb3d09" providerId="LiveId" clId="{B0027C07-0411-40F1-86CD-A3EB3F6E0881}" dt="2023-09-17T01:37:20.241" v="705" actId="1076"/>
          <ac:spMkLst>
            <pc:docMk/>
            <pc:sldMk cId="1887531450" sldId="285"/>
            <ac:spMk id="5" creationId="{E86F4405-73D0-7B37-ADF0-FB2D56BD8F67}"/>
          </ac:spMkLst>
        </pc:spChg>
        <pc:spChg chg="add mod">
          <ac:chgData name="Hilton Elias" userId="6441de840eeb3d09" providerId="LiveId" clId="{B0027C07-0411-40F1-86CD-A3EB3F6E0881}" dt="2023-09-17T01:39:16.987" v="744" actId="313"/>
          <ac:spMkLst>
            <pc:docMk/>
            <pc:sldMk cId="1887531450" sldId="285"/>
            <ac:spMk id="7" creationId="{8390437A-D8A1-8438-D6E9-3E1D50F4686A}"/>
          </ac:spMkLst>
        </pc:spChg>
        <pc:spChg chg="mod">
          <ac:chgData name="Hilton Elias" userId="6441de840eeb3d09" providerId="LiveId" clId="{B0027C07-0411-40F1-86CD-A3EB3F6E0881}" dt="2023-09-17T01:38:44.136" v="735"/>
          <ac:spMkLst>
            <pc:docMk/>
            <pc:sldMk cId="1887531450" sldId="285"/>
            <ac:spMk id="10" creationId="{FEE656F9-BC52-ABB3-724A-C814D9F4B7C3}"/>
          </ac:spMkLst>
        </pc:spChg>
        <pc:grpChg chg="add mod">
          <ac:chgData name="Hilton Elias" userId="6441de840eeb3d09" providerId="LiveId" clId="{B0027C07-0411-40F1-86CD-A3EB3F6E0881}" dt="2023-09-17T01:39:10.558" v="743" actId="1076"/>
          <ac:grpSpMkLst>
            <pc:docMk/>
            <pc:sldMk cId="1887531450" sldId="285"/>
            <ac:grpSpMk id="8" creationId="{F20AA83F-91A5-1ED1-16CE-DF44876F387D}"/>
          </ac:grpSpMkLst>
        </pc:grpChg>
        <pc:picChg chg="mod">
          <ac:chgData name="Hilton Elias" userId="6441de840eeb3d09" providerId="LiveId" clId="{B0027C07-0411-40F1-86CD-A3EB3F6E0881}" dt="2023-09-17T01:38:44.136" v="735"/>
          <ac:picMkLst>
            <pc:docMk/>
            <pc:sldMk cId="1887531450" sldId="285"/>
            <ac:picMk id="9" creationId="{9BB57B32-5EAD-6254-E1BD-E6A469AB6A2B}"/>
          </ac:picMkLst>
        </pc:picChg>
      </pc:sldChg>
      <pc:sldChg chg="addSp modSp add mod ord">
        <pc:chgData name="Hilton Elias" userId="6441de840eeb3d09" providerId="LiveId" clId="{B0027C07-0411-40F1-86CD-A3EB3F6E0881}" dt="2023-09-17T01:45:21.649" v="836"/>
        <pc:sldMkLst>
          <pc:docMk/>
          <pc:sldMk cId="2785239202" sldId="286"/>
        </pc:sldMkLst>
        <pc:picChg chg="add mod">
          <ac:chgData name="Hilton Elias" userId="6441de840eeb3d09" providerId="LiveId" clId="{B0027C07-0411-40F1-86CD-A3EB3F6E0881}" dt="2023-09-17T01:45:15.371" v="834" actId="14100"/>
          <ac:picMkLst>
            <pc:docMk/>
            <pc:sldMk cId="2785239202" sldId="286"/>
            <ac:picMk id="5" creationId="{8C622821-08CB-0495-6460-F2F484136763}"/>
          </ac:picMkLst>
        </pc:picChg>
      </pc:sldChg>
      <pc:sldChg chg="add del">
        <pc:chgData name="Hilton Elias" userId="6441de840eeb3d09" providerId="LiveId" clId="{B0027C07-0411-40F1-86CD-A3EB3F6E0881}" dt="2023-09-17T20:45:44.231" v="1663" actId="47"/>
        <pc:sldMkLst>
          <pc:docMk/>
          <pc:sldMk cId="3833395776" sldId="287"/>
        </pc:sldMkLst>
      </pc:sldChg>
      <pc:sldChg chg="addSp delSp modSp add del mod">
        <pc:chgData name="Hilton Elias" userId="6441de840eeb3d09" providerId="LiveId" clId="{B0027C07-0411-40F1-86CD-A3EB3F6E0881}" dt="2023-09-17T20:48:58.360" v="1670" actId="47"/>
        <pc:sldMkLst>
          <pc:docMk/>
          <pc:sldMk cId="624612785" sldId="288"/>
        </pc:sldMkLst>
        <pc:spChg chg="mod">
          <ac:chgData name="Hilton Elias" userId="6441de840eeb3d09" providerId="LiveId" clId="{B0027C07-0411-40F1-86CD-A3EB3F6E0881}" dt="2023-09-17T01:50:43.953" v="909" actId="1076"/>
          <ac:spMkLst>
            <pc:docMk/>
            <pc:sldMk cId="624612785" sldId="288"/>
            <ac:spMk id="2" creationId="{1A5F611F-A252-882C-FA2E-15E00369C6D3}"/>
          </ac:spMkLst>
        </pc:spChg>
        <pc:spChg chg="mod">
          <ac:chgData name="Hilton Elias" userId="6441de840eeb3d09" providerId="LiveId" clId="{B0027C07-0411-40F1-86CD-A3EB3F6E0881}" dt="2023-09-17T01:50:08.499" v="900"/>
          <ac:spMkLst>
            <pc:docMk/>
            <pc:sldMk cId="624612785" sldId="288"/>
            <ac:spMk id="5" creationId="{3DE7393B-5893-DAC7-7B8D-3DA81E895C69}"/>
          </ac:spMkLst>
        </pc:spChg>
        <pc:spChg chg="del">
          <ac:chgData name="Hilton Elias" userId="6441de840eeb3d09" providerId="LiveId" clId="{B0027C07-0411-40F1-86CD-A3EB3F6E0881}" dt="2023-09-17T01:47:52.841" v="881" actId="478"/>
          <ac:spMkLst>
            <pc:docMk/>
            <pc:sldMk cId="624612785" sldId="288"/>
            <ac:spMk id="6" creationId="{DEEF4660-0E76-EC26-4A96-2524E1B61DB8}"/>
          </ac:spMkLst>
        </pc:spChg>
        <pc:spChg chg="del mod">
          <ac:chgData name="Hilton Elias" userId="6441de840eeb3d09" providerId="LiveId" clId="{B0027C07-0411-40F1-86CD-A3EB3F6E0881}" dt="2023-09-17T01:50:20.032" v="904" actId="478"/>
          <ac:spMkLst>
            <pc:docMk/>
            <pc:sldMk cId="624612785" sldId="288"/>
            <ac:spMk id="9" creationId="{9458490A-E1E4-F3B7-0249-08BD48F660C4}"/>
          </ac:spMkLst>
        </pc:spChg>
        <pc:spChg chg="mod">
          <ac:chgData name="Hilton Elias" userId="6441de840eeb3d09" providerId="LiveId" clId="{B0027C07-0411-40F1-86CD-A3EB3F6E0881}" dt="2023-09-17T01:50:34.763" v="908" actId="1076"/>
          <ac:spMkLst>
            <pc:docMk/>
            <pc:sldMk cId="624612785" sldId="288"/>
            <ac:spMk id="14" creationId="{E958369E-1E7B-B583-E125-98AA867321FA}"/>
          </ac:spMkLst>
        </pc:spChg>
        <pc:grpChg chg="add del mod">
          <ac:chgData name="Hilton Elias" userId="6441de840eeb3d09" providerId="LiveId" clId="{B0027C07-0411-40F1-86CD-A3EB3F6E0881}" dt="2023-09-17T01:50:26.660" v="906" actId="1076"/>
          <ac:grpSpMkLst>
            <pc:docMk/>
            <pc:sldMk cId="624612785" sldId="288"/>
            <ac:grpSpMk id="3" creationId="{147F119E-5FC9-F2D4-252A-6E35D6D71630}"/>
          </ac:grpSpMkLst>
        </pc:grpChg>
        <pc:picChg chg="del">
          <ac:chgData name="Hilton Elias" userId="6441de840eeb3d09" providerId="LiveId" clId="{B0027C07-0411-40F1-86CD-A3EB3F6E0881}" dt="2023-09-17T01:50:07.326" v="899" actId="478"/>
          <ac:picMkLst>
            <pc:docMk/>
            <pc:sldMk cId="624612785" sldId="288"/>
            <ac:picMk id="7" creationId="{B529F399-67DF-2465-51DB-BA47D55E00E0}"/>
          </ac:picMkLst>
        </pc:picChg>
        <pc:picChg chg="mod">
          <ac:chgData name="Hilton Elias" userId="6441de840eeb3d09" providerId="LiveId" clId="{B0027C07-0411-40F1-86CD-A3EB3F6E0881}" dt="2023-09-17T01:50:08.499" v="900"/>
          <ac:picMkLst>
            <pc:docMk/>
            <pc:sldMk cId="624612785" sldId="288"/>
            <ac:picMk id="8" creationId="{9256BC0A-0CEC-BB8A-AC1C-65E837A05059}"/>
          </ac:picMkLst>
        </pc:picChg>
      </pc:sldChg>
      <pc:sldChg chg="addSp delSp modSp add del mod">
        <pc:chgData name="Hilton Elias" userId="6441de840eeb3d09" providerId="LiveId" clId="{B0027C07-0411-40F1-86CD-A3EB3F6E0881}" dt="2023-09-17T20:48:58.360" v="1670" actId="47"/>
        <pc:sldMkLst>
          <pc:docMk/>
          <pc:sldMk cId="825950048" sldId="289"/>
        </pc:sldMkLst>
        <pc:spChg chg="add del mod">
          <ac:chgData name="Hilton Elias" userId="6441de840eeb3d09" providerId="LiveId" clId="{B0027C07-0411-40F1-86CD-A3EB3F6E0881}" dt="2023-09-17T01:53:19.155" v="919"/>
          <ac:spMkLst>
            <pc:docMk/>
            <pc:sldMk cId="825950048" sldId="289"/>
            <ac:spMk id="2" creationId="{7B874EA9-998D-0A61-7423-F696AFCE69A8}"/>
          </ac:spMkLst>
        </pc:spChg>
        <pc:spChg chg="mod">
          <ac:chgData name="Hilton Elias" userId="6441de840eeb3d09" providerId="LiveId" clId="{B0027C07-0411-40F1-86CD-A3EB3F6E0881}" dt="2023-09-17T01:51:35.359" v="917" actId="1076"/>
          <ac:spMkLst>
            <pc:docMk/>
            <pc:sldMk cId="825950048" sldId="289"/>
            <ac:spMk id="21" creationId="{9809F7FD-AA32-8F5F-451E-D829D79ADCB3}"/>
          </ac:spMkLst>
        </pc:spChg>
        <pc:grpChg chg="del">
          <ac:chgData name="Hilton Elias" userId="6441de840eeb3d09" providerId="LiveId" clId="{B0027C07-0411-40F1-86CD-A3EB3F6E0881}" dt="2023-09-17T01:51:31.602" v="916" actId="478"/>
          <ac:grpSpMkLst>
            <pc:docMk/>
            <pc:sldMk cId="825950048" sldId="289"/>
            <ac:grpSpMk id="7" creationId="{E4FB2153-FCF7-DDAB-BF31-E4A92403F3AE}"/>
          </ac:grpSpMkLst>
        </pc:grpChg>
      </pc:sldChg>
      <pc:sldChg chg="addSp delSp modSp add del mod">
        <pc:chgData name="Hilton Elias" userId="6441de840eeb3d09" providerId="LiveId" clId="{B0027C07-0411-40F1-86CD-A3EB3F6E0881}" dt="2023-09-17T20:48:58.360" v="1670" actId="47"/>
        <pc:sldMkLst>
          <pc:docMk/>
          <pc:sldMk cId="2334954838" sldId="290"/>
        </pc:sldMkLst>
        <pc:spChg chg="del">
          <ac:chgData name="Hilton Elias" userId="6441de840eeb3d09" providerId="LiveId" clId="{B0027C07-0411-40F1-86CD-A3EB3F6E0881}" dt="2023-09-17T19:56:35.620" v="1060" actId="478"/>
          <ac:spMkLst>
            <pc:docMk/>
            <pc:sldMk cId="2334954838" sldId="290"/>
            <ac:spMk id="3" creationId="{00000000-0000-0000-0000-000000000000}"/>
          </ac:spMkLst>
        </pc:spChg>
        <pc:spChg chg="add mod">
          <ac:chgData name="Hilton Elias" userId="6441de840eeb3d09" providerId="LiveId" clId="{B0027C07-0411-40F1-86CD-A3EB3F6E0881}" dt="2023-09-17T19:58:15.067" v="1070" actId="1076"/>
          <ac:spMkLst>
            <pc:docMk/>
            <pc:sldMk cId="2334954838" sldId="290"/>
            <ac:spMk id="5" creationId="{58A7443D-F019-A985-09E7-DEF045C8616B}"/>
          </ac:spMkLst>
        </pc:spChg>
        <pc:spChg chg="add mod">
          <ac:chgData name="Hilton Elias" userId="6441de840eeb3d09" providerId="LiveId" clId="{B0027C07-0411-40F1-86CD-A3EB3F6E0881}" dt="2023-09-17T19:57:08.794" v="1066" actId="1076"/>
          <ac:spMkLst>
            <pc:docMk/>
            <pc:sldMk cId="2334954838" sldId="290"/>
            <ac:spMk id="7" creationId="{2776B363-0EE4-293F-D79E-848379D3AE09}"/>
          </ac:spMkLst>
        </pc:spChg>
        <pc:spChg chg="add mod">
          <ac:chgData name="Hilton Elias" userId="6441de840eeb3d09" providerId="LiveId" clId="{B0027C07-0411-40F1-86CD-A3EB3F6E0881}" dt="2023-09-17T20:01:19.171" v="1126" actId="1076"/>
          <ac:spMkLst>
            <pc:docMk/>
            <pc:sldMk cId="2334954838" sldId="290"/>
            <ac:spMk id="9" creationId="{82A62AD2-E162-999D-209D-5CA6387A6E11}"/>
          </ac:spMkLst>
        </pc:spChg>
        <pc:spChg chg="add mod">
          <ac:chgData name="Hilton Elias" userId="6441de840eeb3d09" providerId="LiveId" clId="{B0027C07-0411-40F1-86CD-A3EB3F6E0881}" dt="2023-09-17T19:58:18.860" v="1071" actId="1076"/>
          <ac:spMkLst>
            <pc:docMk/>
            <pc:sldMk cId="2334954838" sldId="290"/>
            <ac:spMk id="10" creationId="{A22CB400-D6C3-15E1-03FD-752607527C92}"/>
          </ac:spMkLst>
        </pc:spChg>
      </pc:sldChg>
      <pc:sldChg chg="addSp modSp add del mod">
        <pc:chgData name="Hilton Elias" userId="6441de840eeb3d09" providerId="LiveId" clId="{B0027C07-0411-40F1-86CD-A3EB3F6E0881}" dt="2023-09-17T20:48:58.360" v="1670" actId="47"/>
        <pc:sldMkLst>
          <pc:docMk/>
          <pc:sldMk cId="1308058249" sldId="291"/>
        </pc:sldMkLst>
        <pc:spChg chg="add mod">
          <ac:chgData name="Hilton Elias" userId="6441de840eeb3d09" providerId="LiveId" clId="{B0027C07-0411-40F1-86CD-A3EB3F6E0881}" dt="2023-09-17T20:02:45.269" v="1136" actId="1076"/>
          <ac:spMkLst>
            <pc:docMk/>
            <pc:sldMk cId="1308058249" sldId="291"/>
            <ac:spMk id="5" creationId="{5C28AEFF-7E23-D007-15B9-DF7A5227B24E}"/>
          </ac:spMkLst>
        </pc:spChg>
        <pc:spChg chg="add mod">
          <ac:chgData name="Hilton Elias" userId="6441de840eeb3d09" providerId="LiveId" clId="{B0027C07-0411-40F1-86CD-A3EB3F6E0881}" dt="2023-09-17T20:03:18.889" v="1148" actId="1076"/>
          <ac:spMkLst>
            <pc:docMk/>
            <pc:sldMk cId="1308058249" sldId="291"/>
            <ac:spMk id="7" creationId="{C9ED0DF7-ACC5-858A-894C-9DFFA6EF6D34}"/>
          </ac:spMkLst>
        </pc:spChg>
      </pc:sldChg>
      <pc:sldChg chg="addSp modSp add del mod">
        <pc:chgData name="Hilton Elias" userId="6441de840eeb3d09" providerId="LiveId" clId="{B0027C07-0411-40F1-86CD-A3EB3F6E0881}" dt="2023-09-17T20:48:58.360" v="1670" actId="47"/>
        <pc:sldMkLst>
          <pc:docMk/>
          <pc:sldMk cId="3195713174" sldId="292"/>
        </pc:sldMkLst>
        <pc:spChg chg="add mod">
          <ac:chgData name="Hilton Elias" userId="6441de840eeb3d09" providerId="LiveId" clId="{B0027C07-0411-40F1-86CD-A3EB3F6E0881}" dt="2023-09-17T20:07:19.968" v="1193" actId="1076"/>
          <ac:spMkLst>
            <pc:docMk/>
            <pc:sldMk cId="3195713174" sldId="292"/>
            <ac:spMk id="5" creationId="{85F32E60-8276-C108-C60B-A56565DF4BDC}"/>
          </ac:spMkLst>
        </pc:spChg>
        <pc:spChg chg="add mod">
          <ac:chgData name="Hilton Elias" userId="6441de840eeb3d09" providerId="LiveId" clId="{B0027C07-0411-40F1-86CD-A3EB3F6E0881}" dt="2023-09-17T20:07:16.039" v="1192" actId="1076"/>
          <ac:spMkLst>
            <pc:docMk/>
            <pc:sldMk cId="3195713174" sldId="292"/>
            <ac:spMk id="7" creationId="{01A4BFD4-604A-3659-8A44-846B1DE1DB12}"/>
          </ac:spMkLst>
        </pc:spChg>
        <pc:picChg chg="add mod">
          <ac:chgData name="Hilton Elias" userId="6441de840eeb3d09" providerId="LiveId" clId="{B0027C07-0411-40F1-86CD-A3EB3F6E0881}" dt="2023-09-17T20:07:04.195" v="1190" actId="14100"/>
          <ac:picMkLst>
            <pc:docMk/>
            <pc:sldMk cId="3195713174" sldId="292"/>
            <ac:picMk id="9" creationId="{77B77E5A-706B-909C-7919-7BE80F698072}"/>
          </ac:picMkLst>
        </pc:picChg>
      </pc:sldChg>
      <pc:sldChg chg="addSp delSp modSp add del mod">
        <pc:chgData name="Hilton Elias" userId="6441de840eeb3d09" providerId="LiveId" clId="{B0027C07-0411-40F1-86CD-A3EB3F6E0881}" dt="2023-09-17T20:48:58.360" v="1670" actId="47"/>
        <pc:sldMkLst>
          <pc:docMk/>
          <pc:sldMk cId="2815413654" sldId="293"/>
        </pc:sldMkLst>
        <pc:spChg chg="del">
          <ac:chgData name="Hilton Elias" userId="6441de840eeb3d09" providerId="LiveId" clId="{B0027C07-0411-40F1-86CD-A3EB3F6E0881}" dt="2023-09-17T20:11:49.946" v="1228" actId="478"/>
          <ac:spMkLst>
            <pc:docMk/>
            <pc:sldMk cId="2815413654" sldId="293"/>
            <ac:spMk id="4" creationId="{00000000-0000-0000-0000-000000000000}"/>
          </ac:spMkLst>
        </pc:spChg>
        <pc:spChg chg="add mod">
          <ac:chgData name="Hilton Elias" userId="6441de840eeb3d09" providerId="LiveId" clId="{B0027C07-0411-40F1-86CD-A3EB3F6E0881}" dt="2023-09-17T20:09:25.211" v="1205" actId="20577"/>
          <ac:spMkLst>
            <pc:docMk/>
            <pc:sldMk cId="2815413654" sldId="293"/>
            <ac:spMk id="5" creationId="{A06E716E-60C0-7418-B3A5-B722DD230D90}"/>
          </ac:spMkLst>
        </pc:spChg>
        <pc:spChg chg="add mod">
          <ac:chgData name="Hilton Elias" userId="6441de840eeb3d09" providerId="LiveId" clId="{B0027C07-0411-40F1-86CD-A3EB3F6E0881}" dt="2023-09-17T20:12:07.582" v="1233" actId="20577"/>
          <ac:spMkLst>
            <pc:docMk/>
            <pc:sldMk cId="2815413654" sldId="293"/>
            <ac:spMk id="7" creationId="{2AA8899A-691D-2DF3-B3B6-E2B9EFAD9EB4}"/>
          </ac:spMkLst>
        </pc:spChg>
      </pc:sldChg>
      <pc:sldChg chg="addSp modSp add del mod">
        <pc:chgData name="Hilton Elias" userId="6441de840eeb3d09" providerId="LiveId" clId="{B0027C07-0411-40F1-86CD-A3EB3F6E0881}" dt="2023-09-17T20:48:58.360" v="1670" actId="47"/>
        <pc:sldMkLst>
          <pc:docMk/>
          <pc:sldMk cId="228360208" sldId="294"/>
        </pc:sldMkLst>
        <pc:spChg chg="add mod">
          <ac:chgData name="Hilton Elias" userId="6441de840eeb3d09" providerId="LiveId" clId="{B0027C07-0411-40F1-86CD-A3EB3F6E0881}" dt="2023-09-17T02:00:05.711" v="1034" actId="14100"/>
          <ac:spMkLst>
            <pc:docMk/>
            <pc:sldMk cId="228360208" sldId="294"/>
            <ac:spMk id="5" creationId="{0718F682-C482-2374-FBDA-91146E1635CD}"/>
          </ac:spMkLst>
        </pc:spChg>
        <pc:picChg chg="add mod">
          <ac:chgData name="Hilton Elias" userId="6441de840eeb3d09" providerId="LiveId" clId="{B0027C07-0411-40F1-86CD-A3EB3F6E0881}" dt="2023-09-17T01:59:54.410" v="1031" actId="1076"/>
          <ac:picMkLst>
            <pc:docMk/>
            <pc:sldMk cId="228360208" sldId="294"/>
            <ac:picMk id="6" creationId="{97DB29E2-05C1-A130-A97F-6CEF3DC78552}"/>
          </ac:picMkLst>
        </pc:picChg>
      </pc:sldChg>
      <pc:sldChg chg="addSp delSp modSp add del mod">
        <pc:chgData name="Hilton Elias" userId="6441de840eeb3d09" providerId="LiveId" clId="{B0027C07-0411-40F1-86CD-A3EB3F6E0881}" dt="2023-09-17T20:48:58.360" v="1670" actId="47"/>
        <pc:sldMkLst>
          <pc:docMk/>
          <pc:sldMk cId="1944175101" sldId="295"/>
        </pc:sldMkLst>
        <pc:spChg chg="mod">
          <ac:chgData name="Hilton Elias" userId="6441de840eeb3d09" providerId="LiveId" clId="{B0027C07-0411-40F1-86CD-A3EB3F6E0881}" dt="2023-09-17T02:01:35.875" v="1048" actId="1076"/>
          <ac:spMkLst>
            <pc:docMk/>
            <pc:sldMk cId="1944175101" sldId="295"/>
            <ac:spMk id="3" creationId="{3C136C81-AC3D-7AB4-B8DA-2C6F42CBDF75}"/>
          </ac:spMkLst>
        </pc:spChg>
        <pc:spChg chg="mod">
          <ac:chgData name="Hilton Elias" userId="6441de840eeb3d09" providerId="LiveId" clId="{B0027C07-0411-40F1-86CD-A3EB3F6E0881}" dt="2023-09-17T02:02:10.768" v="1055" actId="20577"/>
          <ac:spMkLst>
            <pc:docMk/>
            <pc:sldMk cId="1944175101" sldId="295"/>
            <ac:spMk id="9" creationId="{6E0685FB-7587-16D1-94C5-50F292D3E4F0}"/>
          </ac:spMkLst>
        </pc:spChg>
        <pc:picChg chg="del">
          <ac:chgData name="Hilton Elias" userId="6441de840eeb3d09" providerId="LiveId" clId="{B0027C07-0411-40F1-86CD-A3EB3F6E0881}" dt="2023-09-17T02:00:36.223" v="1036" actId="478"/>
          <ac:picMkLst>
            <pc:docMk/>
            <pc:sldMk cId="1944175101" sldId="295"/>
            <ac:picMk id="2" creationId="{059A1949-3FD2-20BF-04B5-86504416F7CE}"/>
          </ac:picMkLst>
        </pc:picChg>
        <pc:picChg chg="add mod">
          <ac:chgData name="Hilton Elias" userId="6441de840eeb3d09" providerId="LiveId" clId="{B0027C07-0411-40F1-86CD-A3EB3F6E0881}" dt="2023-09-17T02:01:45.777" v="1051" actId="14100"/>
          <ac:picMkLst>
            <pc:docMk/>
            <pc:sldMk cId="1944175101" sldId="295"/>
            <ac:picMk id="4" creationId="{9260525D-3FEA-4FA3-6697-FCFC5789946B}"/>
          </ac:picMkLst>
        </pc:picChg>
      </pc:sldChg>
      <pc:sldChg chg="addSp delSp modSp add del mod">
        <pc:chgData name="Hilton Elias" userId="6441de840eeb3d09" providerId="LiveId" clId="{B0027C07-0411-40F1-86CD-A3EB3F6E0881}" dt="2023-09-17T20:48:58.360" v="1670" actId="47"/>
        <pc:sldMkLst>
          <pc:docMk/>
          <pc:sldMk cId="3868981880" sldId="296"/>
        </pc:sldMkLst>
        <pc:spChg chg="del">
          <ac:chgData name="Hilton Elias" userId="6441de840eeb3d09" providerId="LiveId" clId="{B0027C07-0411-40F1-86CD-A3EB3F6E0881}" dt="2023-09-17T01:56:19.524" v="952" actId="478"/>
          <ac:spMkLst>
            <pc:docMk/>
            <pc:sldMk cId="3868981880" sldId="296"/>
            <ac:spMk id="5" creationId="{7AF7646C-5E5A-F987-CF29-2B4DC8021340}"/>
          </ac:spMkLst>
        </pc:spChg>
        <pc:spChg chg="mod">
          <ac:chgData name="Hilton Elias" userId="6441de840eeb3d09" providerId="LiveId" clId="{B0027C07-0411-40F1-86CD-A3EB3F6E0881}" dt="2023-09-17T01:59:33.816" v="1026" actId="1076"/>
          <ac:spMkLst>
            <pc:docMk/>
            <pc:sldMk cId="3868981880" sldId="296"/>
            <ac:spMk id="6" creationId="{94642FBE-ABB7-E456-4059-E658E31B0EAF}"/>
          </ac:spMkLst>
        </pc:spChg>
        <pc:spChg chg="add mod">
          <ac:chgData name="Hilton Elias" userId="6441de840eeb3d09" providerId="LiveId" clId="{B0027C07-0411-40F1-86CD-A3EB3F6E0881}" dt="2023-09-17T01:57:48.522" v="979" actId="1076"/>
          <ac:spMkLst>
            <pc:docMk/>
            <pc:sldMk cId="3868981880" sldId="296"/>
            <ac:spMk id="8" creationId="{C400F95C-42A2-4C39-7D4B-DE8E31ECCD52}"/>
          </ac:spMkLst>
        </pc:spChg>
        <pc:spChg chg="add mod">
          <ac:chgData name="Hilton Elias" userId="6441de840eeb3d09" providerId="LiveId" clId="{B0027C07-0411-40F1-86CD-A3EB3F6E0881}" dt="2023-09-17T01:57:52.380" v="980" actId="1076"/>
          <ac:spMkLst>
            <pc:docMk/>
            <pc:sldMk cId="3868981880" sldId="296"/>
            <ac:spMk id="10" creationId="{2C030BC8-AF45-FD24-42DC-B5EE4ADED92F}"/>
          </ac:spMkLst>
        </pc:spChg>
        <pc:picChg chg="del">
          <ac:chgData name="Hilton Elias" userId="6441de840eeb3d09" providerId="LiveId" clId="{B0027C07-0411-40F1-86CD-A3EB3F6E0881}" dt="2023-09-17T01:56:24.855" v="954" actId="478"/>
          <ac:picMkLst>
            <pc:docMk/>
            <pc:sldMk cId="3868981880" sldId="296"/>
            <ac:picMk id="2" creationId="{3CC5FA48-6824-0871-43D1-E16D3C5AAED6}"/>
          </ac:picMkLst>
        </pc:picChg>
      </pc:sldChg>
      <pc:sldChg chg="addSp modSp add del mod">
        <pc:chgData name="Hilton Elias" userId="6441de840eeb3d09" providerId="LiveId" clId="{B0027C07-0411-40F1-86CD-A3EB3F6E0881}" dt="2023-09-17T20:48:58.360" v="1670" actId="47"/>
        <pc:sldMkLst>
          <pc:docMk/>
          <pc:sldMk cId="4122235435" sldId="297"/>
        </pc:sldMkLst>
        <pc:spChg chg="add mod">
          <ac:chgData name="Hilton Elias" userId="6441de840eeb3d09" providerId="LiveId" clId="{B0027C07-0411-40F1-86CD-A3EB3F6E0881}" dt="2023-09-17T20:15:16.360" v="1241" actId="1076"/>
          <ac:spMkLst>
            <pc:docMk/>
            <pc:sldMk cId="4122235435" sldId="297"/>
            <ac:spMk id="5" creationId="{17E0FCB8-1475-32A3-3007-818D1025FFE3}"/>
          </ac:spMkLst>
        </pc:spChg>
        <pc:spChg chg="add mod">
          <ac:chgData name="Hilton Elias" userId="6441de840eeb3d09" providerId="LiveId" clId="{B0027C07-0411-40F1-86CD-A3EB3F6E0881}" dt="2023-09-17T20:16:08.768" v="1252" actId="21"/>
          <ac:spMkLst>
            <pc:docMk/>
            <pc:sldMk cId="4122235435" sldId="297"/>
            <ac:spMk id="7" creationId="{1CD02221-FD09-C192-3724-B683AD5D1577}"/>
          </ac:spMkLst>
        </pc:spChg>
        <pc:spChg chg="add mod">
          <ac:chgData name="Hilton Elias" userId="6441de840eeb3d09" providerId="LiveId" clId="{B0027C07-0411-40F1-86CD-A3EB3F6E0881}" dt="2023-09-17T20:16:29.522" v="1258" actId="14100"/>
          <ac:spMkLst>
            <pc:docMk/>
            <pc:sldMk cId="4122235435" sldId="297"/>
            <ac:spMk id="9" creationId="{2B5C5380-40A6-0A07-2754-81B0D9AB504B}"/>
          </ac:spMkLst>
        </pc:spChg>
        <pc:spChg chg="add mod">
          <ac:chgData name="Hilton Elias" userId="6441de840eeb3d09" providerId="LiveId" clId="{B0027C07-0411-40F1-86CD-A3EB3F6E0881}" dt="2023-09-17T20:19:32.586" v="1281" actId="6549"/>
          <ac:spMkLst>
            <pc:docMk/>
            <pc:sldMk cId="4122235435" sldId="297"/>
            <ac:spMk id="11" creationId="{6E271F15-2135-2D05-4066-C67F439CC808}"/>
          </ac:spMkLst>
        </pc:spChg>
      </pc:sldChg>
      <pc:sldChg chg="addSp delSp modSp add del mod">
        <pc:chgData name="Hilton Elias" userId="6441de840eeb3d09" providerId="LiveId" clId="{B0027C07-0411-40F1-86CD-A3EB3F6E0881}" dt="2023-09-17T20:48:58.360" v="1670" actId="47"/>
        <pc:sldMkLst>
          <pc:docMk/>
          <pc:sldMk cId="3947045237" sldId="298"/>
        </pc:sldMkLst>
        <pc:spChg chg="del">
          <ac:chgData name="Hilton Elias" userId="6441de840eeb3d09" providerId="LiveId" clId="{B0027C07-0411-40F1-86CD-A3EB3F6E0881}" dt="2023-09-17T20:20:12.500" v="1287" actId="478"/>
          <ac:spMkLst>
            <pc:docMk/>
            <pc:sldMk cId="3947045237" sldId="298"/>
            <ac:spMk id="3" creationId="{00000000-0000-0000-0000-000000000000}"/>
          </ac:spMkLst>
        </pc:spChg>
        <pc:spChg chg="del">
          <ac:chgData name="Hilton Elias" userId="6441de840eeb3d09" providerId="LiveId" clId="{B0027C07-0411-40F1-86CD-A3EB3F6E0881}" dt="2023-09-17T20:23:34.511" v="1312" actId="478"/>
          <ac:spMkLst>
            <pc:docMk/>
            <pc:sldMk cId="3947045237" sldId="298"/>
            <ac:spMk id="4" creationId="{00000000-0000-0000-0000-000000000000}"/>
          </ac:spMkLst>
        </pc:spChg>
        <pc:spChg chg="add mod">
          <ac:chgData name="Hilton Elias" userId="6441de840eeb3d09" providerId="LiveId" clId="{B0027C07-0411-40F1-86CD-A3EB3F6E0881}" dt="2023-09-17T20:23:43.492" v="1314" actId="14100"/>
          <ac:spMkLst>
            <pc:docMk/>
            <pc:sldMk cId="3947045237" sldId="298"/>
            <ac:spMk id="5" creationId="{C32666C4-373A-8DC5-BF94-6A2DC371E7CC}"/>
          </ac:spMkLst>
        </pc:spChg>
        <pc:spChg chg="add mod">
          <ac:chgData name="Hilton Elias" userId="6441de840eeb3d09" providerId="LiveId" clId="{B0027C07-0411-40F1-86CD-A3EB3F6E0881}" dt="2023-09-17T20:24:27.988" v="1315"/>
          <ac:spMkLst>
            <pc:docMk/>
            <pc:sldMk cId="3947045237" sldId="298"/>
            <ac:spMk id="6" creationId="{349C3498-D202-4FC0-0EC7-24218A4C5DD4}"/>
          </ac:spMkLst>
        </pc:spChg>
        <pc:spChg chg="add mod">
          <ac:chgData name="Hilton Elias" userId="6441de840eeb3d09" providerId="LiveId" clId="{B0027C07-0411-40F1-86CD-A3EB3F6E0881}" dt="2023-09-17T20:24:44.604" v="1447" actId="1038"/>
          <ac:spMkLst>
            <pc:docMk/>
            <pc:sldMk cId="3947045237" sldId="298"/>
            <ac:spMk id="7" creationId="{8C75216C-9EC8-8559-CAB3-323E3D185298}"/>
          </ac:spMkLst>
        </pc:spChg>
      </pc:sldChg>
      <pc:sldChg chg="addSp delSp modSp add del mod">
        <pc:chgData name="Hilton Elias" userId="6441de840eeb3d09" providerId="LiveId" clId="{B0027C07-0411-40F1-86CD-A3EB3F6E0881}" dt="2023-09-17T20:48:58.360" v="1670" actId="47"/>
        <pc:sldMkLst>
          <pc:docMk/>
          <pc:sldMk cId="1922110890" sldId="299"/>
        </pc:sldMkLst>
        <pc:spChg chg="del">
          <ac:chgData name="Hilton Elias" userId="6441de840eeb3d09" providerId="LiveId" clId="{B0027C07-0411-40F1-86CD-A3EB3F6E0881}" dt="2023-09-17T20:25:49.414" v="1452" actId="478"/>
          <ac:spMkLst>
            <pc:docMk/>
            <pc:sldMk cId="1922110890" sldId="299"/>
            <ac:spMk id="3" creationId="{00000000-0000-0000-0000-000000000000}"/>
          </ac:spMkLst>
        </pc:spChg>
        <pc:spChg chg="del">
          <ac:chgData name="Hilton Elias" userId="6441de840eeb3d09" providerId="LiveId" clId="{B0027C07-0411-40F1-86CD-A3EB3F6E0881}" dt="2023-09-17T20:26:36.828" v="1467" actId="478"/>
          <ac:spMkLst>
            <pc:docMk/>
            <pc:sldMk cId="1922110890" sldId="299"/>
            <ac:spMk id="4" creationId="{00000000-0000-0000-0000-000000000000}"/>
          </ac:spMkLst>
        </pc:spChg>
        <pc:spChg chg="add mod">
          <ac:chgData name="Hilton Elias" userId="6441de840eeb3d09" providerId="LiveId" clId="{B0027C07-0411-40F1-86CD-A3EB3F6E0881}" dt="2023-09-17T20:27:29.367" v="1493" actId="313"/>
          <ac:spMkLst>
            <pc:docMk/>
            <pc:sldMk cId="1922110890" sldId="299"/>
            <ac:spMk id="5" creationId="{898294B9-597F-FAFA-904E-42DC9C21892F}"/>
          </ac:spMkLst>
        </pc:spChg>
        <pc:spChg chg="add mod">
          <ac:chgData name="Hilton Elias" userId="6441de840eeb3d09" providerId="LiveId" clId="{B0027C07-0411-40F1-86CD-A3EB3F6E0881}" dt="2023-09-17T20:27:35.447" v="1494" actId="1076"/>
          <ac:spMkLst>
            <pc:docMk/>
            <pc:sldMk cId="1922110890" sldId="299"/>
            <ac:spMk id="7" creationId="{BDC7D27B-67F1-D572-2B0C-F218C92258F6}"/>
          </ac:spMkLst>
        </pc:spChg>
        <pc:spChg chg="add mod">
          <ac:chgData name="Hilton Elias" userId="6441de840eeb3d09" providerId="LiveId" clId="{B0027C07-0411-40F1-86CD-A3EB3F6E0881}" dt="2023-09-17T20:27:41.917" v="1495"/>
          <ac:spMkLst>
            <pc:docMk/>
            <pc:sldMk cId="1922110890" sldId="299"/>
            <ac:spMk id="9" creationId="{F7FB7625-AB00-7AB4-45B2-F9E415D51093}"/>
          </ac:spMkLst>
        </pc:spChg>
        <pc:spChg chg="add mod">
          <ac:chgData name="Hilton Elias" userId="6441de840eeb3d09" providerId="LiveId" clId="{B0027C07-0411-40F1-86CD-A3EB3F6E0881}" dt="2023-09-17T20:27:47.286" v="1496"/>
          <ac:spMkLst>
            <pc:docMk/>
            <pc:sldMk cId="1922110890" sldId="299"/>
            <ac:spMk id="10" creationId="{D3B8E1ED-A937-F235-8D7D-C8ED1EC069EF}"/>
          </ac:spMkLst>
        </pc:spChg>
        <pc:picChg chg="add mod">
          <ac:chgData name="Hilton Elias" userId="6441de840eeb3d09" providerId="LiveId" clId="{B0027C07-0411-40F1-86CD-A3EB3F6E0881}" dt="2023-09-17T20:26:48.845" v="1470" actId="14100"/>
          <ac:picMkLst>
            <pc:docMk/>
            <pc:sldMk cId="1922110890" sldId="299"/>
            <ac:picMk id="8" creationId="{A51C3F59-1729-9181-1E8D-14E8F2AEEEB1}"/>
          </ac:picMkLst>
        </pc:picChg>
      </pc:sldChg>
      <pc:sldChg chg="addSp delSp modSp add del mod">
        <pc:chgData name="Hilton Elias" userId="6441de840eeb3d09" providerId="LiveId" clId="{B0027C07-0411-40F1-86CD-A3EB3F6E0881}" dt="2023-09-17T20:48:58.360" v="1670" actId="47"/>
        <pc:sldMkLst>
          <pc:docMk/>
          <pc:sldMk cId="4012935488" sldId="300"/>
        </pc:sldMkLst>
        <pc:spChg chg="del">
          <ac:chgData name="Hilton Elias" userId="6441de840eeb3d09" providerId="LiveId" clId="{B0027C07-0411-40F1-86CD-A3EB3F6E0881}" dt="2023-09-17T20:30:39.129" v="1523" actId="478"/>
          <ac:spMkLst>
            <pc:docMk/>
            <pc:sldMk cId="4012935488" sldId="300"/>
            <ac:spMk id="4" creationId="{00000000-0000-0000-0000-000000000000}"/>
          </ac:spMkLst>
        </pc:spChg>
        <pc:spChg chg="add mod">
          <ac:chgData name="Hilton Elias" userId="6441de840eeb3d09" providerId="LiveId" clId="{B0027C07-0411-40F1-86CD-A3EB3F6E0881}" dt="2023-09-17T20:29:53.930" v="1512" actId="1076"/>
          <ac:spMkLst>
            <pc:docMk/>
            <pc:sldMk cId="4012935488" sldId="300"/>
            <ac:spMk id="5" creationId="{961B69D2-A88F-94CA-E458-BD1919F71ADE}"/>
          </ac:spMkLst>
        </pc:spChg>
        <pc:spChg chg="add mod">
          <ac:chgData name="Hilton Elias" userId="6441de840eeb3d09" providerId="LiveId" clId="{B0027C07-0411-40F1-86CD-A3EB3F6E0881}" dt="2023-09-17T20:31:09.595" v="1530" actId="1076"/>
          <ac:spMkLst>
            <pc:docMk/>
            <pc:sldMk cId="4012935488" sldId="300"/>
            <ac:spMk id="7" creationId="{DC19D12B-B579-20E0-CBF9-5C933854CF59}"/>
          </ac:spMkLst>
        </pc:spChg>
        <pc:spChg chg="add mod">
          <ac:chgData name="Hilton Elias" userId="6441de840eeb3d09" providerId="LiveId" clId="{B0027C07-0411-40F1-86CD-A3EB3F6E0881}" dt="2023-09-17T20:31:22.579" v="1532" actId="1076"/>
          <ac:spMkLst>
            <pc:docMk/>
            <pc:sldMk cId="4012935488" sldId="300"/>
            <ac:spMk id="9" creationId="{73D6830D-6730-09E5-3440-5039427337B6}"/>
          </ac:spMkLst>
        </pc:spChg>
        <pc:picChg chg="add mod">
          <ac:chgData name="Hilton Elias" userId="6441de840eeb3d09" providerId="LiveId" clId="{B0027C07-0411-40F1-86CD-A3EB3F6E0881}" dt="2023-09-17T20:30:43.295" v="1525" actId="1076"/>
          <ac:picMkLst>
            <pc:docMk/>
            <pc:sldMk cId="4012935488" sldId="300"/>
            <ac:picMk id="10" creationId="{02CF3C59-F74C-0E32-A329-2EDC656ACB45}"/>
          </ac:picMkLst>
        </pc:picChg>
      </pc:sldChg>
      <pc:sldChg chg="addSp delSp modSp add del mod">
        <pc:chgData name="Hilton Elias" userId="6441de840eeb3d09" providerId="LiveId" clId="{B0027C07-0411-40F1-86CD-A3EB3F6E0881}" dt="2023-09-17T20:48:58.360" v="1670" actId="47"/>
        <pc:sldMkLst>
          <pc:docMk/>
          <pc:sldMk cId="509750993" sldId="301"/>
        </pc:sldMkLst>
        <pc:spChg chg="del">
          <ac:chgData name="Hilton Elias" userId="6441de840eeb3d09" providerId="LiveId" clId="{B0027C07-0411-40F1-86CD-A3EB3F6E0881}" dt="2023-09-17T20:31:40.969" v="1534" actId="478"/>
          <ac:spMkLst>
            <pc:docMk/>
            <pc:sldMk cId="509750993" sldId="301"/>
            <ac:spMk id="3" creationId="{00000000-0000-0000-0000-000000000000}"/>
          </ac:spMkLst>
        </pc:spChg>
        <pc:spChg chg="add mod">
          <ac:chgData name="Hilton Elias" userId="6441de840eeb3d09" providerId="LiveId" clId="{B0027C07-0411-40F1-86CD-A3EB3F6E0881}" dt="2023-09-17T20:32:30.009" v="1549" actId="14100"/>
          <ac:spMkLst>
            <pc:docMk/>
            <pc:sldMk cId="509750993" sldId="301"/>
            <ac:spMk id="5" creationId="{6E93D6BC-6EF1-10DB-57CD-89794E3135CC}"/>
          </ac:spMkLst>
        </pc:spChg>
        <pc:spChg chg="add mod">
          <ac:chgData name="Hilton Elias" userId="6441de840eeb3d09" providerId="LiveId" clId="{B0027C07-0411-40F1-86CD-A3EB3F6E0881}" dt="2023-09-17T20:32:38.336" v="1550"/>
          <ac:spMkLst>
            <pc:docMk/>
            <pc:sldMk cId="509750993" sldId="301"/>
            <ac:spMk id="6" creationId="{B33A0302-5850-8DA6-03BC-EE92CDCB6CE5}"/>
          </ac:spMkLst>
        </pc:spChg>
      </pc:sldChg>
      <pc:sldChg chg="addSp delSp modSp add del mod">
        <pc:chgData name="Hilton Elias" userId="6441de840eeb3d09" providerId="LiveId" clId="{B0027C07-0411-40F1-86CD-A3EB3F6E0881}" dt="2023-09-17T20:48:58.360" v="1670" actId="47"/>
        <pc:sldMkLst>
          <pc:docMk/>
          <pc:sldMk cId="3579450447" sldId="302"/>
        </pc:sldMkLst>
        <pc:spChg chg="del">
          <ac:chgData name="Hilton Elias" userId="6441de840eeb3d09" providerId="LiveId" clId="{B0027C07-0411-40F1-86CD-A3EB3F6E0881}" dt="2023-09-17T20:36:41.896" v="1596" actId="478"/>
          <ac:spMkLst>
            <pc:docMk/>
            <pc:sldMk cId="3579450447" sldId="302"/>
            <ac:spMk id="4" creationId="{00000000-0000-0000-0000-000000000000}"/>
          </ac:spMkLst>
        </pc:spChg>
        <pc:spChg chg="add mod">
          <ac:chgData name="Hilton Elias" userId="6441de840eeb3d09" providerId="LiveId" clId="{B0027C07-0411-40F1-86CD-A3EB3F6E0881}" dt="2023-09-17T20:33:32.721" v="1555" actId="1076"/>
          <ac:spMkLst>
            <pc:docMk/>
            <pc:sldMk cId="3579450447" sldId="302"/>
            <ac:spMk id="5" creationId="{84217E57-EBD0-71C6-25BC-A1F58B82D8C4}"/>
          </ac:spMkLst>
        </pc:spChg>
        <pc:spChg chg="add mod">
          <ac:chgData name="Hilton Elias" userId="6441de840eeb3d09" providerId="LiveId" clId="{B0027C07-0411-40F1-86CD-A3EB3F6E0881}" dt="2023-09-17T20:35:35.914" v="1578" actId="14100"/>
          <ac:spMkLst>
            <pc:docMk/>
            <pc:sldMk cId="3579450447" sldId="302"/>
            <ac:spMk id="7" creationId="{15687F3C-DBCA-7D74-CA04-7AF7F1F53153}"/>
          </ac:spMkLst>
        </pc:spChg>
        <pc:spChg chg="add mod">
          <ac:chgData name="Hilton Elias" userId="6441de840eeb3d09" providerId="LiveId" clId="{B0027C07-0411-40F1-86CD-A3EB3F6E0881}" dt="2023-09-17T20:35:29.316" v="1576" actId="1076"/>
          <ac:spMkLst>
            <pc:docMk/>
            <pc:sldMk cId="3579450447" sldId="302"/>
            <ac:spMk id="9" creationId="{16028E96-D724-33E1-2505-2CD0F0F4CD22}"/>
          </ac:spMkLst>
        </pc:spChg>
        <pc:spChg chg="add mod">
          <ac:chgData name="Hilton Elias" userId="6441de840eeb3d09" providerId="LiveId" clId="{B0027C07-0411-40F1-86CD-A3EB3F6E0881}" dt="2023-09-17T20:37:27.680" v="1600" actId="6549"/>
          <ac:spMkLst>
            <pc:docMk/>
            <pc:sldMk cId="3579450447" sldId="302"/>
            <ac:spMk id="11" creationId="{15FCD512-7F2E-3618-BB62-83BE1B7C75E9}"/>
          </ac:spMkLst>
        </pc:spChg>
        <pc:spChg chg="add mod">
          <ac:chgData name="Hilton Elias" userId="6441de840eeb3d09" providerId="LiveId" clId="{B0027C07-0411-40F1-86CD-A3EB3F6E0881}" dt="2023-09-17T20:38:00.629" v="1604"/>
          <ac:spMkLst>
            <pc:docMk/>
            <pc:sldMk cId="3579450447" sldId="302"/>
            <ac:spMk id="12" creationId="{DF756CAA-8786-1209-7094-C6909B73C5BB}"/>
          </ac:spMkLst>
        </pc:spChg>
      </pc:sldChg>
      <pc:sldChg chg="addSp delSp modSp add del mod">
        <pc:chgData name="Hilton Elias" userId="6441de840eeb3d09" providerId="LiveId" clId="{B0027C07-0411-40F1-86CD-A3EB3F6E0881}" dt="2023-09-17T20:48:58.360" v="1670" actId="47"/>
        <pc:sldMkLst>
          <pc:docMk/>
          <pc:sldMk cId="1570300553" sldId="303"/>
        </pc:sldMkLst>
        <pc:spChg chg="add del">
          <ac:chgData name="Hilton Elias" userId="6441de840eeb3d09" providerId="LiveId" clId="{B0027C07-0411-40F1-86CD-A3EB3F6E0881}" dt="2023-09-17T20:38:15.376" v="1606"/>
          <ac:spMkLst>
            <pc:docMk/>
            <pc:sldMk cId="1570300553" sldId="303"/>
            <ac:spMk id="2" creationId="{F133CC09-1487-7618-A078-E4B8D49605C1}"/>
          </ac:spMkLst>
        </pc:spChg>
        <pc:spChg chg="del">
          <ac:chgData name="Hilton Elias" userId="6441de840eeb3d09" providerId="LiveId" clId="{B0027C07-0411-40F1-86CD-A3EB3F6E0881}" dt="2023-09-17T20:38:41.547" v="1611" actId="478"/>
          <ac:spMkLst>
            <pc:docMk/>
            <pc:sldMk cId="1570300553" sldId="303"/>
            <ac:spMk id="3" creationId="{00000000-0000-0000-0000-000000000000}"/>
          </ac:spMkLst>
        </pc:spChg>
        <pc:spChg chg="add mod">
          <ac:chgData name="Hilton Elias" userId="6441de840eeb3d09" providerId="LiveId" clId="{B0027C07-0411-40F1-86CD-A3EB3F6E0881}" dt="2023-09-17T20:41:56.231" v="1648" actId="14100"/>
          <ac:spMkLst>
            <pc:docMk/>
            <pc:sldMk cId="1570300553" sldId="303"/>
            <ac:spMk id="6" creationId="{A8B15883-552B-C202-EE24-F8C5D836E3E6}"/>
          </ac:spMkLst>
        </pc:spChg>
        <pc:spChg chg="add mod">
          <ac:chgData name="Hilton Elias" userId="6441de840eeb3d09" providerId="LiveId" clId="{B0027C07-0411-40F1-86CD-A3EB3F6E0881}" dt="2023-09-17T20:40:15.054" v="1631"/>
          <ac:spMkLst>
            <pc:docMk/>
            <pc:sldMk cId="1570300553" sldId="303"/>
            <ac:spMk id="7" creationId="{28E5A24A-E502-3281-3B68-22BC0B991C4A}"/>
          </ac:spMkLst>
        </pc:spChg>
        <pc:picChg chg="add del">
          <ac:chgData name="Hilton Elias" userId="6441de840eeb3d09" providerId="LiveId" clId="{B0027C07-0411-40F1-86CD-A3EB3F6E0881}" dt="2023-09-17T20:38:15.376" v="1606"/>
          <ac:picMkLst>
            <pc:docMk/>
            <pc:sldMk cId="1570300553" sldId="303"/>
            <ac:picMk id="1025" creationId="{D9E7B776-3211-5BD8-B575-20C4511ACA70}"/>
          </ac:picMkLst>
        </pc:picChg>
      </pc:sldChg>
      <pc:sldChg chg="add del">
        <pc:chgData name="Hilton Elias" userId="6441de840eeb3d09" providerId="LiveId" clId="{B0027C07-0411-40F1-86CD-A3EB3F6E0881}" dt="2023-09-17T20:43:05.639" v="1649" actId="47"/>
        <pc:sldMkLst>
          <pc:docMk/>
          <pc:sldMk cId="290423313" sldId="304"/>
        </pc:sldMkLst>
      </pc:sldChg>
      <pc:sldChg chg="modSp add del mod">
        <pc:chgData name="Hilton Elias" userId="6441de840eeb3d09" providerId="LiveId" clId="{B0027C07-0411-40F1-86CD-A3EB3F6E0881}" dt="2023-09-17T20:48:45.477" v="1669" actId="47"/>
        <pc:sldMkLst>
          <pc:docMk/>
          <pc:sldMk cId="3687888724" sldId="304"/>
        </pc:sldMkLst>
        <pc:spChg chg="mod">
          <ac:chgData name="Hilton Elias" userId="6441de840eeb3d09" providerId="LiveId" clId="{B0027C07-0411-40F1-86CD-A3EB3F6E0881}" dt="2023-09-17T20:45:37.941" v="1658" actId="1076"/>
          <ac:spMkLst>
            <pc:docMk/>
            <pc:sldMk cId="3687888724" sldId="304"/>
            <ac:spMk id="7" creationId="{EC8EE6F6-E8DA-9948-9A95-F42EAD0D9459}"/>
          </ac:spMkLst>
        </pc:spChg>
        <pc:spChg chg="mod">
          <ac:chgData name="Hilton Elias" userId="6441de840eeb3d09" providerId="LiveId" clId="{B0027C07-0411-40F1-86CD-A3EB3F6E0881}" dt="2023-09-17T20:45:38.427" v="1660" actId="6549"/>
          <ac:spMkLst>
            <pc:docMk/>
            <pc:sldMk cId="3687888724" sldId="304"/>
            <ac:spMk id="9" creationId="{EC1728EB-655C-3547-AB58-DDB7861A5347}"/>
          </ac:spMkLst>
        </pc:spChg>
      </pc:sldChg>
      <pc:sldChg chg="add del">
        <pc:chgData name="Hilton Elias" userId="6441de840eeb3d09" providerId="LiveId" clId="{B0027C07-0411-40F1-86CD-A3EB3F6E0881}" dt="2023-09-17T20:43:08.582" v="1650" actId="47"/>
        <pc:sldMkLst>
          <pc:docMk/>
          <pc:sldMk cId="1197995722" sldId="305"/>
        </pc:sldMkLst>
      </pc:sldChg>
      <pc:sldChg chg="modSp add del mod">
        <pc:chgData name="Hilton Elias" userId="6441de840eeb3d09" providerId="LiveId" clId="{B0027C07-0411-40F1-86CD-A3EB3F6E0881}" dt="2023-09-17T20:48:58.360" v="1670" actId="47"/>
        <pc:sldMkLst>
          <pc:docMk/>
          <pc:sldMk cId="3578186833" sldId="305"/>
        </pc:sldMkLst>
        <pc:spChg chg="mod">
          <ac:chgData name="Hilton Elias" userId="6441de840eeb3d09" providerId="LiveId" clId="{B0027C07-0411-40F1-86CD-A3EB3F6E0881}" dt="2023-09-17T20:45:49.757" v="1664" actId="1076"/>
          <ac:spMkLst>
            <pc:docMk/>
            <pc:sldMk cId="3578186833" sldId="305"/>
            <ac:spMk id="8" creationId="{6AF35281-F726-509F-CC8C-CFCD16A4E131}"/>
          </ac:spMkLst>
        </pc:spChg>
        <pc:spChg chg="mod">
          <ac:chgData name="Hilton Elias" userId="6441de840eeb3d09" providerId="LiveId" clId="{B0027C07-0411-40F1-86CD-A3EB3F6E0881}" dt="2023-09-17T20:45:54.878" v="1665" actId="6549"/>
          <ac:spMkLst>
            <pc:docMk/>
            <pc:sldMk cId="3578186833" sldId="305"/>
            <ac:spMk id="9" creationId="{EC1728EB-655C-3547-AB58-DDB7861A5347}"/>
          </ac:spMkLst>
        </pc:spChg>
      </pc:sldChg>
    </pc:docChg>
  </pc:docChgLst>
  <pc:docChgLst>
    <pc:chgData name="Hilton Elias" userId="6441de840eeb3d09" providerId="LiveId" clId="{29A36DFE-554A-485C-90FC-243449F62B76}"/>
    <pc:docChg chg="undo custSel addSld delSld modSld sldOrd">
      <pc:chgData name="Hilton Elias" userId="6441de840eeb3d09" providerId="LiveId" clId="{29A36DFE-554A-485C-90FC-243449F62B76}" dt="2023-11-19T19:08:41.428" v="2424" actId="47"/>
      <pc:docMkLst>
        <pc:docMk/>
      </pc:docMkLst>
      <pc:sldChg chg="modSp mod">
        <pc:chgData name="Hilton Elias" userId="6441de840eeb3d09" providerId="LiveId" clId="{29A36DFE-554A-485C-90FC-243449F62B76}" dt="2023-11-19T12:34:13.909" v="40" actId="20577"/>
        <pc:sldMkLst>
          <pc:docMk/>
          <pc:sldMk cId="0" sldId="267"/>
        </pc:sldMkLst>
        <pc:spChg chg="mod">
          <ac:chgData name="Hilton Elias" userId="6441de840eeb3d09" providerId="LiveId" clId="{29A36DFE-554A-485C-90FC-243449F62B76}" dt="2023-11-19T12:34:13.909" v="40" actId="20577"/>
          <ac:spMkLst>
            <pc:docMk/>
            <pc:sldMk cId="0" sldId="267"/>
            <ac:spMk id="7" creationId="{EC8EE6F6-E8DA-9948-9A95-F42EAD0D9459}"/>
          </ac:spMkLst>
        </pc:spChg>
      </pc:sldChg>
      <pc:sldChg chg="addSp delSp modSp mod">
        <pc:chgData name="Hilton Elias" userId="6441de840eeb3d09" providerId="LiveId" clId="{29A36DFE-554A-485C-90FC-243449F62B76}" dt="2023-11-19T14:29:17.471" v="115" actId="1076"/>
        <pc:sldMkLst>
          <pc:docMk/>
          <pc:sldMk cId="3052506872" sldId="268"/>
        </pc:sldMkLst>
        <pc:spChg chg="add del mod">
          <ac:chgData name="Hilton Elias" userId="6441de840eeb3d09" providerId="LiveId" clId="{29A36DFE-554A-485C-90FC-243449F62B76}" dt="2023-11-19T14:27:26.467" v="106" actId="478"/>
          <ac:spMkLst>
            <pc:docMk/>
            <pc:sldMk cId="3052506872" sldId="268"/>
            <ac:spMk id="8" creationId="{6BD5E5DD-7B50-E222-1914-5BBAA86095F7}"/>
          </ac:spMkLst>
        </pc:spChg>
        <pc:spChg chg="add mod">
          <ac:chgData name="Hilton Elias" userId="6441de840eeb3d09" providerId="LiveId" clId="{29A36DFE-554A-485C-90FC-243449F62B76}" dt="2023-11-19T14:29:08.918" v="114" actId="1076"/>
          <ac:spMkLst>
            <pc:docMk/>
            <pc:sldMk cId="3052506872" sldId="268"/>
            <ac:spMk id="9" creationId="{4F014EBE-A641-EB28-AA8F-A9FFCC1567CE}"/>
          </ac:spMkLst>
        </pc:spChg>
        <pc:spChg chg="mod">
          <ac:chgData name="Hilton Elias" userId="6441de840eeb3d09" providerId="LiveId" clId="{29A36DFE-554A-485C-90FC-243449F62B76}" dt="2023-11-19T14:29:17.471" v="115" actId="1076"/>
          <ac:spMkLst>
            <pc:docMk/>
            <pc:sldMk cId="3052506872" sldId="268"/>
            <ac:spMk id="21" creationId="{9809F7FD-AA32-8F5F-451E-D829D79ADCB3}"/>
          </ac:spMkLst>
        </pc:spChg>
        <pc:picChg chg="add mod">
          <ac:chgData name="Hilton Elias" userId="6441de840eeb3d09" providerId="LiveId" clId="{29A36DFE-554A-485C-90FC-243449F62B76}" dt="2023-11-19T14:27:07.775" v="102" actId="1076"/>
          <ac:picMkLst>
            <pc:docMk/>
            <pc:sldMk cId="3052506872" sldId="268"/>
            <ac:picMk id="5" creationId="{AE228780-716C-1B54-1F6A-A7CCBFF11B2A}"/>
          </ac:picMkLst>
        </pc:picChg>
      </pc:sldChg>
      <pc:sldChg chg="addSp modSp mod">
        <pc:chgData name="Hilton Elias" userId="6441de840eeb3d09" providerId="LiveId" clId="{29A36DFE-554A-485C-90FC-243449F62B76}" dt="2023-11-19T14:25:11.963" v="87" actId="1076"/>
        <pc:sldMkLst>
          <pc:docMk/>
          <pc:sldMk cId="3135523508" sldId="269"/>
        </pc:sldMkLst>
        <pc:spChg chg="mod">
          <ac:chgData name="Hilton Elias" userId="6441de840eeb3d09" providerId="LiveId" clId="{29A36DFE-554A-485C-90FC-243449F62B76}" dt="2023-11-19T14:21:57.346" v="82" actId="1076"/>
          <ac:spMkLst>
            <pc:docMk/>
            <pc:sldMk cId="3135523508" sldId="269"/>
            <ac:spMk id="6" creationId="{42F061A0-5406-0D10-86B7-AC04FEFCDF9F}"/>
          </ac:spMkLst>
        </pc:spChg>
        <pc:spChg chg="mod">
          <ac:chgData name="Hilton Elias" userId="6441de840eeb3d09" providerId="LiveId" clId="{29A36DFE-554A-485C-90FC-243449F62B76}" dt="2023-11-19T14:21:17.771" v="74" actId="1076"/>
          <ac:spMkLst>
            <pc:docMk/>
            <pc:sldMk cId="3135523508" sldId="269"/>
            <ac:spMk id="10" creationId="{7E7CBE73-0E25-E90D-47E7-4F0FCC423BE6}"/>
          </ac:spMkLst>
        </pc:spChg>
        <pc:spChg chg="mod">
          <ac:chgData name="Hilton Elias" userId="6441de840eeb3d09" providerId="LiveId" clId="{29A36DFE-554A-485C-90FC-243449F62B76}" dt="2023-11-19T14:25:11.963" v="87" actId="1076"/>
          <ac:spMkLst>
            <pc:docMk/>
            <pc:sldMk cId="3135523508" sldId="269"/>
            <ac:spMk id="14" creationId="{E958369E-1E7B-B583-E125-98AA867321FA}"/>
          </ac:spMkLst>
        </pc:spChg>
        <pc:picChg chg="add mod">
          <ac:chgData name="Hilton Elias" userId="6441de840eeb3d09" providerId="LiveId" clId="{29A36DFE-554A-485C-90FC-243449F62B76}" dt="2023-11-19T14:21:12.616" v="73" actId="14100"/>
          <ac:picMkLst>
            <pc:docMk/>
            <pc:sldMk cId="3135523508" sldId="269"/>
            <ac:picMk id="7" creationId="{D95FA925-F342-87DF-F5A6-770D03CEDA2B}"/>
          </ac:picMkLst>
        </pc:picChg>
      </pc:sldChg>
      <pc:sldChg chg="modSp mod">
        <pc:chgData name="Hilton Elias" userId="6441de840eeb3d09" providerId="LiveId" clId="{29A36DFE-554A-485C-90FC-243449F62B76}" dt="2023-11-19T15:20:29.829" v="403" actId="1076"/>
        <pc:sldMkLst>
          <pc:docMk/>
          <pc:sldMk cId="1767711972" sldId="270"/>
        </pc:sldMkLst>
        <pc:spChg chg="mod">
          <ac:chgData name="Hilton Elias" userId="6441de840eeb3d09" providerId="LiveId" clId="{29A36DFE-554A-485C-90FC-243449F62B76}" dt="2023-11-19T15:20:29.829" v="403" actId="1076"/>
          <ac:spMkLst>
            <pc:docMk/>
            <pc:sldMk cId="1767711972" sldId="270"/>
            <ac:spMk id="4" creationId="{0EAD5485-3D4E-4311-5593-7B38102ABB04}"/>
          </ac:spMkLst>
        </pc:spChg>
      </pc:sldChg>
      <pc:sldChg chg="modSp mod">
        <pc:chgData name="Hilton Elias" userId="6441de840eeb3d09" providerId="LiveId" clId="{29A36DFE-554A-485C-90FC-243449F62B76}" dt="2023-11-19T15:17:37.217" v="375" actId="6549"/>
        <pc:sldMkLst>
          <pc:docMk/>
          <pc:sldMk cId="2162238019" sldId="277"/>
        </pc:sldMkLst>
        <pc:spChg chg="mod">
          <ac:chgData name="Hilton Elias" userId="6441de840eeb3d09" providerId="LiveId" clId="{29A36DFE-554A-485C-90FC-243449F62B76}" dt="2023-11-19T15:17:37.217" v="375" actId="6549"/>
          <ac:spMkLst>
            <pc:docMk/>
            <pc:sldMk cId="2162238019" sldId="277"/>
            <ac:spMk id="9" creationId="{6E0685FB-7587-16D1-94C5-50F292D3E4F0}"/>
          </ac:spMkLst>
        </pc:spChg>
      </pc:sldChg>
      <pc:sldChg chg="modSp mod">
        <pc:chgData name="Hilton Elias" userId="6441de840eeb3d09" providerId="LiveId" clId="{29A36DFE-554A-485C-90FC-243449F62B76}" dt="2023-11-19T15:16:30.275" v="373" actId="1076"/>
        <pc:sldMkLst>
          <pc:docMk/>
          <pc:sldMk cId="3164201664" sldId="286"/>
        </pc:sldMkLst>
        <pc:spChg chg="mod">
          <ac:chgData name="Hilton Elias" userId="6441de840eeb3d09" providerId="LiveId" clId="{29A36DFE-554A-485C-90FC-243449F62B76}" dt="2023-11-19T15:16:30.275" v="373" actId="1076"/>
          <ac:spMkLst>
            <pc:docMk/>
            <pc:sldMk cId="3164201664" sldId="286"/>
            <ac:spMk id="7" creationId="{78E7942B-3553-A439-B99E-A94FD8D2FE31}"/>
          </ac:spMkLst>
        </pc:spChg>
      </pc:sldChg>
      <pc:sldChg chg="addSp modSp mod">
        <pc:chgData name="Hilton Elias" userId="6441de840eeb3d09" providerId="LiveId" clId="{29A36DFE-554A-485C-90FC-243449F62B76}" dt="2023-11-19T14:37:25.368" v="150" actId="20577"/>
        <pc:sldMkLst>
          <pc:docMk/>
          <pc:sldMk cId="3668280976" sldId="297"/>
        </pc:sldMkLst>
        <pc:spChg chg="add mod">
          <ac:chgData name="Hilton Elias" userId="6441de840eeb3d09" providerId="LiveId" clId="{29A36DFE-554A-485C-90FC-243449F62B76}" dt="2023-11-19T14:36:59.652" v="143" actId="14100"/>
          <ac:spMkLst>
            <pc:docMk/>
            <pc:sldMk cId="3668280976" sldId="297"/>
            <ac:spMk id="5" creationId="{E187C4FB-C743-A4E8-9356-F48B986F79A8}"/>
          </ac:spMkLst>
        </pc:spChg>
        <pc:spChg chg="add mod">
          <ac:chgData name="Hilton Elias" userId="6441de840eeb3d09" providerId="LiveId" clId="{29A36DFE-554A-485C-90FC-243449F62B76}" dt="2023-11-19T14:37:25.368" v="150" actId="20577"/>
          <ac:spMkLst>
            <pc:docMk/>
            <pc:sldMk cId="3668280976" sldId="297"/>
            <ac:spMk id="10" creationId="{028C7024-04E4-3D68-87DF-09518748AE5E}"/>
          </ac:spMkLst>
        </pc:spChg>
        <pc:spChg chg="mod">
          <ac:chgData name="Hilton Elias" userId="6441de840eeb3d09" providerId="LiveId" clId="{29A36DFE-554A-485C-90FC-243449F62B76}" dt="2023-11-19T14:34:44.060" v="119" actId="113"/>
          <ac:spMkLst>
            <pc:docMk/>
            <pc:sldMk cId="3668280976" sldId="297"/>
            <ac:spMk id="21" creationId="{9809F7FD-AA32-8F5F-451E-D829D79ADCB3}"/>
          </ac:spMkLst>
        </pc:spChg>
        <pc:picChg chg="add mod">
          <ac:chgData name="Hilton Elias" userId="6441de840eeb3d09" providerId="LiveId" clId="{29A36DFE-554A-485C-90FC-243449F62B76}" dt="2023-11-19T14:36:19.591" v="136" actId="14100"/>
          <ac:picMkLst>
            <pc:docMk/>
            <pc:sldMk cId="3668280976" sldId="297"/>
            <ac:picMk id="8" creationId="{4CDEA653-7E8F-54EB-8D9B-972A6E3DFA90}"/>
          </ac:picMkLst>
        </pc:picChg>
      </pc:sldChg>
      <pc:sldChg chg="addSp modSp mod">
        <pc:chgData name="Hilton Elias" userId="6441de840eeb3d09" providerId="LiveId" clId="{29A36DFE-554A-485C-90FC-243449F62B76}" dt="2023-11-19T14:43:30.320" v="191" actId="14100"/>
        <pc:sldMkLst>
          <pc:docMk/>
          <pc:sldMk cId="4015223879" sldId="298"/>
        </pc:sldMkLst>
        <pc:spChg chg="add mod">
          <ac:chgData name="Hilton Elias" userId="6441de840eeb3d09" providerId="LiveId" clId="{29A36DFE-554A-485C-90FC-243449F62B76}" dt="2023-11-19T14:43:25.392" v="190" actId="14100"/>
          <ac:spMkLst>
            <pc:docMk/>
            <pc:sldMk cId="4015223879" sldId="298"/>
            <ac:spMk id="5" creationId="{B1B7BD26-399E-98CE-5B13-4E13F9B3F806}"/>
          </ac:spMkLst>
        </pc:spChg>
        <pc:spChg chg="mod">
          <ac:chgData name="Hilton Elias" userId="6441de840eeb3d09" providerId="LiveId" clId="{29A36DFE-554A-485C-90FC-243449F62B76}" dt="2023-11-19T14:40:31.209" v="154" actId="1076"/>
          <ac:spMkLst>
            <pc:docMk/>
            <pc:sldMk cId="4015223879" sldId="298"/>
            <ac:spMk id="21" creationId="{9809F7FD-AA32-8F5F-451E-D829D79ADCB3}"/>
          </ac:spMkLst>
        </pc:spChg>
        <pc:picChg chg="add mod">
          <ac:chgData name="Hilton Elias" userId="6441de840eeb3d09" providerId="LiveId" clId="{29A36DFE-554A-485C-90FC-243449F62B76}" dt="2023-11-19T14:43:30.320" v="191" actId="14100"/>
          <ac:picMkLst>
            <pc:docMk/>
            <pc:sldMk cId="4015223879" sldId="298"/>
            <ac:picMk id="8" creationId="{ACBB8B7C-28F7-F34E-54B1-99714AE95F59}"/>
          </ac:picMkLst>
        </pc:picChg>
        <pc:picChg chg="add mod">
          <ac:chgData name="Hilton Elias" userId="6441de840eeb3d09" providerId="LiveId" clId="{29A36DFE-554A-485C-90FC-243449F62B76}" dt="2023-11-19T14:43:18.917" v="189" actId="1076"/>
          <ac:picMkLst>
            <pc:docMk/>
            <pc:sldMk cId="4015223879" sldId="298"/>
            <ac:picMk id="10" creationId="{41C30C76-12EA-6517-BCC5-B5E32094557A}"/>
          </ac:picMkLst>
        </pc:picChg>
      </pc:sldChg>
      <pc:sldChg chg="addSp modSp mod">
        <pc:chgData name="Hilton Elias" userId="6441de840eeb3d09" providerId="LiveId" clId="{29A36DFE-554A-485C-90FC-243449F62B76}" dt="2023-11-19T15:20:07.537" v="399" actId="1076"/>
        <pc:sldMkLst>
          <pc:docMk/>
          <pc:sldMk cId="2486394134" sldId="300"/>
        </pc:sldMkLst>
        <pc:spChg chg="add mod">
          <ac:chgData name="Hilton Elias" userId="6441de840eeb3d09" providerId="LiveId" clId="{29A36DFE-554A-485C-90FC-243449F62B76}" dt="2023-11-19T15:20:07.537" v="399" actId="1076"/>
          <ac:spMkLst>
            <pc:docMk/>
            <pc:sldMk cId="2486394134" sldId="300"/>
            <ac:spMk id="3" creationId="{A6F95B17-A5ED-39F5-3D66-048688FFF4CC}"/>
          </ac:spMkLst>
        </pc:spChg>
        <pc:spChg chg="mod">
          <ac:chgData name="Hilton Elias" userId="6441de840eeb3d09" providerId="LiveId" clId="{29A36DFE-554A-485C-90FC-243449F62B76}" dt="2023-11-19T15:18:48.466" v="383" actId="14100"/>
          <ac:spMkLst>
            <pc:docMk/>
            <pc:sldMk cId="2486394134" sldId="300"/>
            <ac:spMk id="8" creationId="{32ECFBBC-8E08-1314-7749-0FA82FEC5807}"/>
          </ac:spMkLst>
        </pc:spChg>
        <pc:picChg chg="add mod">
          <ac:chgData name="Hilton Elias" userId="6441de840eeb3d09" providerId="LiveId" clId="{29A36DFE-554A-485C-90FC-243449F62B76}" dt="2023-11-19T15:18:45.335" v="382" actId="1076"/>
          <ac:picMkLst>
            <pc:docMk/>
            <pc:sldMk cId="2486394134" sldId="300"/>
            <ac:picMk id="7" creationId="{65A56430-0719-81EE-FC98-D5DD306DEAB6}"/>
          </ac:picMkLst>
        </pc:picChg>
      </pc:sldChg>
      <pc:sldChg chg="addSp delSp modSp mod">
        <pc:chgData name="Hilton Elias" userId="6441de840eeb3d09" providerId="LiveId" clId="{29A36DFE-554A-485C-90FC-243449F62B76}" dt="2023-11-19T15:21:41.883" v="410" actId="6549"/>
        <pc:sldMkLst>
          <pc:docMk/>
          <pc:sldMk cId="2974542266" sldId="301"/>
        </pc:sldMkLst>
        <pc:spChg chg="add del mod">
          <ac:chgData name="Hilton Elias" userId="6441de840eeb3d09" providerId="LiveId" clId="{29A36DFE-554A-485C-90FC-243449F62B76}" dt="2023-11-19T15:11:44.028" v="355" actId="21"/>
          <ac:spMkLst>
            <pc:docMk/>
            <pc:sldMk cId="2974542266" sldId="301"/>
            <ac:spMk id="6" creationId="{9FA5913F-6753-F316-2351-4F0C851470B7}"/>
          </ac:spMkLst>
        </pc:spChg>
        <pc:spChg chg="mod">
          <ac:chgData name="Hilton Elias" userId="6441de840eeb3d09" providerId="LiveId" clId="{29A36DFE-554A-485C-90FC-243449F62B76}" dt="2023-11-19T15:21:41.883" v="410" actId="6549"/>
          <ac:spMkLst>
            <pc:docMk/>
            <pc:sldMk cId="2974542266" sldId="301"/>
            <ac:spMk id="7" creationId="{1E28A48C-C1B9-056F-EC2B-674955FED8DD}"/>
          </ac:spMkLst>
        </pc:spChg>
        <pc:spChg chg="add del mod">
          <ac:chgData name="Hilton Elias" userId="6441de840eeb3d09" providerId="LiveId" clId="{29A36DFE-554A-485C-90FC-243449F62B76}" dt="2023-11-19T15:11:44.028" v="355" actId="21"/>
          <ac:spMkLst>
            <pc:docMk/>
            <pc:sldMk cId="2974542266" sldId="301"/>
            <ac:spMk id="9" creationId="{46B7FB0D-DB27-5AD3-30AB-00EDC6B35B0B}"/>
          </ac:spMkLst>
        </pc:spChg>
      </pc:sldChg>
      <pc:sldChg chg="addSp delSp modSp mod">
        <pc:chgData name="Hilton Elias" userId="6441de840eeb3d09" providerId="LiveId" clId="{29A36DFE-554A-485C-90FC-243449F62B76}" dt="2023-11-19T15:25:16.067" v="451" actId="255"/>
        <pc:sldMkLst>
          <pc:docMk/>
          <pc:sldMk cId="569766347" sldId="302"/>
        </pc:sldMkLst>
        <pc:spChg chg="add mod">
          <ac:chgData name="Hilton Elias" userId="6441de840eeb3d09" providerId="LiveId" clId="{29A36DFE-554A-485C-90FC-243449F62B76}" dt="2023-11-19T15:23:09.457" v="418" actId="1076"/>
          <ac:spMkLst>
            <pc:docMk/>
            <pc:sldMk cId="569766347" sldId="302"/>
            <ac:spMk id="4" creationId="{BE235D21-7016-6D13-7D1C-08D032C8B060}"/>
          </ac:spMkLst>
        </pc:spChg>
        <pc:spChg chg="add mod">
          <ac:chgData name="Hilton Elias" userId="6441de840eeb3d09" providerId="LiveId" clId="{29A36DFE-554A-485C-90FC-243449F62B76}" dt="2023-11-19T15:23:18.705" v="419" actId="1076"/>
          <ac:spMkLst>
            <pc:docMk/>
            <pc:sldMk cId="569766347" sldId="302"/>
            <ac:spMk id="7" creationId="{F85833F2-378A-B116-83A2-314623E8D6A3}"/>
          </ac:spMkLst>
        </pc:spChg>
        <pc:spChg chg="del mod">
          <ac:chgData name="Hilton Elias" userId="6441de840eeb3d09" providerId="LiveId" clId="{29A36DFE-554A-485C-90FC-243449F62B76}" dt="2023-11-19T15:11:49.295" v="357" actId="478"/>
          <ac:spMkLst>
            <pc:docMk/>
            <pc:sldMk cId="569766347" sldId="302"/>
            <ac:spMk id="8" creationId="{86C4EFE3-7E1D-4695-4326-9E0B96E5A58B}"/>
          </ac:spMkLst>
        </pc:spChg>
        <pc:spChg chg="add mod">
          <ac:chgData name="Hilton Elias" userId="6441de840eeb3d09" providerId="LiveId" clId="{29A36DFE-554A-485C-90FC-243449F62B76}" dt="2023-11-19T15:25:16.067" v="451" actId="255"/>
          <ac:spMkLst>
            <pc:docMk/>
            <pc:sldMk cId="569766347" sldId="302"/>
            <ac:spMk id="12" creationId="{DD7D70B2-BD7A-B18D-F3EB-BD2826E771F0}"/>
          </ac:spMkLst>
        </pc:spChg>
        <pc:picChg chg="del">
          <ac:chgData name="Hilton Elias" userId="6441de840eeb3d09" providerId="LiveId" clId="{29A36DFE-554A-485C-90FC-243449F62B76}" dt="2023-11-19T15:11:49.938" v="358" actId="478"/>
          <ac:picMkLst>
            <pc:docMk/>
            <pc:sldMk cId="569766347" sldId="302"/>
            <ac:picMk id="3" creationId="{E314B21A-7EEE-10CD-DCAB-B31C76F1E827}"/>
          </ac:picMkLst>
        </pc:picChg>
        <pc:picChg chg="add mod">
          <ac:chgData name="Hilton Elias" userId="6441de840eeb3d09" providerId="LiveId" clId="{29A36DFE-554A-485C-90FC-243449F62B76}" dt="2023-11-19T15:22:48.903" v="416" actId="1076"/>
          <ac:picMkLst>
            <pc:docMk/>
            <pc:sldMk cId="569766347" sldId="302"/>
            <ac:picMk id="10" creationId="{0819CF11-3E37-B3CA-7D39-A78F87FDF8F9}"/>
          </ac:picMkLst>
        </pc:picChg>
      </pc:sldChg>
      <pc:sldChg chg="addSp modSp mod">
        <pc:chgData name="Hilton Elias" userId="6441de840eeb3d09" providerId="LiveId" clId="{29A36DFE-554A-485C-90FC-243449F62B76}" dt="2023-11-19T15:27:56.335" v="470" actId="1076"/>
        <pc:sldMkLst>
          <pc:docMk/>
          <pc:sldMk cId="942614391" sldId="303"/>
        </pc:sldMkLst>
        <pc:spChg chg="mod">
          <ac:chgData name="Hilton Elias" userId="6441de840eeb3d09" providerId="LiveId" clId="{29A36DFE-554A-485C-90FC-243449F62B76}" dt="2023-11-19T15:26:07.637" v="455" actId="113"/>
          <ac:spMkLst>
            <pc:docMk/>
            <pc:sldMk cId="942614391" sldId="303"/>
            <ac:spMk id="8" creationId="{32ECFBBC-8E08-1314-7749-0FA82FEC5807}"/>
          </ac:spMkLst>
        </pc:spChg>
        <pc:spChg chg="add mod">
          <ac:chgData name="Hilton Elias" userId="6441de840eeb3d09" providerId="LiveId" clId="{29A36DFE-554A-485C-90FC-243449F62B76}" dt="2023-11-19T15:27:32.169" v="468" actId="1076"/>
          <ac:spMkLst>
            <pc:docMk/>
            <pc:sldMk cId="942614391" sldId="303"/>
            <ac:spMk id="9" creationId="{901EF010-0D6C-83AF-34B1-B3BBA364D31E}"/>
          </ac:spMkLst>
        </pc:spChg>
        <pc:picChg chg="add mod">
          <ac:chgData name="Hilton Elias" userId="6441de840eeb3d09" providerId="LiveId" clId="{29A36DFE-554A-485C-90FC-243449F62B76}" dt="2023-11-19T15:27:56.335" v="470" actId="1076"/>
          <ac:picMkLst>
            <pc:docMk/>
            <pc:sldMk cId="942614391" sldId="303"/>
            <ac:picMk id="6" creationId="{2DCBC8A5-5DF5-49AC-2A61-87DE7F4D987A}"/>
          </ac:picMkLst>
        </pc:picChg>
      </pc:sldChg>
      <pc:sldChg chg="addSp modSp mod">
        <pc:chgData name="Hilton Elias" userId="6441de840eeb3d09" providerId="LiveId" clId="{29A36DFE-554A-485C-90FC-243449F62B76}" dt="2023-11-19T15:42:05.255" v="721" actId="12"/>
        <pc:sldMkLst>
          <pc:docMk/>
          <pc:sldMk cId="1607918607" sldId="304"/>
        </pc:sldMkLst>
        <pc:spChg chg="mod">
          <ac:chgData name="Hilton Elias" userId="6441de840eeb3d09" providerId="LiveId" clId="{29A36DFE-554A-485C-90FC-243449F62B76}" dt="2023-11-19T15:36:59.389" v="603" actId="14100"/>
          <ac:spMkLst>
            <pc:docMk/>
            <pc:sldMk cId="1607918607" sldId="304"/>
            <ac:spMk id="8" creationId="{32ECFBBC-8E08-1314-7749-0FA82FEC5807}"/>
          </ac:spMkLst>
        </pc:spChg>
        <pc:spChg chg="add mod">
          <ac:chgData name="Hilton Elias" userId="6441de840eeb3d09" providerId="LiveId" clId="{29A36DFE-554A-485C-90FC-243449F62B76}" dt="2023-11-19T15:36:41.828" v="602" actId="1076"/>
          <ac:spMkLst>
            <pc:docMk/>
            <pc:sldMk cId="1607918607" sldId="304"/>
            <ac:spMk id="9" creationId="{FA710431-FE87-9B94-E555-4105ACB188EF}"/>
          </ac:spMkLst>
        </pc:spChg>
        <pc:spChg chg="add mod">
          <ac:chgData name="Hilton Elias" userId="6441de840eeb3d09" providerId="LiveId" clId="{29A36DFE-554A-485C-90FC-243449F62B76}" dt="2023-11-19T15:41:58.729" v="720" actId="20577"/>
          <ac:spMkLst>
            <pc:docMk/>
            <pc:sldMk cId="1607918607" sldId="304"/>
            <ac:spMk id="10" creationId="{88062CC2-A03C-FD7C-ECB4-C73E4C993676}"/>
          </ac:spMkLst>
        </pc:spChg>
        <pc:spChg chg="add mod">
          <ac:chgData name="Hilton Elias" userId="6441de840eeb3d09" providerId="LiveId" clId="{29A36DFE-554A-485C-90FC-243449F62B76}" dt="2023-11-19T15:42:05.255" v="721" actId="12"/>
          <ac:spMkLst>
            <pc:docMk/>
            <pc:sldMk cId="1607918607" sldId="304"/>
            <ac:spMk id="12" creationId="{694A83C7-6616-D424-D579-96BF2C27D2EF}"/>
          </ac:spMkLst>
        </pc:spChg>
        <pc:picChg chg="add mod">
          <ac:chgData name="Hilton Elias" userId="6441de840eeb3d09" providerId="LiveId" clId="{29A36DFE-554A-485C-90FC-243449F62B76}" dt="2023-11-19T15:35:46.158" v="597" actId="14100"/>
          <ac:picMkLst>
            <pc:docMk/>
            <pc:sldMk cId="1607918607" sldId="304"/>
            <ac:picMk id="6" creationId="{80C3F2BB-41F7-8F3B-8E77-4A6DFDD23D63}"/>
          </ac:picMkLst>
        </pc:picChg>
      </pc:sldChg>
      <pc:sldChg chg="addSp modSp mod">
        <pc:chgData name="Hilton Elias" userId="6441de840eeb3d09" providerId="LiveId" clId="{29A36DFE-554A-485C-90FC-243449F62B76}" dt="2023-11-19T15:33:18.556" v="557" actId="1076"/>
        <pc:sldMkLst>
          <pc:docMk/>
          <pc:sldMk cId="2703879134" sldId="305"/>
        </pc:sldMkLst>
        <pc:spChg chg="add mod">
          <ac:chgData name="Hilton Elias" userId="6441de840eeb3d09" providerId="LiveId" clId="{29A36DFE-554A-485C-90FC-243449F62B76}" dt="2023-11-19T15:31:23.312" v="525" actId="113"/>
          <ac:spMkLst>
            <pc:docMk/>
            <pc:sldMk cId="2703879134" sldId="305"/>
            <ac:spMk id="6" creationId="{E96C93A7-CB0F-405E-2DD4-A324857E627E}"/>
          </ac:spMkLst>
        </pc:spChg>
        <pc:spChg chg="mod">
          <ac:chgData name="Hilton Elias" userId="6441de840eeb3d09" providerId="LiveId" clId="{29A36DFE-554A-485C-90FC-243449F62B76}" dt="2023-11-19T15:31:07.106" v="519" actId="6549"/>
          <ac:spMkLst>
            <pc:docMk/>
            <pc:sldMk cId="2703879134" sldId="305"/>
            <ac:spMk id="8" creationId="{32ECFBBC-8E08-1314-7749-0FA82FEC5807}"/>
          </ac:spMkLst>
        </pc:spChg>
        <pc:spChg chg="add mod">
          <ac:chgData name="Hilton Elias" userId="6441de840eeb3d09" providerId="LiveId" clId="{29A36DFE-554A-485C-90FC-243449F62B76}" dt="2023-11-19T15:32:50.197" v="551" actId="1076"/>
          <ac:spMkLst>
            <pc:docMk/>
            <pc:sldMk cId="2703879134" sldId="305"/>
            <ac:spMk id="9" creationId="{C17FBDDD-6583-1EDE-765E-A2BF3A3AA609}"/>
          </ac:spMkLst>
        </pc:spChg>
        <pc:picChg chg="add mod">
          <ac:chgData name="Hilton Elias" userId="6441de840eeb3d09" providerId="LiveId" clId="{29A36DFE-554A-485C-90FC-243449F62B76}" dt="2023-11-19T15:33:18.556" v="557" actId="1076"/>
          <ac:picMkLst>
            <pc:docMk/>
            <pc:sldMk cId="2703879134" sldId="305"/>
            <ac:picMk id="11" creationId="{6EA5C912-F770-60DC-82B2-2A2DB7957FEB}"/>
          </ac:picMkLst>
        </pc:picChg>
      </pc:sldChg>
      <pc:sldChg chg="modSp mod">
        <pc:chgData name="Hilton Elias" userId="6441de840eeb3d09" providerId="LiveId" clId="{29A36DFE-554A-485C-90FC-243449F62B76}" dt="2023-11-19T15:44:50.733" v="790" actId="20577"/>
        <pc:sldMkLst>
          <pc:docMk/>
          <pc:sldMk cId="1766732513" sldId="306"/>
        </pc:sldMkLst>
        <pc:spChg chg="mod">
          <ac:chgData name="Hilton Elias" userId="6441de840eeb3d09" providerId="LiveId" clId="{29A36DFE-554A-485C-90FC-243449F62B76}" dt="2023-11-19T15:44:50.733" v="790" actId="20577"/>
          <ac:spMkLst>
            <pc:docMk/>
            <pc:sldMk cId="1766732513" sldId="306"/>
            <ac:spMk id="8" creationId="{32ECFBBC-8E08-1314-7749-0FA82FEC5807}"/>
          </ac:spMkLst>
        </pc:spChg>
      </pc:sldChg>
      <pc:sldChg chg="modSp mod">
        <pc:chgData name="Hilton Elias" userId="6441de840eeb3d09" providerId="LiveId" clId="{29A36DFE-554A-485C-90FC-243449F62B76}" dt="2023-11-19T16:28:14.957" v="853" actId="20577"/>
        <pc:sldMkLst>
          <pc:docMk/>
          <pc:sldMk cId="3754444785" sldId="307"/>
        </pc:sldMkLst>
        <pc:spChg chg="mod">
          <ac:chgData name="Hilton Elias" userId="6441de840eeb3d09" providerId="LiveId" clId="{29A36DFE-554A-485C-90FC-243449F62B76}" dt="2023-11-19T16:28:14.957" v="853" actId="20577"/>
          <ac:spMkLst>
            <pc:docMk/>
            <pc:sldMk cId="3754444785" sldId="307"/>
            <ac:spMk id="8" creationId="{32ECFBBC-8E08-1314-7749-0FA82FEC5807}"/>
          </ac:spMkLst>
        </pc:spChg>
      </pc:sldChg>
      <pc:sldChg chg="modSp mod">
        <pc:chgData name="Hilton Elias" userId="6441de840eeb3d09" providerId="LiveId" clId="{29A36DFE-554A-485C-90FC-243449F62B76}" dt="2023-11-19T16:29:35.736" v="872" actId="1076"/>
        <pc:sldMkLst>
          <pc:docMk/>
          <pc:sldMk cId="786428692" sldId="308"/>
        </pc:sldMkLst>
        <pc:spChg chg="mod">
          <ac:chgData name="Hilton Elias" userId="6441de840eeb3d09" providerId="LiveId" clId="{29A36DFE-554A-485C-90FC-243449F62B76}" dt="2023-11-19T16:29:35.736" v="872" actId="1076"/>
          <ac:spMkLst>
            <pc:docMk/>
            <pc:sldMk cId="786428692" sldId="308"/>
            <ac:spMk id="8" creationId="{32ECFBBC-8E08-1314-7749-0FA82FEC5807}"/>
          </ac:spMkLst>
        </pc:spChg>
      </pc:sldChg>
      <pc:sldChg chg="addSp delSp modSp mod">
        <pc:chgData name="Hilton Elias" userId="6441de840eeb3d09" providerId="LiveId" clId="{29A36DFE-554A-485C-90FC-243449F62B76}" dt="2023-11-19T16:33:16.780" v="916" actId="20577"/>
        <pc:sldMkLst>
          <pc:docMk/>
          <pc:sldMk cId="1751745400" sldId="309"/>
        </pc:sldMkLst>
        <pc:spChg chg="add mod">
          <ac:chgData name="Hilton Elias" userId="6441de840eeb3d09" providerId="LiveId" clId="{29A36DFE-554A-485C-90FC-243449F62B76}" dt="2023-11-19T16:31:29.495" v="886" actId="1076"/>
          <ac:spMkLst>
            <pc:docMk/>
            <pc:sldMk cId="1751745400" sldId="309"/>
            <ac:spMk id="7" creationId="{BF222EB3-9E11-198E-5F76-8D9D80C059C3}"/>
          </ac:spMkLst>
        </pc:spChg>
        <pc:spChg chg="add mod">
          <ac:chgData name="Hilton Elias" userId="6441de840eeb3d09" providerId="LiveId" clId="{29A36DFE-554A-485C-90FC-243449F62B76}" dt="2023-11-19T16:32:24.373" v="903" actId="1076"/>
          <ac:spMkLst>
            <pc:docMk/>
            <pc:sldMk cId="1751745400" sldId="309"/>
            <ac:spMk id="9" creationId="{D1612076-2384-55D8-BABC-3D88A3D560C0}"/>
          </ac:spMkLst>
        </pc:spChg>
        <pc:spChg chg="add mod">
          <ac:chgData name="Hilton Elias" userId="6441de840eeb3d09" providerId="LiveId" clId="{29A36DFE-554A-485C-90FC-243449F62B76}" dt="2023-11-19T16:33:16.780" v="916" actId="20577"/>
          <ac:spMkLst>
            <pc:docMk/>
            <pc:sldMk cId="1751745400" sldId="309"/>
            <ac:spMk id="15" creationId="{C16ADB3B-1082-E26F-283D-3DD2663FBDFD}"/>
          </ac:spMkLst>
        </pc:spChg>
        <pc:picChg chg="del">
          <ac:chgData name="Hilton Elias" userId="6441de840eeb3d09" providerId="LiveId" clId="{29A36DFE-554A-485C-90FC-243449F62B76}" dt="2023-11-19T16:29:40.188" v="873" actId="478"/>
          <ac:picMkLst>
            <pc:docMk/>
            <pc:sldMk cId="1751745400" sldId="309"/>
            <ac:picMk id="3" creationId="{3EF1434E-8980-CCD6-5DF9-1713E91A3D9D}"/>
          </ac:picMkLst>
        </pc:picChg>
        <pc:picChg chg="add mod">
          <ac:chgData name="Hilton Elias" userId="6441de840eeb3d09" providerId="LiveId" clId="{29A36DFE-554A-485C-90FC-243449F62B76}" dt="2023-11-19T16:32:37.658" v="907" actId="14100"/>
          <ac:picMkLst>
            <pc:docMk/>
            <pc:sldMk cId="1751745400" sldId="309"/>
            <ac:picMk id="11" creationId="{06C9CCD6-F01B-58B6-1237-BA422949A65A}"/>
          </ac:picMkLst>
        </pc:picChg>
        <pc:picChg chg="add mod">
          <ac:chgData name="Hilton Elias" userId="6441de840eeb3d09" providerId="LiveId" clId="{29A36DFE-554A-485C-90FC-243449F62B76}" dt="2023-11-19T16:32:42.977" v="909" actId="1076"/>
          <ac:picMkLst>
            <pc:docMk/>
            <pc:sldMk cId="1751745400" sldId="309"/>
            <ac:picMk id="13" creationId="{1B2D5827-DB33-4C98-6E2E-4A28605CEDBA}"/>
          </ac:picMkLst>
        </pc:picChg>
      </pc:sldChg>
      <pc:sldChg chg="addSp delSp modSp mod">
        <pc:chgData name="Hilton Elias" userId="6441de840eeb3d09" providerId="LiveId" clId="{29A36DFE-554A-485C-90FC-243449F62B76}" dt="2023-11-19T16:34:48.930" v="928" actId="1076"/>
        <pc:sldMkLst>
          <pc:docMk/>
          <pc:sldMk cId="3951579344" sldId="310"/>
        </pc:sldMkLst>
        <pc:spChg chg="del">
          <ac:chgData name="Hilton Elias" userId="6441de840eeb3d09" providerId="LiveId" clId="{29A36DFE-554A-485C-90FC-243449F62B76}" dt="2023-11-19T16:34:15.150" v="917" actId="478"/>
          <ac:spMkLst>
            <pc:docMk/>
            <pc:sldMk cId="3951579344" sldId="310"/>
            <ac:spMk id="8" creationId="{32ECFBBC-8E08-1314-7749-0FA82FEC5807}"/>
          </ac:spMkLst>
        </pc:spChg>
        <pc:picChg chg="add mod">
          <ac:chgData name="Hilton Elias" userId="6441de840eeb3d09" providerId="LiveId" clId="{29A36DFE-554A-485C-90FC-243449F62B76}" dt="2023-11-19T16:34:48.930" v="928" actId="1076"/>
          <ac:picMkLst>
            <pc:docMk/>
            <pc:sldMk cId="3951579344" sldId="310"/>
            <ac:picMk id="6" creationId="{B085FE93-9F2A-3C4E-5AC1-BFEE2AA7FB54}"/>
          </ac:picMkLst>
        </pc:picChg>
      </pc:sldChg>
      <pc:sldChg chg="addSp modSp mod">
        <pc:chgData name="Hilton Elias" userId="6441de840eeb3d09" providerId="LiveId" clId="{29A36DFE-554A-485C-90FC-243449F62B76}" dt="2023-11-19T16:37:47.871" v="961" actId="123"/>
        <pc:sldMkLst>
          <pc:docMk/>
          <pc:sldMk cId="3226697631" sldId="311"/>
        </pc:sldMkLst>
        <pc:spChg chg="add mod">
          <ac:chgData name="Hilton Elias" userId="6441de840eeb3d09" providerId="LiveId" clId="{29A36DFE-554A-485C-90FC-243449F62B76}" dt="2023-11-19T16:37:41.650" v="960" actId="1076"/>
          <ac:spMkLst>
            <pc:docMk/>
            <pc:sldMk cId="3226697631" sldId="311"/>
            <ac:spMk id="6" creationId="{DED49F81-8E48-FF10-36A6-6E0746819FAF}"/>
          </ac:spMkLst>
        </pc:spChg>
        <pc:spChg chg="mod">
          <ac:chgData name="Hilton Elias" userId="6441de840eeb3d09" providerId="LiveId" clId="{29A36DFE-554A-485C-90FC-243449F62B76}" dt="2023-11-19T16:35:21.036" v="932" actId="113"/>
          <ac:spMkLst>
            <pc:docMk/>
            <pc:sldMk cId="3226697631" sldId="311"/>
            <ac:spMk id="8" creationId="{32ECFBBC-8E08-1314-7749-0FA82FEC5807}"/>
          </ac:spMkLst>
        </pc:spChg>
        <pc:spChg chg="add mod">
          <ac:chgData name="Hilton Elias" userId="6441de840eeb3d09" providerId="LiveId" clId="{29A36DFE-554A-485C-90FC-243449F62B76}" dt="2023-11-19T16:37:47.871" v="961" actId="123"/>
          <ac:spMkLst>
            <pc:docMk/>
            <pc:sldMk cId="3226697631" sldId="311"/>
            <ac:spMk id="11" creationId="{3DC2CFAF-3A0B-8A88-E66C-F7F7B2CDDADF}"/>
          </ac:spMkLst>
        </pc:spChg>
        <pc:picChg chg="add mod">
          <ac:chgData name="Hilton Elias" userId="6441de840eeb3d09" providerId="LiveId" clId="{29A36DFE-554A-485C-90FC-243449F62B76}" dt="2023-11-19T16:37:36.558" v="959" actId="14100"/>
          <ac:picMkLst>
            <pc:docMk/>
            <pc:sldMk cId="3226697631" sldId="311"/>
            <ac:picMk id="9" creationId="{B0DE4439-0DDE-A31D-8B6A-D7ADA8D7173E}"/>
          </ac:picMkLst>
        </pc:picChg>
      </pc:sldChg>
      <pc:sldChg chg="addSp modSp mod">
        <pc:chgData name="Hilton Elias" userId="6441de840eeb3d09" providerId="LiveId" clId="{29A36DFE-554A-485C-90FC-243449F62B76}" dt="2023-11-19T16:39:39.287" v="988" actId="1076"/>
        <pc:sldMkLst>
          <pc:docMk/>
          <pc:sldMk cId="2218206881" sldId="312"/>
        </pc:sldMkLst>
        <pc:spChg chg="add mod">
          <ac:chgData name="Hilton Elias" userId="6441de840eeb3d09" providerId="LiveId" clId="{29A36DFE-554A-485C-90FC-243449F62B76}" dt="2023-11-19T16:39:39.287" v="988" actId="1076"/>
          <ac:spMkLst>
            <pc:docMk/>
            <pc:sldMk cId="2218206881" sldId="312"/>
            <ac:spMk id="6" creationId="{8B12EA5F-C14C-E7AC-64E8-1550D8F2854E}"/>
          </ac:spMkLst>
        </pc:spChg>
        <pc:spChg chg="mod">
          <ac:chgData name="Hilton Elias" userId="6441de840eeb3d09" providerId="LiveId" clId="{29A36DFE-554A-485C-90FC-243449F62B76}" dt="2023-11-19T16:39:16.571" v="982" actId="1076"/>
          <ac:spMkLst>
            <pc:docMk/>
            <pc:sldMk cId="2218206881" sldId="312"/>
            <ac:spMk id="8" creationId="{32ECFBBC-8E08-1314-7749-0FA82FEC5807}"/>
          </ac:spMkLst>
        </pc:spChg>
      </pc:sldChg>
      <pc:sldChg chg="addSp modSp mod">
        <pc:chgData name="Hilton Elias" userId="6441de840eeb3d09" providerId="LiveId" clId="{29A36DFE-554A-485C-90FC-243449F62B76}" dt="2023-11-19T16:40:58.644" v="999" actId="1076"/>
        <pc:sldMkLst>
          <pc:docMk/>
          <pc:sldMk cId="3379956102" sldId="313"/>
        </pc:sldMkLst>
        <pc:spChg chg="mod">
          <ac:chgData name="Hilton Elias" userId="6441de840eeb3d09" providerId="LiveId" clId="{29A36DFE-554A-485C-90FC-243449F62B76}" dt="2023-11-19T16:40:31.597" v="994" actId="20577"/>
          <ac:spMkLst>
            <pc:docMk/>
            <pc:sldMk cId="3379956102" sldId="313"/>
            <ac:spMk id="8" creationId="{32ECFBBC-8E08-1314-7749-0FA82FEC5807}"/>
          </ac:spMkLst>
        </pc:spChg>
        <pc:picChg chg="add mod">
          <ac:chgData name="Hilton Elias" userId="6441de840eeb3d09" providerId="LiveId" clId="{29A36DFE-554A-485C-90FC-243449F62B76}" dt="2023-11-19T16:40:58.644" v="999" actId="1076"/>
          <ac:picMkLst>
            <pc:docMk/>
            <pc:sldMk cId="3379956102" sldId="313"/>
            <ac:picMk id="6" creationId="{201AC73D-09AD-2C16-CC6D-528B9664BED5}"/>
          </ac:picMkLst>
        </pc:picChg>
      </pc:sldChg>
      <pc:sldChg chg="addSp modSp mod">
        <pc:chgData name="Hilton Elias" userId="6441de840eeb3d09" providerId="LiveId" clId="{29A36DFE-554A-485C-90FC-243449F62B76}" dt="2023-11-19T16:42:26.982" v="1008" actId="14100"/>
        <pc:sldMkLst>
          <pc:docMk/>
          <pc:sldMk cId="3301344027" sldId="314"/>
        </pc:sldMkLst>
        <pc:spChg chg="mod">
          <ac:chgData name="Hilton Elias" userId="6441de840eeb3d09" providerId="LiveId" clId="{29A36DFE-554A-485C-90FC-243449F62B76}" dt="2023-11-19T16:42:00.295" v="1005" actId="113"/>
          <ac:spMkLst>
            <pc:docMk/>
            <pc:sldMk cId="3301344027" sldId="314"/>
            <ac:spMk id="8" creationId="{32ECFBBC-8E08-1314-7749-0FA82FEC5807}"/>
          </ac:spMkLst>
        </pc:spChg>
        <pc:picChg chg="add mod">
          <ac:chgData name="Hilton Elias" userId="6441de840eeb3d09" providerId="LiveId" clId="{29A36DFE-554A-485C-90FC-243449F62B76}" dt="2023-11-19T16:42:26.982" v="1008" actId="14100"/>
          <ac:picMkLst>
            <pc:docMk/>
            <pc:sldMk cId="3301344027" sldId="314"/>
            <ac:picMk id="6" creationId="{AF8F9518-C8F9-FCFF-83C3-D2E3004AF295}"/>
          </ac:picMkLst>
        </pc:picChg>
      </pc:sldChg>
      <pc:sldChg chg="addSp modSp mod">
        <pc:chgData name="Hilton Elias" userId="6441de840eeb3d09" providerId="LiveId" clId="{29A36DFE-554A-485C-90FC-243449F62B76}" dt="2023-11-19T16:46:48.598" v="1042" actId="14100"/>
        <pc:sldMkLst>
          <pc:docMk/>
          <pc:sldMk cId="2237110058" sldId="315"/>
        </pc:sldMkLst>
        <pc:spChg chg="add mod">
          <ac:chgData name="Hilton Elias" userId="6441de840eeb3d09" providerId="LiveId" clId="{29A36DFE-554A-485C-90FC-243449F62B76}" dt="2023-11-19T16:45:27.071" v="1035" actId="14100"/>
          <ac:spMkLst>
            <pc:docMk/>
            <pc:sldMk cId="2237110058" sldId="315"/>
            <ac:spMk id="6" creationId="{28B523B3-18AB-312F-6A39-DA1A04F830C8}"/>
          </ac:spMkLst>
        </pc:spChg>
        <pc:spChg chg="mod">
          <ac:chgData name="Hilton Elias" userId="6441de840eeb3d09" providerId="LiveId" clId="{29A36DFE-554A-485C-90FC-243449F62B76}" dt="2023-11-19T16:45:05.450" v="1029" actId="1076"/>
          <ac:spMkLst>
            <pc:docMk/>
            <pc:sldMk cId="2237110058" sldId="315"/>
            <ac:spMk id="8" creationId="{32ECFBBC-8E08-1314-7749-0FA82FEC5807}"/>
          </ac:spMkLst>
        </pc:spChg>
        <pc:picChg chg="add mod">
          <ac:chgData name="Hilton Elias" userId="6441de840eeb3d09" providerId="LiveId" clId="{29A36DFE-554A-485C-90FC-243449F62B76}" dt="2023-11-19T16:46:48.598" v="1042" actId="14100"/>
          <ac:picMkLst>
            <pc:docMk/>
            <pc:sldMk cId="2237110058" sldId="315"/>
            <ac:picMk id="9" creationId="{A1266868-9306-D2BA-A74B-190114BC71F8}"/>
          </ac:picMkLst>
        </pc:picChg>
      </pc:sldChg>
      <pc:sldChg chg="addSp delSp modSp add mod ord">
        <pc:chgData name="Hilton Elias" userId="6441de840eeb3d09" providerId="LiveId" clId="{29A36DFE-554A-485C-90FC-243449F62B76}" dt="2023-11-19T16:48:50.239" v="1077" actId="20577"/>
        <pc:sldMkLst>
          <pc:docMk/>
          <pc:sldMk cId="387873340" sldId="316"/>
        </pc:sldMkLst>
        <pc:spChg chg="mod">
          <ac:chgData name="Hilton Elias" userId="6441de840eeb3d09" providerId="LiveId" clId="{29A36DFE-554A-485C-90FC-243449F62B76}" dt="2023-11-19T16:48:50.239" v="1077" actId="20577"/>
          <ac:spMkLst>
            <pc:docMk/>
            <pc:sldMk cId="387873340" sldId="316"/>
            <ac:spMk id="8" creationId="{32ECFBBC-8E08-1314-7749-0FA82FEC5807}"/>
          </ac:spMkLst>
        </pc:spChg>
        <pc:picChg chg="del">
          <ac:chgData name="Hilton Elias" userId="6441de840eeb3d09" providerId="LiveId" clId="{29A36DFE-554A-485C-90FC-243449F62B76}" dt="2023-11-19T16:47:19.538" v="1046" actId="478"/>
          <ac:picMkLst>
            <pc:docMk/>
            <pc:sldMk cId="387873340" sldId="316"/>
            <ac:picMk id="6" creationId="{AF8F9518-C8F9-FCFF-83C3-D2E3004AF295}"/>
          </ac:picMkLst>
        </pc:picChg>
        <pc:picChg chg="add mod">
          <ac:chgData name="Hilton Elias" userId="6441de840eeb3d09" providerId="LiveId" clId="{29A36DFE-554A-485C-90FC-243449F62B76}" dt="2023-11-19T16:47:50.767" v="1052" actId="1076"/>
          <ac:picMkLst>
            <pc:docMk/>
            <pc:sldMk cId="387873340" sldId="316"/>
            <ac:picMk id="7" creationId="{5B945196-310C-1FAF-5125-E888911D71C6}"/>
          </ac:picMkLst>
        </pc:picChg>
      </pc:sldChg>
      <pc:sldChg chg="addSp delSp modSp add mod">
        <pc:chgData name="Hilton Elias" userId="6441de840eeb3d09" providerId="LiveId" clId="{29A36DFE-554A-485C-90FC-243449F62B76}" dt="2023-11-19T16:51:08.561" v="1096" actId="14100"/>
        <pc:sldMkLst>
          <pc:docMk/>
          <pc:sldMk cId="90251700" sldId="317"/>
        </pc:sldMkLst>
        <pc:spChg chg="mod">
          <ac:chgData name="Hilton Elias" userId="6441de840eeb3d09" providerId="LiveId" clId="{29A36DFE-554A-485C-90FC-243449F62B76}" dt="2023-11-19T16:49:40.349" v="1085" actId="1076"/>
          <ac:spMkLst>
            <pc:docMk/>
            <pc:sldMk cId="90251700" sldId="317"/>
            <ac:spMk id="8" creationId="{32ECFBBC-8E08-1314-7749-0FA82FEC5807}"/>
          </ac:spMkLst>
        </pc:spChg>
        <pc:picChg chg="add del mod">
          <ac:chgData name="Hilton Elias" userId="6441de840eeb3d09" providerId="LiveId" clId="{29A36DFE-554A-485C-90FC-243449F62B76}" dt="2023-11-19T16:50:37.290" v="1090" actId="478"/>
          <ac:picMkLst>
            <pc:docMk/>
            <pc:sldMk cId="90251700" sldId="317"/>
            <ac:picMk id="6" creationId="{EB70D85E-C5A9-B369-ED5B-3E933C62C651}"/>
          </ac:picMkLst>
        </pc:picChg>
        <pc:picChg chg="del">
          <ac:chgData name="Hilton Elias" userId="6441de840eeb3d09" providerId="LiveId" clId="{29A36DFE-554A-485C-90FC-243449F62B76}" dt="2023-11-19T16:49:35.445" v="1084" actId="478"/>
          <ac:picMkLst>
            <pc:docMk/>
            <pc:sldMk cId="90251700" sldId="317"/>
            <ac:picMk id="7" creationId="{5B945196-310C-1FAF-5125-E888911D71C6}"/>
          </ac:picMkLst>
        </pc:picChg>
        <pc:picChg chg="add mod">
          <ac:chgData name="Hilton Elias" userId="6441de840eeb3d09" providerId="LiveId" clId="{29A36DFE-554A-485C-90FC-243449F62B76}" dt="2023-11-19T16:51:08.561" v="1096" actId="14100"/>
          <ac:picMkLst>
            <pc:docMk/>
            <pc:sldMk cId="90251700" sldId="317"/>
            <ac:picMk id="10" creationId="{19429B46-E0F8-1F2E-2A7B-FA00A8BFEFEA}"/>
          </ac:picMkLst>
        </pc:picChg>
      </pc:sldChg>
      <pc:sldChg chg="addSp delSp modSp add mod">
        <pc:chgData name="Hilton Elias" userId="6441de840eeb3d09" providerId="LiveId" clId="{29A36DFE-554A-485C-90FC-243449F62B76}" dt="2023-11-19T16:52:16.217" v="1106" actId="14100"/>
        <pc:sldMkLst>
          <pc:docMk/>
          <pc:sldMk cId="1482905451" sldId="318"/>
        </pc:sldMkLst>
        <pc:spChg chg="del">
          <ac:chgData name="Hilton Elias" userId="6441de840eeb3d09" providerId="LiveId" clId="{29A36DFE-554A-485C-90FC-243449F62B76}" dt="2023-11-19T16:51:41.461" v="1098" actId="478"/>
          <ac:spMkLst>
            <pc:docMk/>
            <pc:sldMk cId="1482905451" sldId="318"/>
            <ac:spMk id="8" creationId="{32ECFBBC-8E08-1314-7749-0FA82FEC5807}"/>
          </ac:spMkLst>
        </pc:spChg>
        <pc:picChg chg="add mod">
          <ac:chgData name="Hilton Elias" userId="6441de840eeb3d09" providerId="LiveId" clId="{29A36DFE-554A-485C-90FC-243449F62B76}" dt="2023-11-19T16:52:16.217" v="1106" actId="14100"/>
          <ac:picMkLst>
            <pc:docMk/>
            <pc:sldMk cId="1482905451" sldId="318"/>
            <ac:picMk id="6" creationId="{5DC4E563-46E7-3FD8-0A57-37487784C8FF}"/>
          </ac:picMkLst>
        </pc:picChg>
        <pc:picChg chg="del">
          <ac:chgData name="Hilton Elias" userId="6441de840eeb3d09" providerId="LiveId" clId="{29A36DFE-554A-485C-90FC-243449F62B76}" dt="2023-11-19T16:51:42.483" v="1099" actId="478"/>
          <ac:picMkLst>
            <pc:docMk/>
            <pc:sldMk cId="1482905451" sldId="318"/>
            <ac:picMk id="10" creationId="{19429B46-E0F8-1F2E-2A7B-FA00A8BFEFEA}"/>
          </ac:picMkLst>
        </pc:picChg>
      </pc:sldChg>
      <pc:sldChg chg="addSp delSp modSp add mod ord">
        <pc:chgData name="Hilton Elias" userId="6441de840eeb3d09" providerId="LiveId" clId="{29A36DFE-554A-485C-90FC-243449F62B76}" dt="2023-11-19T16:53:55.811" v="1119" actId="14100"/>
        <pc:sldMkLst>
          <pc:docMk/>
          <pc:sldMk cId="1781085039" sldId="319"/>
        </pc:sldMkLst>
        <pc:spChg chg="mod">
          <ac:chgData name="Hilton Elias" userId="6441de840eeb3d09" providerId="LiveId" clId="{29A36DFE-554A-485C-90FC-243449F62B76}" dt="2023-11-19T16:53:42.601" v="1116" actId="20577"/>
          <ac:spMkLst>
            <pc:docMk/>
            <pc:sldMk cId="1781085039" sldId="319"/>
            <ac:spMk id="8" creationId="{32ECFBBC-8E08-1314-7749-0FA82FEC5807}"/>
          </ac:spMkLst>
        </pc:spChg>
        <pc:picChg chg="del">
          <ac:chgData name="Hilton Elias" userId="6441de840eeb3d09" providerId="LiveId" clId="{29A36DFE-554A-485C-90FC-243449F62B76}" dt="2023-11-19T16:52:46.613" v="1110" actId="478"/>
          <ac:picMkLst>
            <pc:docMk/>
            <pc:sldMk cId="1781085039" sldId="319"/>
            <ac:picMk id="6" creationId="{AF8F9518-C8F9-FCFF-83C3-D2E3004AF295}"/>
          </ac:picMkLst>
        </pc:picChg>
        <pc:picChg chg="add mod">
          <ac:chgData name="Hilton Elias" userId="6441de840eeb3d09" providerId="LiveId" clId="{29A36DFE-554A-485C-90FC-243449F62B76}" dt="2023-11-19T16:53:55.811" v="1119" actId="14100"/>
          <ac:picMkLst>
            <pc:docMk/>
            <pc:sldMk cId="1781085039" sldId="319"/>
            <ac:picMk id="7" creationId="{1E606843-49E8-42FA-CE72-D8DFC6E0215E}"/>
          </ac:picMkLst>
        </pc:picChg>
      </pc:sldChg>
      <pc:sldChg chg="addSp delSp modSp add mod ord">
        <pc:chgData name="Hilton Elias" userId="6441de840eeb3d09" providerId="LiveId" clId="{29A36DFE-554A-485C-90FC-243449F62B76}" dt="2023-11-19T16:57:14.323" v="1145" actId="1076"/>
        <pc:sldMkLst>
          <pc:docMk/>
          <pc:sldMk cId="3873546684" sldId="320"/>
        </pc:sldMkLst>
        <pc:spChg chg="mod">
          <ac:chgData name="Hilton Elias" userId="6441de840eeb3d09" providerId="LiveId" clId="{29A36DFE-554A-485C-90FC-243449F62B76}" dt="2023-11-19T16:56:26.623" v="1141" actId="255"/>
          <ac:spMkLst>
            <pc:docMk/>
            <pc:sldMk cId="3873546684" sldId="320"/>
            <ac:spMk id="8" creationId="{32ECFBBC-8E08-1314-7749-0FA82FEC5807}"/>
          </ac:spMkLst>
        </pc:spChg>
        <pc:picChg chg="add mod">
          <ac:chgData name="Hilton Elias" userId="6441de840eeb3d09" providerId="LiveId" clId="{29A36DFE-554A-485C-90FC-243449F62B76}" dt="2023-11-19T16:57:14.323" v="1145" actId="1076"/>
          <ac:picMkLst>
            <pc:docMk/>
            <pc:sldMk cId="3873546684" sldId="320"/>
            <ac:picMk id="6" creationId="{6E03CAC7-F800-7309-C3AD-4417754B340C}"/>
          </ac:picMkLst>
        </pc:picChg>
        <pc:picChg chg="del">
          <ac:chgData name="Hilton Elias" userId="6441de840eeb3d09" providerId="LiveId" clId="{29A36DFE-554A-485C-90FC-243449F62B76}" dt="2023-11-19T16:55:00.827" v="1124" actId="478"/>
          <ac:picMkLst>
            <pc:docMk/>
            <pc:sldMk cId="3873546684" sldId="320"/>
            <ac:picMk id="7" creationId="{5B945196-310C-1FAF-5125-E888911D71C6}"/>
          </ac:picMkLst>
        </pc:picChg>
      </pc:sldChg>
      <pc:sldChg chg="addSp delSp modSp add mod">
        <pc:chgData name="Hilton Elias" userId="6441de840eeb3d09" providerId="LiveId" clId="{29A36DFE-554A-485C-90FC-243449F62B76}" dt="2023-11-19T17:02:54.132" v="1159" actId="1076"/>
        <pc:sldMkLst>
          <pc:docMk/>
          <pc:sldMk cId="437883113" sldId="321"/>
        </pc:sldMkLst>
        <pc:spChg chg="mod">
          <ac:chgData name="Hilton Elias" userId="6441de840eeb3d09" providerId="LiveId" clId="{29A36DFE-554A-485C-90FC-243449F62B76}" dt="2023-11-19T17:02:04.202" v="1152" actId="20577"/>
          <ac:spMkLst>
            <pc:docMk/>
            <pc:sldMk cId="437883113" sldId="321"/>
            <ac:spMk id="8" creationId="{32ECFBBC-8E08-1314-7749-0FA82FEC5807}"/>
          </ac:spMkLst>
        </pc:spChg>
        <pc:picChg chg="add mod">
          <ac:chgData name="Hilton Elias" userId="6441de840eeb3d09" providerId="LiveId" clId="{29A36DFE-554A-485C-90FC-243449F62B76}" dt="2023-11-19T17:02:54.132" v="1159" actId="1076"/>
          <ac:picMkLst>
            <pc:docMk/>
            <pc:sldMk cId="437883113" sldId="321"/>
            <ac:picMk id="6" creationId="{695901BE-C726-3FBB-112A-25054641EF8C}"/>
          </ac:picMkLst>
        </pc:picChg>
        <pc:picChg chg="del">
          <ac:chgData name="Hilton Elias" userId="6441de840eeb3d09" providerId="LiveId" clId="{29A36DFE-554A-485C-90FC-243449F62B76}" dt="2023-11-19T17:01:41.117" v="1146" actId="478"/>
          <ac:picMkLst>
            <pc:docMk/>
            <pc:sldMk cId="437883113" sldId="321"/>
            <ac:picMk id="7" creationId="{5B945196-310C-1FAF-5125-E888911D71C6}"/>
          </ac:picMkLst>
        </pc:picChg>
      </pc:sldChg>
      <pc:sldChg chg="add del">
        <pc:chgData name="Hilton Elias" userId="6441de840eeb3d09" providerId="LiveId" clId="{29A36DFE-554A-485C-90FC-243449F62B76}" dt="2023-11-19T16:55:12.200" v="1127"/>
        <pc:sldMkLst>
          <pc:docMk/>
          <pc:sldMk cId="1907810865" sldId="322"/>
        </pc:sldMkLst>
      </pc:sldChg>
      <pc:sldChg chg="addSp delSp modSp add mod ord">
        <pc:chgData name="Hilton Elias" userId="6441de840eeb3d09" providerId="LiveId" clId="{29A36DFE-554A-485C-90FC-243449F62B76}" dt="2023-11-19T17:07:19.575" v="1205" actId="1076"/>
        <pc:sldMkLst>
          <pc:docMk/>
          <pc:sldMk cId="2595723733" sldId="322"/>
        </pc:sldMkLst>
        <pc:spChg chg="mod">
          <ac:chgData name="Hilton Elias" userId="6441de840eeb3d09" providerId="LiveId" clId="{29A36DFE-554A-485C-90FC-243449F62B76}" dt="2023-11-19T17:07:00.213" v="1201" actId="1076"/>
          <ac:spMkLst>
            <pc:docMk/>
            <pc:sldMk cId="2595723733" sldId="322"/>
            <ac:spMk id="8" creationId="{32ECFBBC-8E08-1314-7749-0FA82FEC5807}"/>
          </ac:spMkLst>
        </pc:spChg>
        <pc:spChg chg="add mod">
          <ac:chgData name="Hilton Elias" userId="6441de840eeb3d09" providerId="LiveId" clId="{29A36DFE-554A-485C-90FC-243449F62B76}" dt="2023-11-19T17:06:52.185" v="1199" actId="1076"/>
          <ac:spMkLst>
            <pc:docMk/>
            <pc:sldMk cId="2595723733" sldId="322"/>
            <ac:spMk id="12" creationId="{14D5CCD8-7946-4206-398D-C7D6BAA78A04}"/>
          </ac:spMkLst>
        </pc:spChg>
        <pc:picChg chg="del">
          <ac:chgData name="Hilton Elias" userId="6441de840eeb3d09" providerId="LiveId" clId="{29A36DFE-554A-485C-90FC-243449F62B76}" dt="2023-11-19T17:03:24.453" v="1163" actId="478"/>
          <ac:picMkLst>
            <pc:docMk/>
            <pc:sldMk cId="2595723733" sldId="322"/>
            <ac:picMk id="6" creationId="{6E03CAC7-F800-7309-C3AD-4417754B340C}"/>
          </ac:picMkLst>
        </pc:picChg>
        <pc:picChg chg="add del">
          <ac:chgData name="Hilton Elias" userId="6441de840eeb3d09" providerId="LiveId" clId="{29A36DFE-554A-485C-90FC-243449F62B76}" dt="2023-11-19T17:03:27.477" v="1165" actId="478"/>
          <ac:picMkLst>
            <pc:docMk/>
            <pc:sldMk cId="2595723733" sldId="322"/>
            <ac:picMk id="7" creationId="{959030A8-03DF-A566-5E3F-C12C6E3796C1}"/>
          </ac:picMkLst>
        </pc:picChg>
        <pc:picChg chg="add del">
          <ac:chgData name="Hilton Elias" userId="6441de840eeb3d09" providerId="LiveId" clId="{29A36DFE-554A-485C-90FC-243449F62B76}" dt="2023-11-19T17:03:33.929" v="1167" actId="478"/>
          <ac:picMkLst>
            <pc:docMk/>
            <pc:sldMk cId="2595723733" sldId="322"/>
            <ac:picMk id="10" creationId="{5E4DF7D1-7C39-C254-90D6-2D4C8379F29C}"/>
          </ac:picMkLst>
        </pc:picChg>
        <pc:picChg chg="add mod">
          <ac:chgData name="Hilton Elias" userId="6441de840eeb3d09" providerId="LiveId" clId="{29A36DFE-554A-485C-90FC-243449F62B76}" dt="2023-11-19T17:07:19.575" v="1205" actId="1076"/>
          <ac:picMkLst>
            <pc:docMk/>
            <pc:sldMk cId="2595723733" sldId="322"/>
            <ac:picMk id="14" creationId="{7CFA36AE-DD52-A496-7D20-F4591668EDFB}"/>
          </ac:picMkLst>
        </pc:picChg>
      </pc:sldChg>
      <pc:sldChg chg="addSp delSp modSp add mod ord">
        <pc:chgData name="Hilton Elias" userId="6441de840eeb3d09" providerId="LiveId" clId="{29A36DFE-554A-485C-90FC-243449F62B76}" dt="2023-11-19T17:34:40.702" v="1431" actId="20577"/>
        <pc:sldMkLst>
          <pc:docMk/>
          <pc:sldMk cId="1450882866" sldId="323"/>
        </pc:sldMkLst>
        <pc:spChg chg="add mod">
          <ac:chgData name="Hilton Elias" userId="6441de840eeb3d09" providerId="LiveId" clId="{29A36DFE-554A-485C-90FC-243449F62B76}" dt="2023-11-19T17:34:32.276" v="1430" actId="14100"/>
          <ac:spMkLst>
            <pc:docMk/>
            <pc:sldMk cId="1450882866" sldId="323"/>
            <ac:spMk id="7" creationId="{97568FF7-877F-C00F-887B-013EF8D75320}"/>
          </ac:spMkLst>
        </pc:spChg>
        <pc:spChg chg="mod">
          <ac:chgData name="Hilton Elias" userId="6441de840eeb3d09" providerId="LiveId" clId="{29A36DFE-554A-485C-90FC-243449F62B76}" dt="2023-11-19T17:34:40.702" v="1431" actId="20577"/>
          <ac:spMkLst>
            <pc:docMk/>
            <pc:sldMk cId="1450882866" sldId="323"/>
            <ac:spMk id="8" creationId="{32ECFBBC-8E08-1314-7749-0FA82FEC5807}"/>
          </ac:spMkLst>
        </pc:spChg>
        <pc:picChg chg="del">
          <ac:chgData name="Hilton Elias" userId="6441de840eeb3d09" providerId="LiveId" clId="{29A36DFE-554A-485C-90FC-243449F62B76}" dt="2023-11-19T17:07:54.254" v="1209" actId="478"/>
          <ac:picMkLst>
            <pc:docMk/>
            <pc:sldMk cId="1450882866" sldId="323"/>
            <ac:picMk id="6" creationId="{6E03CAC7-F800-7309-C3AD-4417754B340C}"/>
          </ac:picMkLst>
        </pc:picChg>
      </pc:sldChg>
      <pc:sldChg chg="delSp modSp add mod ord">
        <pc:chgData name="Hilton Elias" userId="6441de840eeb3d09" providerId="LiveId" clId="{29A36DFE-554A-485C-90FC-243449F62B76}" dt="2023-11-19T17:38:44.456" v="1476" actId="255"/>
        <pc:sldMkLst>
          <pc:docMk/>
          <pc:sldMk cId="1362949944" sldId="324"/>
        </pc:sldMkLst>
        <pc:spChg chg="mod">
          <ac:chgData name="Hilton Elias" userId="6441de840eeb3d09" providerId="LiveId" clId="{29A36DFE-554A-485C-90FC-243449F62B76}" dt="2023-11-19T17:38:44.456" v="1476" actId="255"/>
          <ac:spMkLst>
            <pc:docMk/>
            <pc:sldMk cId="1362949944" sldId="324"/>
            <ac:spMk id="8" creationId="{32ECFBBC-8E08-1314-7749-0FA82FEC5807}"/>
          </ac:spMkLst>
        </pc:spChg>
        <pc:picChg chg="del">
          <ac:chgData name="Hilton Elias" userId="6441de840eeb3d09" providerId="LiveId" clId="{29A36DFE-554A-485C-90FC-243449F62B76}" dt="2023-11-19T17:35:31.284" v="1436" actId="478"/>
          <ac:picMkLst>
            <pc:docMk/>
            <pc:sldMk cId="1362949944" sldId="324"/>
            <ac:picMk id="6" creationId="{6E03CAC7-F800-7309-C3AD-4417754B340C}"/>
          </ac:picMkLst>
        </pc:picChg>
      </pc:sldChg>
      <pc:sldChg chg="addSp delSp modSp add mod">
        <pc:chgData name="Hilton Elias" userId="6441de840eeb3d09" providerId="LiveId" clId="{29A36DFE-554A-485C-90FC-243449F62B76}" dt="2023-11-19T17:54:33.657" v="1627" actId="14100"/>
        <pc:sldMkLst>
          <pc:docMk/>
          <pc:sldMk cId="510353271" sldId="325"/>
        </pc:sldMkLst>
        <pc:spChg chg="add mod">
          <ac:chgData name="Hilton Elias" userId="6441de840eeb3d09" providerId="LiveId" clId="{29A36DFE-554A-485C-90FC-243449F62B76}" dt="2023-11-19T17:41:05.685" v="1507" actId="1076"/>
          <ac:spMkLst>
            <pc:docMk/>
            <pc:sldMk cId="510353271" sldId="325"/>
            <ac:spMk id="7" creationId="{F773F036-8FDC-DF50-92F0-AE237808E250}"/>
          </ac:spMkLst>
        </pc:spChg>
        <pc:spChg chg="mod">
          <ac:chgData name="Hilton Elias" userId="6441de840eeb3d09" providerId="LiveId" clId="{29A36DFE-554A-485C-90FC-243449F62B76}" dt="2023-11-19T17:54:33.657" v="1627" actId="14100"/>
          <ac:spMkLst>
            <pc:docMk/>
            <pc:sldMk cId="510353271" sldId="325"/>
            <ac:spMk id="8" creationId="{32ECFBBC-8E08-1314-7749-0FA82FEC5807}"/>
          </ac:spMkLst>
        </pc:spChg>
        <pc:picChg chg="del">
          <ac:chgData name="Hilton Elias" userId="6441de840eeb3d09" providerId="LiveId" clId="{29A36DFE-554A-485C-90FC-243449F62B76}" dt="2023-11-19T17:39:11.032" v="1478" actId="478"/>
          <ac:picMkLst>
            <pc:docMk/>
            <pc:sldMk cId="510353271" sldId="325"/>
            <ac:picMk id="6" creationId="{6E03CAC7-F800-7309-C3AD-4417754B340C}"/>
          </ac:picMkLst>
        </pc:picChg>
        <pc:picChg chg="add mod">
          <ac:chgData name="Hilton Elias" userId="6441de840eeb3d09" providerId="LiveId" clId="{29A36DFE-554A-485C-90FC-243449F62B76}" dt="2023-11-19T17:40:44.738" v="1500" actId="1076"/>
          <ac:picMkLst>
            <pc:docMk/>
            <pc:sldMk cId="510353271" sldId="325"/>
            <ac:picMk id="10" creationId="{990C1421-3D2B-12BC-8462-17DBA2CB7D8F}"/>
          </ac:picMkLst>
        </pc:picChg>
      </pc:sldChg>
      <pc:sldChg chg="addSp delSp modSp add mod">
        <pc:chgData name="Hilton Elias" userId="6441de840eeb3d09" providerId="LiveId" clId="{29A36DFE-554A-485C-90FC-243449F62B76}" dt="2023-11-19T17:45:36.303" v="1625" actId="1076"/>
        <pc:sldMkLst>
          <pc:docMk/>
          <pc:sldMk cId="2248088704" sldId="326"/>
        </pc:sldMkLst>
        <pc:spChg chg="add del mod">
          <ac:chgData name="Hilton Elias" userId="6441de840eeb3d09" providerId="LiveId" clId="{29A36DFE-554A-485C-90FC-243449F62B76}" dt="2023-11-19T17:45:01.557" v="1620" actId="478"/>
          <ac:spMkLst>
            <pc:docMk/>
            <pc:sldMk cId="2248088704" sldId="326"/>
            <ac:spMk id="7" creationId="{7CE2AE81-51D1-946A-ADD2-CA753DA7C32E}"/>
          </ac:spMkLst>
        </pc:spChg>
        <pc:spChg chg="mod">
          <ac:chgData name="Hilton Elias" userId="6441de840eeb3d09" providerId="LiveId" clId="{29A36DFE-554A-485C-90FC-243449F62B76}" dt="2023-11-19T17:41:32.278" v="1509" actId="20577"/>
          <ac:spMkLst>
            <pc:docMk/>
            <pc:sldMk cId="2248088704" sldId="326"/>
            <ac:spMk id="8" creationId="{32ECFBBC-8E08-1314-7749-0FA82FEC5807}"/>
          </ac:spMkLst>
        </pc:spChg>
        <pc:picChg chg="del">
          <ac:chgData name="Hilton Elias" userId="6441de840eeb3d09" providerId="LiveId" clId="{29A36DFE-554A-485C-90FC-243449F62B76}" dt="2023-11-19T17:41:35.497" v="1510" actId="478"/>
          <ac:picMkLst>
            <pc:docMk/>
            <pc:sldMk cId="2248088704" sldId="326"/>
            <ac:picMk id="6" creationId="{6E03CAC7-F800-7309-C3AD-4417754B340C}"/>
          </ac:picMkLst>
        </pc:picChg>
        <pc:picChg chg="add mod">
          <ac:chgData name="Hilton Elias" userId="6441de840eeb3d09" providerId="LiveId" clId="{29A36DFE-554A-485C-90FC-243449F62B76}" dt="2023-11-19T17:45:36.303" v="1625" actId="1076"/>
          <ac:picMkLst>
            <pc:docMk/>
            <pc:sldMk cId="2248088704" sldId="326"/>
            <ac:picMk id="10" creationId="{37F41AB6-2C8D-F453-E222-6B44672B743D}"/>
          </ac:picMkLst>
        </pc:picChg>
      </pc:sldChg>
      <pc:sldChg chg="addSp delSp modSp add mod">
        <pc:chgData name="Hilton Elias" userId="6441de840eeb3d09" providerId="LiveId" clId="{29A36DFE-554A-485C-90FC-243449F62B76}" dt="2023-11-19T18:01:24.154" v="1652" actId="1076"/>
        <pc:sldMkLst>
          <pc:docMk/>
          <pc:sldMk cId="1961761178" sldId="327"/>
        </pc:sldMkLst>
        <pc:spChg chg="mod">
          <ac:chgData name="Hilton Elias" userId="6441de840eeb3d09" providerId="LiveId" clId="{29A36DFE-554A-485C-90FC-243449F62B76}" dt="2023-11-19T18:00:38.629" v="1647" actId="1076"/>
          <ac:spMkLst>
            <pc:docMk/>
            <pc:sldMk cId="1961761178" sldId="327"/>
            <ac:spMk id="7" creationId="{F773F036-8FDC-DF50-92F0-AE237808E250}"/>
          </ac:spMkLst>
        </pc:spChg>
        <pc:spChg chg="mod">
          <ac:chgData name="Hilton Elias" userId="6441de840eeb3d09" providerId="LiveId" clId="{29A36DFE-554A-485C-90FC-243449F62B76}" dt="2023-11-19T18:00:35.055" v="1646" actId="1076"/>
          <ac:spMkLst>
            <pc:docMk/>
            <pc:sldMk cId="1961761178" sldId="327"/>
            <ac:spMk id="8" creationId="{32ECFBBC-8E08-1314-7749-0FA82FEC5807}"/>
          </ac:spMkLst>
        </pc:spChg>
        <pc:picChg chg="add mod">
          <ac:chgData name="Hilton Elias" userId="6441de840eeb3d09" providerId="LiveId" clId="{29A36DFE-554A-485C-90FC-243449F62B76}" dt="2023-11-19T18:00:03.069" v="1643" actId="1076"/>
          <ac:picMkLst>
            <pc:docMk/>
            <pc:sldMk cId="1961761178" sldId="327"/>
            <ac:picMk id="6" creationId="{83ACE7B0-1EE2-553B-D19C-8D49017437C5}"/>
          </ac:picMkLst>
        </pc:picChg>
        <pc:picChg chg="del">
          <ac:chgData name="Hilton Elias" userId="6441de840eeb3d09" providerId="LiveId" clId="{29A36DFE-554A-485C-90FC-243449F62B76}" dt="2023-11-19T17:59:51.871" v="1639" actId="478"/>
          <ac:picMkLst>
            <pc:docMk/>
            <pc:sldMk cId="1961761178" sldId="327"/>
            <ac:picMk id="10" creationId="{990C1421-3D2B-12BC-8462-17DBA2CB7D8F}"/>
          </ac:picMkLst>
        </pc:picChg>
        <pc:picChg chg="add mod">
          <ac:chgData name="Hilton Elias" userId="6441de840eeb3d09" providerId="LiveId" clId="{29A36DFE-554A-485C-90FC-243449F62B76}" dt="2023-11-19T18:01:24.154" v="1652" actId="1076"/>
          <ac:picMkLst>
            <pc:docMk/>
            <pc:sldMk cId="1961761178" sldId="327"/>
            <ac:picMk id="11" creationId="{7D761C10-B8B2-7792-2ADD-EDD3EE9951D7}"/>
          </ac:picMkLst>
        </pc:picChg>
      </pc:sldChg>
      <pc:sldChg chg="addSp delSp modSp add mod">
        <pc:chgData name="Hilton Elias" userId="6441de840eeb3d09" providerId="LiveId" clId="{29A36DFE-554A-485C-90FC-243449F62B76}" dt="2023-11-19T18:09:23.075" v="1742" actId="12"/>
        <pc:sldMkLst>
          <pc:docMk/>
          <pc:sldMk cId="1680662106" sldId="328"/>
        </pc:sldMkLst>
        <pc:spChg chg="mod">
          <ac:chgData name="Hilton Elias" userId="6441de840eeb3d09" providerId="LiveId" clId="{29A36DFE-554A-485C-90FC-243449F62B76}" dt="2023-11-19T18:06:47.726" v="1721" actId="1076"/>
          <ac:spMkLst>
            <pc:docMk/>
            <pc:sldMk cId="1680662106" sldId="328"/>
            <ac:spMk id="7" creationId="{F773F036-8FDC-DF50-92F0-AE237808E250}"/>
          </ac:spMkLst>
        </pc:spChg>
        <pc:spChg chg="mod">
          <ac:chgData name="Hilton Elias" userId="6441de840eeb3d09" providerId="LiveId" clId="{29A36DFE-554A-485C-90FC-243449F62B76}" dt="2023-11-19T18:03:28.835" v="1662" actId="1076"/>
          <ac:spMkLst>
            <pc:docMk/>
            <pc:sldMk cId="1680662106" sldId="328"/>
            <ac:spMk id="8" creationId="{32ECFBBC-8E08-1314-7749-0FA82FEC5807}"/>
          </ac:spMkLst>
        </pc:spChg>
        <pc:spChg chg="add mod">
          <ac:chgData name="Hilton Elias" userId="6441de840eeb3d09" providerId="LiveId" clId="{29A36DFE-554A-485C-90FC-243449F62B76}" dt="2023-11-19T18:09:23.075" v="1742" actId="12"/>
          <ac:spMkLst>
            <pc:docMk/>
            <pc:sldMk cId="1680662106" sldId="328"/>
            <ac:spMk id="14" creationId="{DAB5D4A5-FF3B-23F3-37B5-C3FC0BB88D99}"/>
          </ac:spMkLst>
        </pc:spChg>
        <pc:picChg chg="del">
          <ac:chgData name="Hilton Elias" userId="6441de840eeb3d09" providerId="LiveId" clId="{29A36DFE-554A-485C-90FC-243449F62B76}" dt="2023-11-19T18:04:25.859" v="1694" actId="478"/>
          <ac:picMkLst>
            <pc:docMk/>
            <pc:sldMk cId="1680662106" sldId="328"/>
            <ac:picMk id="6" creationId="{83ACE7B0-1EE2-553B-D19C-8D49017437C5}"/>
          </ac:picMkLst>
        </pc:picChg>
        <pc:picChg chg="add mod">
          <ac:chgData name="Hilton Elias" userId="6441de840eeb3d09" providerId="LiveId" clId="{29A36DFE-554A-485C-90FC-243449F62B76}" dt="2023-11-19T18:06:52.768" v="1722" actId="1076"/>
          <ac:picMkLst>
            <pc:docMk/>
            <pc:sldMk cId="1680662106" sldId="328"/>
            <ac:picMk id="9" creationId="{8117B998-8C3A-E986-4626-3D910DD40FE0}"/>
          </ac:picMkLst>
        </pc:picChg>
        <pc:picChg chg="del">
          <ac:chgData name="Hilton Elias" userId="6441de840eeb3d09" providerId="LiveId" clId="{29A36DFE-554A-485C-90FC-243449F62B76}" dt="2023-11-19T18:02:48.342" v="1654" actId="478"/>
          <ac:picMkLst>
            <pc:docMk/>
            <pc:sldMk cId="1680662106" sldId="328"/>
            <ac:picMk id="11" creationId="{7D761C10-B8B2-7792-2ADD-EDD3EE9951D7}"/>
          </ac:picMkLst>
        </pc:picChg>
        <pc:picChg chg="add mod">
          <ac:chgData name="Hilton Elias" userId="6441de840eeb3d09" providerId="LiveId" clId="{29A36DFE-554A-485C-90FC-243449F62B76}" dt="2023-11-19T18:06:42.716" v="1720" actId="1076"/>
          <ac:picMkLst>
            <pc:docMk/>
            <pc:sldMk cId="1680662106" sldId="328"/>
            <ac:picMk id="12" creationId="{41827398-C0B3-1B08-EF3B-0AB00500901F}"/>
          </ac:picMkLst>
        </pc:picChg>
      </pc:sldChg>
      <pc:sldChg chg="modSp add mod ord">
        <pc:chgData name="Hilton Elias" userId="6441de840eeb3d09" providerId="LiveId" clId="{29A36DFE-554A-485C-90FC-243449F62B76}" dt="2023-11-19T18:11:40.054" v="1768" actId="1076"/>
        <pc:sldMkLst>
          <pc:docMk/>
          <pc:sldMk cId="3484835659" sldId="329"/>
        </pc:sldMkLst>
        <pc:spChg chg="mod">
          <ac:chgData name="Hilton Elias" userId="6441de840eeb3d09" providerId="LiveId" clId="{29A36DFE-554A-485C-90FC-243449F62B76}" dt="2023-11-19T18:11:40.054" v="1768" actId="1076"/>
          <ac:spMkLst>
            <pc:docMk/>
            <pc:sldMk cId="3484835659" sldId="329"/>
            <ac:spMk id="8" creationId="{32ECFBBC-8E08-1314-7749-0FA82FEC5807}"/>
          </ac:spMkLst>
        </pc:spChg>
      </pc:sldChg>
      <pc:sldChg chg="modSp add mod">
        <pc:chgData name="Hilton Elias" userId="6441de840eeb3d09" providerId="LiveId" clId="{29A36DFE-554A-485C-90FC-243449F62B76}" dt="2023-11-19T18:15:59.315" v="1797" actId="1076"/>
        <pc:sldMkLst>
          <pc:docMk/>
          <pc:sldMk cId="3425020672" sldId="330"/>
        </pc:sldMkLst>
        <pc:spChg chg="mod">
          <ac:chgData name="Hilton Elias" userId="6441de840eeb3d09" providerId="LiveId" clId="{29A36DFE-554A-485C-90FC-243449F62B76}" dt="2023-11-19T18:15:59.315" v="1797" actId="1076"/>
          <ac:spMkLst>
            <pc:docMk/>
            <pc:sldMk cId="3425020672" sldId="330"/>
            <ac:spMk id="8" creationId="{32ECFBBC-8E08-1314-7749-0FA82FEC5807}"/>
          </ac:spMkLst>
        </pc:spChg>
      </pc:sldChg>
      <pc:sldChg chg="addSp modSp add mod">
        <pc:chgData name="Hilton Elias" userId="6441de840eeb3d09" providerId="LiveId" clId="{29A36DFE-554A-485C-90FC-243449F62B76}" dt="2023-11-19T18:16:29.048" v="1805" actId="14100"/>
        <pc:sldMkLst>
          <pc:docMk/>
          <pc:sldMk cId="3847460819" sldId="331"/>
        </pc:sldMkLst>
        <pc:spChg chg="mod">
          <ac:chgData name="Hilton Elias" userId="6441de840eeb3d09" providerId="LiveId" clId="{29A36DFE-554A-485C-90FC-243449F62B76}" dt="2023-11-19T18:16:09.471" v="1799" actId="1076"/>
          <ac:spMkLst>
            <pc:docMk/>
            <pc:sldMk cId="3847460819" sldId="331"/>
            <ac:spMk id="8" creationId="{32ECFBBC-8E08-1314-7749-0FA82FEC5807}"/>
          </ac:spMkLst>
        </pc:spChg>
        <pc:picChg chg="add mod">
          <ac:chgData name="Hilton Elias" userId="6441de840eeb3d09" providerId="LiveId" clId="{29A36DFE-554A-485C-90FC-243449F62B76}" dt="2023-11-19T18:16:29.048" v="1805" actId="14100"/>
          <ac:picMkLst>
            <pc:docMk/>
            <pc:sldMk cId="3847460819" sldId="331"/>
            <ac:picMk id="6" creationId="{B330C6EC-0730-9FFC-AC70-347D6C40FF9F}"/>
          </ac:picMkLst>
        </pc:picChg>
      </pc:sldChg>
      <pc:sldChg chg="addSp delSp modSp add mod">
        <pc:chgData name="Hilton Elias" userId="6441de840eeb3d09" providerId="LiveId" clId="{29A36DFE-554A-485C-90FC-243449F62B76}" dt="2023-11-19T18:19:27.851" v="1834" actId="1076"/>
        <pc:sldMkLst>
          <pc:docMk/>
          <pc:sldMk cId="4094666177" sldId="332"/>
        </pc:sldMkLst>
        <pc:spChg chg="mod">
          <ac:chgData name="Hilton Elias" userId="6441de840eeb3d09" providerId="LiveId" clId="{29A36DFE-554A-485C-90FC-243449F62B76}" dt="2023-11-19T18:18:33.434" v="1819" actId="1076"/>
          <ac:spMkLst>
            <pc:docMk/>
            <pc:sldMk cId="4094666177" sldId="332"/>
            <ac:spMk id="8" creationId="{32ECFBBC-8E08-1314-7749-0FA82FEC5807}"/>
          </ac:spMkLst>
        </pc:spChg>
        <pc:spChg chg="add mod">
          <ac:chgData name="Hilton Elias" userId="6441de840eeb3d09" providerId="LiveId" clId="{29A36DFE-554A-485C-90FC-243449F62B76}" dt="2023-11-19T18:19:22.195" v="1832" actId="1076"/>
          <ac:spMkLst>
            <pc:docMk/>
            <pc:sldMk cId="4094666177" sldId="332"/>
            <ac:spMk id="10" creationId="{0ED65B5B-8283-06D1-C313-165785E6652A}"/>
          </ac:spMkLst>
        </pc:spChg>
        <pc:picChg chg="del">
          <ac:chgData name="Hilton Elias" userId="6441de840eeb3d09" providerId="LiveId" clId="{29A36DFE-554A-485C-90FC-243449F62B76}" dt="2023-11-19T18:17:32.974" v="1813" actId="478"/>
          <ac:picMkLst>
            <pc:docMk/>
            <pc:sldMk cId="4094666177" sldId="332"/>
            <ac:picMk id="6" creationId="{B330C6EC-0730-9FFC-AC70-347D6C40FF9F}"/>
          </ac:picMkLst>
        </pc:picChg>
        <pc:picChg chg="add mod">
          <ac:chgData name="Hilton Elias" userId="6441de840eeb3d09" providerId="LiveId" clId="{29A36DFE-554A-485C-90FC-243449F62B76}" dt="2023-11-19T18:19:27.851" v="1834" actId="1076"/>
          <ac:picMkLst>
            <pc:docMk/>
            <pc:sldMk cId="4094666177" sldId="332"/>
            <ac:picMk id="7" creationId="{F20DD92F-C2C5-2F37-E568-9E7F7E5647D0}"/>
          </ac:picMkLst>
        </pc:picChg>
      </pc:sldChg>
      <pc:sldChg chg="addSp delSp modSp add mod ord">
        <pc:chgData name="Hilton Elias" userId="6441de840eeb3d09" providerId="LiveId" clId="{29A36DFE-554A-485C-90FC-243449F62B76}" dt="2023-11-19T18:23:55.671" v="1893" actId="1076"/>
        <pc:sldMkLst>
          <pc:docMk/>
          <pc:sldMk cId="1202862364" sldId="333"/>
        </pc:sldMkLst>
        <pc:spChg chg="mod">
          <ac:chgData name="Hilton Elias" userId="6441de840eeb3d09" providerId="LiveId" clId="{29A36DFE-554A-485C-90FC-243449F62B76}" dt="2023-11-19T18:23:42.910" v="1890" actId="1076"/>
          <ac:spMkLst>
            <pc:docMk/>
            <pc:sldMk cId="1202862364" sldId="333"/>
            <ac:spMk id="7" creationId="{F773F036-8FDC-DF50-92F0-AE237808E250}"/>
          </ac:spMkLst>
        </pc:spChg>
        <pc:spChg chg="mod">
          <ac:chgData name="Hilton Elias" userId="6441de840eeb3d09" providerId="LiveId" clId="{29A36DFE-554A-485C-90FC-243449F62B76}" dt="2023-11-19T18:20:46.280" v="1841" actId="1076"/>
          <ac:spMkLst>
            <pc:docMk/>
            <pc:sldMk cId="1202862364" sldId="333"/>
            <ac:spMk id="8" creationId="{32ECFBBC-8E08-1314-7749-0FA82FEC5807}"/>
          </ac:spMkLst>
        </pc:spChg>
        <pc:spChg chg="mod">
          <ac:chgData name="Hilton Elias" userId="6441de840eeb3d09" providerId="LiveId" clId="{29A36DFE-554A-485C-90FC-243449F62B76}" dt="2023-11-19T18:23:39.366" v="1889" actId="1076"/>
          <ac:spMkLst>
            <pc:docMk/>
            <pc:sldMk cId="1202862364" sldId="333"/>
            <ac:spMk id="14" creationId="{DAB5D4A5-FF3B-23F3-37B5-C3FC0BB88D99}"/>
          </ac:spMkLst>
        </pc:spChg>
        <pc:picChg chg="add mod">
          <ac:chgData name="Hilton Elias" userId="6441de840eeb3d09" providerId="LiveId" clId="{29A36DFE-554A-485C-90FC-243449F62B76}" dt="2023-11-19T18:23:55.671" v="1893" actId="1076"/>
          <ac:picMkLst>
            <pc:docMk/>
            <pc:sldMk cId="1202862364" sldId="333"/>
            <ac:picMk id="6" creationId="{C79B619D-A6EB-5D41-C5ED-AB32AE0CC1F9}"/>
          </ac:picMkLst>
        </pc:picChg>
        <pc:picChg chg="del">
          <ac:chgData name="Hilton Elias" userId="6441de840eeb3d09" providerId="LiveId" clId="{29A36DFE-554A-485C-90FC-243449F62B76}" dt="2023-11-19T18:21:29.728" v="1849" actId="478"/>
          <ac:picMkLst>
            <pc:docMk/>
            <pc:sldMk cId="1202862364" sldId="333"/>
            <ac:picMk id="9" creationId="{8117B998-8C3A-E986-4626-3D910DD40FE0}"/>
          </ac:picMkLst>
        </pc:picChg>
        <pc:picChg chg="del">
          <ac:chgData name="Hilton Elias" userId="6441de840eeb3d09" providerId="LiveId" clId="{29A36DFE-554A-485C-90FC-243449F62B76}" dt="2023-11-19T18:21:04.578" v="1842" actId="478"/>
          <ac:picMkLst>
            <pc:docMk/>
            <pc:sldMk cId="1202862364" sldId="333"/>
            <ac:picMk id="12" creationId="{41827398-C0B3-1B08-EF3B-0AB00500901F}"/>
          </ac:picMkLst>
        </pc:picChg>
      </pc:sldChg>
      <pc:sldChg chg="addSp delSp modSp add mod ord">
        <pc:chgData name="Hilton Elias" userId="6441de840eeb3d09" providerId="LiveId" clId="{29A36DFE-554A-485C-90FC-243449F62B76}" dt="2023-11-19T18:29:22.559" v="2036" actId="20577"/>
        <pc:sldMkLst>
          <pc:docMk/>
          <pc:sldMk cId="3271576061" sldId="334"/>
        </pc:sldMkLst>
        <pc:spChg chg="add mod">
          <ac:chgData name="Hilton Elias" userId="6441de840eeb3d09" providerId="LiveId" clId="{29A36DFE-554A-485C-90FC-243449F62B76}" dt="2023-11-19T18:29:16.758" v="2034" actId="1076"/>
          <ac:spMkLst>
            <pc:docMk/>
            <pc:sldMk cId="3271576061" sldId="334"/>
            <ac:spMk id="7" creationId="{BDAB7242-872C-E2F2-19F0-8965CCB7EF75}"/>
          </ac:spMkLst>
        </pc:spChg>
        <pc:spChg chg="mod">
          <ac:chgData name="Hilton Elias" userId="6441de840eeb3d09" providerId="LiveId" clId="{29A36DFE-554A-485C-90FC-243449F62B76}" dt="2023-11-19T18:29:22.559" v="2036" actId="20577"/>
          <ac:spMkLst>
            <pc:docMk/>
            <pc:sldMk cId="3271576061" sldId="334"/>
            <ac:spMk id="8" creationId="{32ECFBBC-8E08-1314-7749-0FA82FEC5807}"/>
          </ac:spMkLst>
        </pc:spChg>
        <pc:picChg chg="del">
          <ac:chgData name="Hilton Elias" userId="6441de840eeb3d09" providerId="LiveId" clId="{29A36DFE-554A-485C-90FC-243449F62B76}" dt="2023-11-19T18:25:17.240" v="1906" actId="478"/>
          <ac:picMkLst>
            <pc:docMk/>
            <pc:sldMk cId="3271576061" sldId="334"/>
            <ac:picMk id="6" creationId="{B330C6EC-0730-9FFC-AC70-347D6C40FF9F}"/>
          </ac:picMkLst>
        </pc:picChg>
      </pc:sldChg>
      <pc:sldChg chg="delSp modSp add mod">
        <pc:chgData name="Hilton Elias" userId="6441de840eeb3d09" providerId="LiveId" clId="{29A36DFE-554A-485C-90FC-243449F62B76}" dt="2023-11-19T18:30:28.076" v="2043" actId="113"/>
        <pc:sldMkLst>
          <pc:docMk/>
          <pc:sldMk cId="388946992" sldId="335"/>
        </pc:sldMkLst>
        <pc:spChg chg="del">
          <ac:chgData name="Hilton Elias" userId="6441de840eeb3d09" providerId="LiveId" clId="{29A36DFE-554A-485C-90FC-243449F62B76}" dt="2023-11-19T18:30:09.580" v="2038" actId="478"/>
          <ac:spMkLst>
            <pc:docMk/>
            <pc:sldMk cId="388946992" sldId="335"/>
            <ac:spMk id="7" creationId="{BDAB7242-872C-E2F2-19F0-8965CCB7EF75}"/>
          </ac:spMkLst>
        </pc:spChg>
        <pc:spChg chg="mod">
          <ac:chgData name="Hilton Elias" userId="6441de840eeb3d09" providerId="LiveId" clId="{29A36DFE-554A-485C-90FC-243449F62B76}" dt="2023-11-19T18:30:28.076" v="2043" actId="113"/>
          <ac:spMkLst>
            <pc:docMk/>
            <pc:sldMk cId="388946992" sldId="335"/>
            <ac:spMk id="8" creationId="{32ECFBBC-8E08-1314-7749-0FA82FEC5807}"/>
          </ac:spMkLst>
        </pc:spChg>
      </pc:sldChg>
      <pc:sldChg chg="new del">
        <pc:chgData name="Hilton Elias" userId="6441de840eeb3d09" providerId="LiveId" clId="{29A36DFE-554A-485C-90FC-243449F62B76}" dt="2023-11-19T18:33:15.886" v="2046" actId="47"/>
        <pc:sldMkLst>
          <pc:docMk/>
          <pc:sldMk cId="965330459" sldId="336"/>
        </pc:sldMkLst>
      </pc:sldChg>
      <pc:sldChg chg="add del">
        <pc:chgData name="Hilton Elias" userId="6441de840eeb3d09" providerId="LiveId" clId="{29A36DFE-554A-485C-90FC-243449F62B76}" dt="2023-11-19T19:08:41.428" v="2424" actId="47"/>
        <pc:sldMkLst>
          <pc:docMk/>
          <pc:sldMk cId="810445319" sldId="337"/>
        </pc:sldMkLst>
      </pc:sldChg>
      <pc:sldChg chg="addSp modSp add mod ord">
        <pc:chgData name="Hilton Elias" userId="6441de840eeb3d09" providerId="LiveId" clId="{29A36DFE-554A-485C-90FC-243449F62B76}" dt="2023-11-19T18:35:51.721" v="2079" actId="1076"/>
        <pc:sldMkLst>
          <pc:docMk/>
          <pc:sldMk cId="825437800" sldId="338"/>
        </pc:sldMkLst>
        <pc:spChg chg="add mod">
          <ac:chgData name="Hilton Elias" userId="6441de840eeb3d09" providerId="LiveId" clId="{29A36DFE-554A-485C-90FC-243449F62B76}" dt="2023-11-19T18:34:04.882" v="2058" actId="1076"/>
          <ac:spMkLst>
            <pc:docMk/>
            <pc:sldMk cId="825437800" sldId="338"/>
            <ac:spMk id="6" creationId="{DAEE14DE-BAD0-E204-5089-5F53210B39F7}"/>
          </ac:spMkLst>
        </pc:spChg>
        <pc:spChg chg="mod">
          <ac:chgData name="Hilton Elias" userId="6441de840eeb3d09" providerId="LiveId" clId="{29A36DFE-554A-485C-90FC-243449F62B76}" dt="2023-11-19T18:35:09.659" v="2071" actId="1076"/>
          <ac:spMkLst>
            <pc:docMk/>
            <pc:sldMk cId="825437800" sldId="338"/>
            <ac:spMk id="8" creationId="{32ECFBBC-8E08-1314-7749-0FA82FEC5807}"/>
          </ac:spMkLst>
        </pc:spChg>
        <pc:spChg chg="add mod">
          <ac:chgData name="Hilton Elias" userId="6441de840eeb3d09" providerId="LiveId" clId="{29A36DFE-554A-485C-90FC-243449F62B76}" dt="2023-11-19T18:35:20.564" v="2073" actId="1076"/>
          <ac:spMkLst>
            <pc:docMk/>
            <pc:sldMk cId="825437800" sldId="338"/>
            <ac:spMk id="11" creationId="{9D2DDF48-087D-4C9B-31D7-0032D390A4C2}"/>
          </ac:spMkLst>
        </pc:spChg>
        <pc:picChg chg="add mod">
          <ac:chgData name="Hilton Elias" userId="6441de840eeb3d09" providerId="LiveId" clId="{29A36DFE-554A-485C-90FC-243449F62B76}" dt="2023-11-19T18:35:13.826" v="2072" actId="1076"/>
          <ac:picMkLst>
            <pc:docMk/>
            <pc:sldMk cId="825437800" sldId="338"/>
            <ac:picMk id="9" creationId="{33D41EC7-D228-5BCC-8569-AF5E4C84B8B1}"/>
          </ac:picMkLst>
        </pc:picChg>
        <pc:picChg chg="add mod">
          <ac:chgData name="Hilton Elias" userId="6441de840eeb3d09" providerId="LiveId" clId="{29A36DFE-554A-485C-90FC-243449F62B76}" dt="2023-11-19T18:35:51.721" v="2079" actId="1076"/>
          <ac:picMkLst>
            <pc:docMk/>
            <pc:sldMk cId="825437800" sldId="338"/>
            <ac:picMk id="13" creationId="{EE1FB62C-5FE2-3B34-5991-27C6249E0189}"/>
          </ac:picMkLst>
        </pc:picChg>
      </pc:sldChg>
      <pc:sldChg chg="addSp delSp modSp add mod">
        <pc:chgData name="Hilton Elias" userId="6441de840eeb3d09" providerId="LiveId" clId="{29A36DFE-554A-485C-90FC-243449F62B76}" dt="2023-11-19T18:38:35.293" v="2093" actId="14100"/>
        <pc:sldMkLst>
          <pc:docMk/>
          <pc:sldMk cId="2490249231" sldId="339"/>
        </pc:sldMkLst>
        <pc:spChg chg="del">
          <ac:chgData name="Hilton Elias" userId="6441de840eeb3d09" providerId="LiveId" clId="{29A36DFE-554A-485C-90FC-243449F62B76}" dt="2023-11-19T18:37:41.482" v="2081" actId="478"/>
          <ac:spMkLst>
            <pc:docMk/>
            <pc:sldMk cId="2490249231" sldId="339"/>
            <ac:spMk id="6" creationId="{DAEE14DE-BAD0-E204-5089-5F53210B39F7}"/>
          </ac:spMkLst>
        </pc:spChg>
        <pc:spChg chg="mod">
          <ac:chgData name="Hilton Elias" userId="6441de840eeb3d09" providerId="LiveId" clId="{29A36DFE-554A-485C-90FC-243449F62B76}" dt="2023-11-19T18:37:48.215" v="2084" actId="20577"/>
          <ac:spMkLst>
            <pc:docMk/>
            <pc:sldMk cId="2490249231" sldId="339"/>
            <ac:spMk id="8" creationId="{32ECFBBC-8E08-1314-7749-0FA82FEC5807}"/>
          </ac:spMkLst>
        </pc:spChg>
        <pc:spChg chg="del">
          <ac:chgData name="Hilton Elias" userId="6441de840eeb3d09" providerId="LiveId" clId="{29A36DFE-554A-485C-90FC-243449F62B76}" dt="2023-11-19T18:38:21.221" v="2087" actId="478"/>
          <ac:spMkLst>
            <pc:docMk/>
            <pc:sldMk cId="2490249231" sldId="339"/>
            <ac:spMk id="11" creationId="{9D2DDF48-087D-4C9B-31D7-0032D390A4C2}"/>
          </ac:spMkLst>
        </pc:spChg>
        <pc:picChg chg="add mod">
          <ac:chgData name="Hilton Elias" userId="6441de840eeb3d09" providerId="LiveId" clId="{29A36DFE-554A-485C-90FC-243449F62B76}" dt="2023-11-19T18:38:35.293" v="2093" actId="14100"/>
          <ac:picMkLst>
            <pc:docMk/>
            <pc:sldMk cId="2490249231" sldId="339"/>
            <ac:picMk id="7" creationId="{B257790D-0D33-BD78-02C7-E3A2A242CFC5}"/>
          </ac:picMkLst>
        </pc:picChg>
        <pc:picChg chg="del">
          <ac:chgData name="Hilton Elias" userId="6441de840eeb3d09" providerId="LiveId" clId="{29A36DFE-554A-485C-90FC-243449F62B76}" dt="2023-11-19T18:37:52.965" v="2085" actId="478"/>
          <ac:picMkLst>
            <pc:docMk/>
            <pc:sldMk cId="2490249231" sldId="339"/>
            <ac:picMk id="9" creationId="{33D41EC7-D228-5BCC-8569-AF5E4C84B8B1}"/>
          </ac:picMkLst>
        </pc:picChg>
        <pc:picChg chg="del">
          <ac:chgData name="Hilton Elias" userId="6441de840eeb3d09" providerId="LiveId" clId="{29A36DFE-554A-485C-90FC-243449F62B76}" dt="2023-11-19T18:37:53.979" v="2086" actId="478"/>
          <ac:picMkLst>
            <pc:docMk/>
            <pc:sldMk cId="2490249231" sldId="339"/>
            <ac:picMk id="13" creationId="{EE1FB62C-5FE2-3B34-5991-27C6249E0189}"/>
          </ac:picMkLst>
        </pc:picChg>
      </pc:sldChg>
      <pc:sldChg chg="addSp delSp modSp add mod ord">
        <pc:chgData name="Hilton Elias" userId="6441de840eeb3d09" providerId="LiveId" clId="{29A36DFE-554A-485C-90FC-243449F62B76}" dt="2023-11-19T18:41:52.929" v="2126" actId="14100"/>
        <pc:sldMkLst>
          <pc:docMk/>
          <pc:sldMk cId="3058410279" sldId="340"/>
        </pc:sldMkLst>
        <pc:spChg chg="mod">
          <ac:chgData name="Hilton Elias" userId="6441de840eeb3d09" providerId="LiveId" clId="{29A36DFE-554A-485C-90FC-243449F62B76}" dt="2023-11-19T18:39:49.849" v="2103" actId="113"/>
          <ac:spMkLst>
            <pc:docMk/>
            <pc:sldMk cId="3058410279" sldId="340"/>
            <ac:spMk id="6" creationId="{DAEE14DE-BAD0-E204-5089-5F53210B39F7}"/>
          </ac:spMkLst>
        </pc:spChg>
        <pc:spChg chg="add mod">
          <ac:chgData name="Hilton Elias" userId="6441de840eeb3d09" providerId="LiveId" clId="{29A36DFE-554A-485C-90FC-243449F62B76}" dt="2023-11-19T18:41:47.622" v="2124" actId="1076"/>
          <ac:spMkLst>
            <pc:docMk/>
            <pc:sldMk cId="3058410279" sldId="340"/>
            <ac:spMk id="7" creationId="{71FD3BFD-8148-2DB1-E422-1B3CDB6FCAC6}"/>
          </ac:spMkLst>
        </pc:spChg>
        <pc:spChg chg="mod">
          <ac:chgData name="Hilton Elias" userId="6441de840eeb3d09" providerId="LiveId" clId="{29A36DFE-554A-485C-90FC-243449F62B76}" dt="2023-11-19T18:41:45.057" v="2123" actId="1076"/>
          <ac:spMkLst>
            <pc:docMk/>
            <pc:sldMk cId="3058410279" sldId="340"/>
            <ac:spMk id="8" creationId="{32ECFBBC-8E08-1314-7749-0FA82FEC5807}"/>
          </ac:spMkLst>
        </pc:spChg>
        <pc:spChg chg="del">
          <ac:chgData name="Hilton Elias" userId="6441de840eeb3d09" providerId="LiveId" clId="{29A36DFE-554A-485C-90FC-243449F62B76}" dt="2023-11-19T18:39:39.617" v="2099" actId="478"/>
          <ac:spMkLst>
            <pc:docMk/>
            <pc:sldMk cId="3058410279" sldId="340"/>
            <ac:spMk id="11" creationId="{9D2DDF48-087D-4C9B-31D7-0032D390A4C2}"/>
          </ac:spMkLst>
        </pc:spChg>
        <pc:picChg chg="del">
          <ac:chgData name="Hilton Elias" userId="6441de840eeb3d09" providerId="LiveId" clId="{29A36DFE-554A-485C-90FC-243449F62B76}" dt="2023-11-19T18:39:37.182" v="2098" actId="478"/>
          <ac:picMkLst>
            <pc:docMk/>
            <pc:sldMk cId="3058410279" sldId="340"/>
            <ac:picMk id="9" creationId="{33D41EC7-D228-5BCC-8569-AF5E4C84B8B1}"/>
          </ac:picMkLst>
        </pc:picChg>
        <pc:picChg chg="add mod">
          <ac:chgData name="Hilton Elias" userId="6441de840eeb3d09" providerId="LiveId" clId="{29A36DFE-554A-485C-90FC-243449F62B76}" dt="2023-11-19T18:41:52.929" v="2126" actId="14100"/>
          <ac:picMkLst>
            <pc:docMk/>
            <pc:sldMk cId="3058410279" sldId="340"/>
            <ac:picMk id="12" creationId="{B27B401A-0E02-B48F-79B2-23D7B91F1B07}"/>
          </ac:picMkLst>
        </pc:picChg>
        <pc:picChg chg="del">
          <ac:chgData name="Hilton Elias" userId="6441de840eeb3d09" providerId="LiveId" clId="{29A36DFE-554A-485C-90FC-243449F62B76}" dt="2023-11-19T18:39:34.931" v="2097" actId="478"/>
          <ac:picMkLst>
            <pc:docMk/>
            <pc:sldMk cId="3058410279" sldId="340"/>
            <ac:picMk id="13" creationId="{EE1FB62C-5FE2-3B34-5991-27C6249E0189}"/>
          </ac:picMkLst>
        </pc:picChg>
      </pc:sldChg>
      <pc:sldChg chg="addSp delSp modSp add mod ord">
        <pc:chgData name="Hilton Elias" userId="6441de840eeb3d09" providerId="LiveId" clId="{29A36DFE-554A-485C-90FC-243449F62B76}" dt="2023-11-19T18:43:37.339" v="2143" actId="1076"/>
        <pc:sldMkLst>
          <pc:docMk/>
          <pc:sldMk cId="2018378531" sldId="341"/>
        </pc:sldMkLst>
        <pc:spChg chg="del">
          <ac:chgData name="Hilton Elias" userId="6441de840eeb3d09" providerId="LiveId" clId="{29A36DFE-554A-485C-90FC-243449F62B76}" dt="2023-11-19T18:42:52.703" v="2134" actId="478"/>
          <ac:spMkLst>
            <pc:docMk/>
            <pc:sldMk cId="2018378531" sldId="341"/>
            <ac:spMk id="6" creationId="{DAEE14DE-BAD0-E204-5089-5F53210B39F7}"/>
          </ac:spMkLst>
        </pc:spChg>
        <pc:spChg chg="del">
          <ac:chgData name="Hilton Elias" userId="6441de840eeb3d09" providerId="LiveId" clId="{29A36DFE-554A-485C-90FC-243449F62B76}" dt="2023-11-19T18:42:50.655" v="2133" actId="478"/>
          <ac:spMkLst>
            <pc:docMk/>
            <pc:sldMk cId="2018378531" sldId="341"/>
            <ac:spMk id="8" creationId="{32ECFBBC-8E08-1314-7749-0FA82FEC5807}"/>
          </ac:spMkLst>
        </pc:spChg>
        <pc:spChg chg="del">
          <ac:chgData name="Hilton Elias" userId="6441de840eeb3d09" providerId="LiveId" clId="{29A36DFE-554A-485C-90FC-243449F62B76}" dt="2023-11-19T18:43:26.377" v="2139" actId="478"/>
          <ac:spMkLst>
            <pc:docMk/>
            <pc:sldMk cId="2018378531" sldId="341"/>
            <ac:spMk id="11" creationId="{9D2DDF48-087D-4C9B-31D7-0032D390A4C2}"/>
          </ac:spMkLst>
        </pc:spChg>
        <pc:picChg chg="add mod">
          <ac:chgData name="Hilton Elias" userId="6441de840eeb3d09" providerId="LiveId" clId="{29A36DFE-554A-485C-90FC-243449F62B76}" dt="2023-11-19T18:43:37.339" v="2143" actId="1076"/>
          <ac:picMkLst>
            <pc:docMk/>
            <pc:sldMk cId="2018378531" sldId="341"/>
            <ac:picMk id="7" creationId="{EF6D12EE-CA39-C7F7-6D92-3724BBA7197A}"/>
          </ac:picMkLst>
        </pc:picChg>
        <pc:picChg chg="del">
          <ac:chgData name="Hilton Elias" userId="6441de840eeb3d09" providerId="LiveId" clId="{29A36DFE-554A-485C-90FC-243449F62B76}" dt="2023-11-19T18:42:45.814" v="2131" actId="478"/>
          <ac:picMkLst>
            <pc:docMk/>
            <pc:sldMk cId="2018378531" sldId="341"/>
            <ac:picMk id="9" creationId="{33D41EC7-D228-5BCC-8569-AF5E4C84B8B1}"/>
          </ac:picMkLst>
        </pc:picChg>
        <pc:picChg chg="del">
          <ac:chgData name="Hilton Elias" userId="6441de840eeb3d09" providerId="LiveId" clId="{29A36DFE-554A-485C-90FC-243449F62B76}" dt="2023-11-19T18:42:30.046" v="2130" actId="478"/>
          <ac:picMkLst>
            <pc:docMk/>
            <pc:sldMk cId="2018378531" sldId="341"/>
            <ac:picMk id="13" creationId="{EE1FB62C-5FE2-3B34-5991-27C6249E0189}"/>
          </ac:picMkLst>
        </pc:picChg>
      </pc:sldChg>
      <pc:sldChg chg="addSp delSp modSp add mod ord">
        <pc:chgData name="Hilton Elias" userId="6441de840eeb3d09" providerId="LiveId" clId="{29A36DFE-554A-485C-90FC-243449F62B76}" dt="2023-11-19T18:47:16.907" v="2170" actId="20577"/>
        <pc:sldMkLst>
          <pc:docMk/>
          <pc:sldMk cId="2350689013" sldId="342"/>
        </pc:sldMkLst>
        <pc:spChg chg="add mod">
          <ac:chgData name="Hilton Elias" userId="6441de840eeb3d09" providerId="LiveId" clId="{29A36DFE-554A-485C-90FC-243449F62B76}" dt="2023-11-19T18:44:30.431" v="2152" actId="1076"/>
          <ac:spMkLst>
            <pc:docMk/>
            <pc:sldMk cId="2350689013" sldId="342"/>
            <ac:spMk id="6" creationId="{AA6F1EE8-EDF4-5CD7-AF15-324158A310E3}"/>
          </ac:spMkLst>
        </pc:spChg>
        <pc:spChg chg="mod">
          <ac:chgData name="Hilton Elias" userId="6441de840eeb3d09" providerId="LiveId" clId="{29A36DFE-554A-485C-90FC-243449F62B76}" dt="2023-11-19T18:44:43.535" v="2155" actId="20577"/>
          <ac:spMkLst>
            <pc:docMk/>
            <pc:sldMk cId="2350689013" sldId="342"/>
            <ac:spMk id="8" creationId="{32ECFBBC-8E08-1314-7749-0FA82FEC5807}"/>
          </ac:spMkLst>
        </pc:spChg>
        <pc:spChg chg="add mod">
          <ac:chgData name="Hilton Elias" userId="6441de840eeb3d09" providerId="LiveId" clId="{29A36DFE-554A-485C-90FC-243449F62B76}" dt="2023-11-19T18:47:16.907" v="2170" actId="20577"/>
          <ac:spMkLst>
            <pc:docMk/>
            <pc:sldMk cId="2350689013" sldId="342"/>
            <ac:spMk id="9" creationId="{7B779F88-C1C7-1C5F-6674-4154C44B695D}"/>
          </ac:spMkLst>
        </pc:spChg>
        <pc:spChg chg="add mod">
          <ac:chgData name="Hilton Elias" userId="6441de840eeb3d09" providerId="LiveId" clId="{29A36DFE-554A-485C-90FC-243449F62B76}" dt="2023-11-19T18:47:02.983" v="2169" actId="1076"/>
          <ac:spMkLst>
            <pc:docMk/>
            <pc:sldMk cId="2350689013" sldId="342"/>
            <ac:spMk id="10" creationId="{B3DC845D-579F-8B65-29DD-DB01115D0E4F}"/>
          </ac:spMkLst>
        </pc:spChg>
        <pc:picChg chg="del">
          <ac:chgData name="Hilton Elias" userId="6441de840eeb3d09" providerId="LiveId" clId="{29A36DFE-554A-485C-90FC-243449F62B76}" dt="2023-11-19T18:44:47.482" v="2156" actId="478"/>
          <ac:picMkLst>
            <pc:docMk/>
            <pc:sldMk cId="2350689013" sldId="342"/>
            <ac:picMk id="7" creationId="{B257790D-0D33-BD78-02C7-E3A2A242CFC5}"/>
          </ac:picMkLst>
        </pc:picChg>
        <pc:picChg chg="add mod">
          <ac:chgData name="Hilton Elias" userId="6441de840eeb3d09" providerId="LiveId" clId="{29A36DFE-554A-485C-90FC-243449F62B76}" dt="2023-11-19T18:46:56.562" v="2168" actId="1076"/>
          <ac:picMkLst>
            <pc:docMk/>
            <pc:sldMk cId="2350689013" sldId="342"/>
            <ac:picMk id="12" creationId="{0D8A1703-45EA-440A-A395-D9E56751F76A}"/>
          </ac:picMkLst>
        </pc:picChg>
      </pc:sldChg>
      <pc:sldChg chg="modSp add mod ord">
        <pc:chgData name="Hilton Elias" userId="6441de840eeb3d09" providerId="LiveId" clId="{29A36DFE-554A-485C-90FC-243449F62B76}" dt="2023-11-19T18:51:35.186" v="2261" actId="1076"/>
        <pc:sldMkLst>
          <pc:docMk/>
          <pc:sldMk cId="2130992480" sldId="343"/>
        </pc:sldMkLst>
        <pc:spChg chg="mod">
          <ac:chgData name="Hilton Elias" userId="6441de840eeb3d09" providerId="LiveId" clId="{29A36DFE-554A-485C-90FC-243449F62B76}" dt="2023-11-19T18:51:35.186" v="2261" actId="1076"/>
          <ac:spMkLst>
            <pc:docMk/>
            <pc:sldMk cId="2130992480" sldId="343"/>
            <ac:spMk id="8" creationId="{32ECFBBC-8E08-1314-7749-0FA82FEC5807}"/>
          </ac:spMkLst>
        </pc:spChg>
      </pc:sldChg>
      <pc:sldChg chg="addSp delSp modSp add mod ord">
        <pc:chgData name="Hilton Elias" userId="6441de840eeb3d09" providerId="LiveId" clId="{29A36DFE-554A-485C-90FC-243449F62B76}" dt="2023-11-19T18:54:39.763" v="2303" actId="1076"/>
        <pc:sldMkLst>
          <pc:docMk/>
          <pc:sldMk cId="3068545272" sldId="344"/>
        </pc:sldMkLst>
        <pc:spChg chg="mod">
          <ac:chgData name="Hilton Elias" userId="6441de840eeb3d09" providerId="LiveId" clId="{29A36DFE-554A-485C-90FC-243449F62B76}" dt="2023-11-19T18:52:37.356" v="2272" actId="1076"/>
          <ac:spMkLst>
            <pc:docMk/>
            <pc:sldMk cId="3068545272" sldId="344"/>
            <ac:spMk id="6" creationId="{AA6F1EE8-EDF4-5CD7-AF15-324158A310E3}"/>
          </ac:spMkLst>
        </pc:spChg>
        <pc:spChg chg="add mod">
          <ac:chgData name="Hilton Elias" userId="6441de840eeb3d09" providerId="LiveId" clId="{29A36DFE-554A-485C-90FC-243449F62B76}" dt="2023-11-19T18:54:39.763" v="2303" actId="1076"/>
          <ac:spMkLst>
            <pc:docMk/>
            <pc:sldMk cId="3068545272" sldId="344"/>
            <ac:spMk id="7" creationId="{F7F1F0A2-31B0-A18B-26A4-21200CA9B150}"/>
          </ac:spMkLst>
        </pc:spChg>
        <pc:spChg chg="mod">
          <ac:chgData name="Hilton Elias" userId="6441de840eeb3d09" providerId="LiveId" clId="{29A36DFE-554A-485C-90FC-243449F62B76}" dt="2023-11-19T18:52:46.968" v="2274" actId="20577"/>
          <ac:spMkLst>
            <pc:docMk/>
            <pc:sldMk cId="3068545272" sldId="344"/>
            <ac:spMk id="8" creationId="{32ECFBBC-8E08-1314-7749-0FA82FEC5807}"/>
          </ac:spMkLst>
        </pc:spChg>
        <pc:spChg chg="del">
          <ac:chgData name="Hilton Elias" userId="6441de840eeb3d09" providerId="LiveId" clId="{29A36DFE-554A-485C-90FC-243449F62B76}" dt="2023-11-19T18:52:09.035" v="2267" actId="478"/>
          <ac:spMkLst>
            <pc:docMk/>
            <pc:sldMk cId="3068545272" sldId="344"/>
            <ac:spMk id="9" creationId="{7B779F88-C1C7-1C5F-6674-4154C44B695D}"/>
          </ac:spMkLst>
        </pc:spChg>
        <pc:spChg chg="del">
          <ac:chgData name="Hilton Elias" userId="6441de840eeb3d09" providerId="LiveId" clId="{29A36DFE-554A-485C-90FC-243449F62B76}" dt="2023-11-19T18:52:07.195" v="2266" actId="478"/>
          <ac:spMkLst>
            <pc:docMk/>
            <pc:sldMk cId="3068545272" sldId="344"/>
            <ac:spMk id="10" creationId="{B3DC845D-579F-8B65-29DD-DB01115D0E4F}"/>
          </ac:spMkLst>
        </pc:spChg>
        <pc:picChg chg="del">
          <ac:chgData name="Hilton Elias" userId="6441de840eeb3d09" providerId="LiveId" clId="{29A36DFE-554A-485C-90FC-243449F62B76}" dt="2023-11-19T18:52:05.332" v="2265" actId="478"/>
          <ac:picMkLst>
            <pc:docMk/>
            <pc:sldMk cId="3068545272" sldId="344"/>
            <ac:picMk id="12" creationId="{0D8A1703-45EA-440A-A395-D9E56751F76A}"/>
          </ac:picMkLst>
        </pc:picChg>
      </pc:sldChg>
      <pc:sldChg chg="modSp add mod">
        <pc:chgData name="Hilton Elias" userId="6441de840eeb3d09" providerId="LiveId" clId="{29A36DFE-554A-485C-90FC-243449F62B76}" dt="2023-11-19T19:00:25.838" v="2352" actId="113"/>
        <pc:sldMkLst>
          <pc:docMk/>
          <pc:sldMk cId="3282244705" sldId="345"/>
        </pc:sldMkLst>
        <pc:spChg chg="mod">
          <ac:chgData name="Hilton Elias" userId="6441de840eeb3d09" providerId="LiveId" clId="{29A36DFE-554A-485C-90FC-243449F62B76}" dt="2023-11-19T18:55:34.313" v="2309" actId="1076"/>
          <ac:spMkLst>
            <pc:docMk/>
            <pc:sldMk cId="3282244705" sldId="345"/>
            <ac:spMk id="6" creationId="{AA6F1EE8-EDF4-5CD7-AF15-324158A310E3}"/>
          </ac:spMkLst>
        </pc:spChg>
        <pc:spChg chg="mod">
          <ac:chgData name="Hilton Elias" userId="6441de840eeb3d09" providerId="LiveId" clId="{29A36DFE-554A-485C-90FC-243449F62B76}" dt="2023-11-19T19:00:25.838" v="2352" actId="113"/>
          <ac:spMkLst>
            <pc:docMk/>
            <pc:sldMk cId="3282244705" sldId="345"/>
            <ac:spMk id="7" creationId="{F7F1F0A2-31B0-A18B-26A4-21200CA9B150}"/>
          </ac:spMkLst>
        </pc:spChg>
        <pc:spChg chg="mod">
          <ac:chgData name="Hilton Elias" userId="6441de840eeb3d09" providerId="LiveId" clId="{29A36DFE-554A-485C-90FC-243449F62B76}" dt="2023-11-19T18:55:45.080" v="2311" actId="20577"/>
          <ac:spMkLst>
            <pc:docMk/>
            <pc:sldMk cId="3282244705" sldId="345"/>
            <ac:spMk id="8" creationId="{32ECFBBC-8E08-1314-7749-0FA82FEC5807}"/>
          </ac:spMkLst>
        </pc:spChg>
      </pc:sldChg>
      <pc:sldChg chg="addSp delSp modSp add mod">
        <pc:chgData name="Hilton Elias" userId="6441de840eeb3d09" providerId="LiveId" clId="{29A36DFE-554A-485C-90FC-243449F62B76}" dt="2023-11-19T19:02:13.609" v="2362" actId="1076"/>
        <pc:sldMkLst>
          <pc:docMk/>
          <pc:sldMk cId="166559503" sldId="346"/>
        </pc:sldMkLst>
        <pc:spChg chg="del">
          <ac:chgData name="Hilton Elias" userId="6441de840eeb3d09" providerId="LiveId" clId="{29A36DFE-554A-485C-90FC-243449F62B76}" dt="2023-11-19T19:01:57.464" v="2356" actId="478"/>
          <ac:spMkLst>
            <pc:docMk/>
            <pc:sldMk cId="166559503" sldId="346"/>
            <ac:spMk id="6" creationId="{AA6F1EE8-EDF4-5CD7-AF15-324158A310E3}"/>
          </ac:spMkLst>
        </pc:spChg>
        <pc:spChg chg="del">
          <ac:chgData name="Hilton Elias" userId="6441de840eeb3d09" providerId="LiveId" clId="{29A36DFE-554A-485C-90FC-243449F62B76}" dt="2023-11-19T19:01:53.648" v="2354" actId="478"/>
          <ac:spMkLst>
            <pc:docMk/>
            <pc:sldMk cId="166559503" sldId="346"/>
            <ac:spMk id="7" creationId="{F7F1F0A2-31B0-A18B-26A4-21200CA9B150}"/>
          </ac:spMkLst>
        </pc:spChg>
        <pc:spChg chg="del">
          <ac:chgData name="Hilton Elias" userId="6441de840eeb3d09" providerId="LiveId" clId="{29A36DFE-554A-485C-90FC-243449F62B76}" dt="2023-11-19T19:01:55.487" v="2355" actId="478"/>
          <ac:spMkLst>
            <pc:docMk/>
            <pc:sldMk cId="166559503" sldId="346"/>
            <ac:spMk id="8" creationId="{32ECFBBC-8E08-1314-7749-0FA82FEC5807}"/>
          </ac:spMkLst>
        </pc:spChg>
        <pc:picChg chg="add mod">
          <ac:chgData name="Hilton Elias" userId="6441de840eeb3d09" providerId="LiveId" clId="{29A36DFE-554A-485C-90FC-243449F62B76}" dt="2023-11-19T19:02:13.609" v="2362" actId="1076"/>
          <ac:picMkLst>
            <pc:docMk/>
            <pc:sldMk cId="166559503" sldId="346"/>
            <ac:picMk id="9" creationId="{30F8F4E2-D57C-B52F-5454-F1A96E46DC9F}"/>
          </ac:picMkLst>
        </pc:picChg>
      </pc:sldChg>
      <pc:sldChg chg="addSp delSp modSp add mod">
        <pc:chgData name="Hilton Elias" userId="6441de840eeb3d09" providerId="LiveId" clId="{29A36DFE-554A-485C-90FC-243449F62B76}" dt="2023-11-19T19:02:49.917" v="2369" actId="1076"/>
        <pc:sldMkLst>
          <pc:docMk/>
          <pc:sldMk cId="1255539184" sldId="347"/>
        </pc:sldMkLst>
        <pc:picChg chg="add mod">
          <ac:chgData name="Hilton Elias" userId="6441de840eeb3d09" providerId="LiveId" clId="{29A36DFE-554A-485C-90FC-243449F62B76}" dt="2023-11-19T19:02:49.917" v="2369" actId="1076"/>
          <ac:picMkLst>
            <pc:docMk/>
            <pc:sldMk cId="1255539184" sldId="347"/>
            <ac:picMk id="6" creationId="{96E248E0-3363-C0A0-4B17-CC935E2C2E28}"/>
          </ac:picMkLst>
        </pc:picChg>
        <pc:picChg chg="del">
          <ac:chgData name="Hilton Elias" userId="6441de840eeb3d09" providerId="LiveId" clId="{29A36DFE-554A-485C-90FC-243449F62B76}" dt="2023-11-19T19:02:36.342" v="2364" actId="478"/>
          <ac:picMkLst>
            <pc:docMk/>
            <pc:sldMk cId="1255539184" sldId="347"/>
            <ac:picMk id="9" creationId="{30F8F4E2-D57C-B52F-5454-F1A96E46DC9F}"/>
          </ac:picMkLst>
        </pc:picChg>
      </pc:sldChg>
      <pc:sldChg chg="addSp delSp modSp add mod">
        <pc:chgData name="Hilton Elias" userId="6441de840eeb3d09" providerId="LiveId" clId="{29A36DFE-554A-485C-90FC-243449F62B76}" dt="2023-11-19T19:06:38.376" v="2403" actId="1076"/>
        <pc:sldMkLst>
          <pc:docMk/>
          <pc:sldMk cId="3199853216" sldId="348"/>
        </pc:sldMkLst>
        <pc:spChg chg="add mod">
          <ac:chgData name="Hilton Elias" userId="6441de840eeb3d09" providerId="LiveId" clId="{29A36DFE-554A-485C-90FC-243449F62B76}" dt="2023-11-19T19:05:18.707" v="2384" actId="1076"/>
          <ac:spMkLst>
            <pc:docMk/>
            <pc:sldMk cId="3199853216" sldId="348"/>
            <ac:spMk id="7" creationId="{1222B21B-B0D7-1717-47C9-7EAC557CA7B4}"/>
          </ac:spMkLst>
        </pc:spChg>
        <pc:spChg chg="add mod">
          <ac:chgData name="Hilton Elias" userId="6441de840eeb3d09" providerId="LiveId" clId="{29A36DFE-554A-485C-90FC-243449F62B76}" dt="2023-11-19T19:05:38.085" v="2389" actId="123"/>
          <ac:spMkLst>
            <pc:docMk/>
            <pc:sldMk cId="3199853216" sldId="348"/>
            <ac:spMk id="9" creationId="{2D91ABA0-3BD9-2DEF-ED2E-D7AD113CF548}"/>
          </ac:spMkLst>
        </pc:spChg>
        <pc:picChg chg="del">
          <ac:chgData name="Hilton Elias" userId="6441de840eeb3d09" providerId="LiveId" clId="{29A36DFE-554A-485C-90FC-243449F62B76}" dt="2023-11-19T19:03:17.850" v="2371" actId="478"/>
          <ac:picMkLst>
            <pc:docMk/>
            <pc:sldMk cId="3199853216" sldId="348"/>
            <ac:picMk id="6" creationId="{96E248E0-3363-C0A0-4B17-CC935E2C2E28}"/>
          </ac:picMkLst>
        </pc:picChg>
        <pc:picChg chg="add mod">
          <ac:chgData name="Hilton Elias" userId="6441de840eeb3d09" providerId="LiveId" clId="{29A36DFE-554A-485C-90FC-243449F62B76}" dt="2023-11-19T19:06:38.376" v="2403" actId="1076"/>
          <ac:picMkLst>
            <pc:docMk/>
            <pc:sldMk cId="3199853216" sldId="348"/>
            <ac:picMk id="11" creationId="{A2A2DCC1-55C1-145C-6ADA-662F90BBC93A}"/>
          </ac:picMkLst>
        </pc:picChg>
        <pc:picChg chg="add del mod">
          <ac:chgData name="Hilton Elias" userId="6441de840eeb3d09" providerId="LiveId" clId="{29A36DFE-554A-485C-90FC-243449F62B76}" dt="2023-11-19T19:06:34.038" v="2401" actId="478"/>
          <ac:picMkLst>
            <pc:docMk/>
            <pc:sldMk cId="3199853216" sldId="348"/>
            <ac:picMk id="13" creationId="{24B5A37D-91B4-957F-31A6-76B71B0AD32A}"/>
          </ac:picMkLst>
        </pc:picChg>
      </pc:sldChg>
      <pc:sldChg chg="addSp delSp modSp add mod">
        <pc:chgData name="Hilton Elias" userId="6441de840eeb3d09" providerId="LiveId" clId="{29A36DFE-554A-485C-90FC-243449F62B76}" dt="2023-11-19T19:06:55.412" v="2411" actId="14100"/>
        <pc:sldMkLst>
          <pc:docMk/>
          <pc:sldMk cId="4178587681" sldId="349"/>
        </pc:sldMkLst>
        <pc:spChg chg="del">
          <ac:chgData name="Hilton Elias" userId="6441de840eeb3d09" providerId="LiveId" clId="{29A36DFE-554A-485C-90FC-243449F62B76}" dt="2023-11-19T19:06:49.001" v="2407" actId="478"/>
          <ac:spMkLst>
            <pc:docMk/>
            <pc:sldMk cId="4178587681" sldId="349"/>
            <ac:spMk id="7" creationId="{1222B21B-B0D7-1717-47C9-7EAC557CA7B4}"/>
          </ac:spMkLst>
        </pc:spChg>
        <pc:spChg chg="del">
          <ac:chgData name="Hilton Elias" userId="6441de840eeb3d09" providerId="LiveId" clId="{29A36DFE-554A-485C-90FC-243449F62B76}" dt="2023-11-19T19:06:47.460" v="2406" actId="478"/>
          <ac:spMkLst>
            <pc:docMk/>
            <pc:sldMk cId="4178587681" sldId="349"/>
            <ac:spMk id="9" creationId="{2D91ABA0-3BD9-2DEF-ED2E-D7AD113CF548}"/>
          </ac:spMkLst>
        </pc:spChg>
        <pc:picChg chg="add mod">
          <ac:chgData name="Hilton Elias" userId="6441de840eeb3d09" providerId="LiveId" clId="{29A36DFE-554A-485C-90FC-243449F62B76}" dt="2023-11-19T19:06:55.412" v="2411" actId="14100"/>
          <ac:picMkLst>
            <pc:docMk/>
            <pc:sldMk cId="4178587681" sldId="349"/>
            <ac:picMk id="6" creationId="{2BAB8290-0E84-1C41-FCF5-E33B837EB83D}"/>
          </ac:picMkLst>
        </pc:picChg>
        <pc:picChg chg="del">
          <ac:chgData name="Hilton Elias" userId="6441de840eeb3d09" providerId="LiveId" clId="{29A36DFE-554A-485C-90FC-243449F62B76}" dt="2023-11-19T19:06:49.848" v="2408" actId="478"/>
          <ac:picMkLst>
            <pc:docMk/>
            <pc:sldMk cId="4178587681" sldId="349"/>
            <ac:picMk id="11" creationId="{A2A2DCC1-55C1-145C-6ADA-662F90BBC93A}"/>
          </ac:picMkLst>
        </pc:picChg>
      </pc:sldChg>
      <pc:sldChg chg="addSp delSp modSp add mod">
        <pc:chgData name="Hilton Elias" userId="6441de840eeb3d09" providerId="LiveId" clId="{29A36DFE-554A-485C-90FC-243449F62B76}" dt="2023-11-19T19:07:26.843" v="2418" actId="1076"/>
        <pc:sldMkLst>
          <pc:docMk/>
          <pc:sldMk cId="73700469" sldId="350"/>
        </pc:sldMkLst>
        <pc:spChg chg="del">
          <ac:chgData name="Hilton Elias" userId="6441de840eeb3d09" providerId="LiveId" clId="{29A36DFE-554A-485C-90FC-243449F62B76}" dt="2023-11-19T19:07:17.143" v="2414" actId="478"/>
          <ac:spMkLst>
            <pc:docMk/>
            <pc:sldMk cId="73700469" sldId="350"/>
            <ac:spMk id="7" creationId="{1222B21B-B0D7-1717-47C9-7EAC557CA7B4}"/>
          </ac:spMkLst>
        </pc:spChg>
        <pc:spChg chg="del">
          <ac:chgData name="Hilton Elias" userId="6441de840eeb3d09" providerId="LiveId" clId="{29A36DFE-554A-485C-90FC-243449F62B76}" dt="2023-11-19T19:07:14.579" v="2413" actId="478"/>
          <ac:spMkLst>
            <pc:docMk/>
            <pc:sldMk cId="73700469" sldId="350"/>
            <ac:spMk id="9" creationId="{2D91ABA0-3BD9-2DEF-ED2E-D7AD113CF548}"/>
          </ac:spMkLst>
        </pc:spChg>
        <pc:picChg chg="add mod">
          <ac:chgData name="Hilton Elias" userId="6441de840eeb3d09" providerId="LiveId" clId="{29A36DFE-554A-485C-90FC-243449F62B76}" dt="2023-11-19T19:07:26.843" v="2418" actId="1076"/>
          <ac:picMkLst>
            <pc:docMk/>
            <pc:sldMk cId="73700469" sldId="350"/>
            <ac:picMk id="6" creationId="{2A07D76A-9279-1BA5-6819-D42606D685D8}"/>
          </ac:picMkLst>
        </pc:picChg>
        <pc:picChg chg="del">
          <ac:chgData name="Hilton Elias" userId="6441de840eeb3d09" providerId="LiveId" clId="{29A36DFE-554A-485C-90FC-243449F62B76}" dt="2023-11-19T19:07:11.964" v="2412" actId="478"/>
          <ac:picMkLst>
            <pc:docMk/>
            <pc:sldMk cId="73700469" sldId="350"/>
            <ac:picMk id="11" creationId="{A2A2DCC1-55C1-145C-6ADA-662F90BBC93A}"/>
          </ac:picMkLst>
        </pc:picChg>
      </pc:sldChg>
      <pc:sldChg chg="addSp delSp modSp add mod">
        <pc:chgData name="Hilton Elias" userId="6441de840eeb3d09" providerId="LiveId" clId="{29A36DFE-554A-485C-90FC-243449F62B76}" dt="2023-11-19T19:07:55.787" v="2423" actId="14100"/>
        <pc:sldMkLst>
          <pc:docMk/>
          <pc:sldMk cId="2788855256" sldId="351"/>
        </pc:sldMkLst>
        <pc:picChg chg="del">
          <ac:chgData name="Hilton Elias" userId="6441de840eeb3d09" providerId="LiveId" clId="{29A36DFE-554A-485C-90FC-243449F62B76}" dt="2023-11-19T19:07:40.613" v="2420" actId="478"/>
          <ac:picMkLst>
            <pc:docMk/>
            <pc:sldMk cId="2788855256" sldId="351"/>
            <ac:picMk id="6" creationId="{2A07D76A-9279-1BA5-6819-D42606D685D8}"/>
          </ac:picMkLst>
        </pc:picChg>
        <pc:picChg chg="add mod">
          <ac:chgData name="Hilton Elias" userId="6441de840eeb3d09" providerId="LiveId" clId="{29A36DFE-554A-485C-90FC-243449F62B76}" dt="2023-11-19T19:07:55.787" v="2423" actId="14100"/>
          <ac:picMkLst>
            <pc:docMk/>
            <pc:sldMk cId="2788855256" sldId="351"/>
            <ac:picMk id="7" creationId="{F7554433-765B-BF69-5DF8-8D14FCA17E1F}"/>
          </ac:picMkLst>
        </pc:picChg>
      </pc:sldChg>
    </pc:docChg>
  </pc:docChgLst>
  <pc:docChgLst>
    <pc:chgData name="Hilton Elias" userId="6441de840eeb3d09" providerId="LiveId" clId="{CC71153A-7909-4F2C-B45C-ADA4BFF7C87B}"/>
    <pc:docChg chg="undo custSel modSld">
      <pc:chgData name="Hilton Elias" userId="6441de840eeb3d09" providerId="LiveId" clId="{CC71153A-7909-4F2C-B45C-ADA4BFF7C87B}" dt="2023-10-28T20:20:44.203" v="18" actId="1076"/>
      <pc:docMkLst>
        <pc:docMk/>
      </pc:docMkLst>
      <pc:sldChg chg="delSp modSp mod">
        <pc:chgData name="Hilton Elias" userId="6441de840eeb3d09" providerId="LiveId" clId="{CC71153A-7909-4F2C-B45C-ADA4BFF7C87B}" dt="2023-10-28T20:20:44.203" v="18" actId="1076"/>
        <pc:sldMkLst>
          <pc:docMk/>
          <pc:sldMk cId="0" sldId="267"/>
        </pc:sldMkLst>
        <pc:spChg chg="mod">
          <ac:chgData name="Hilton Elias" userId="6441de840eeb3d09" providerId="LiveId" clId="{CC71153A-7909-4F2C-B45C-ADA4BFF7C87B}" dt="2023-10-28T20:20:35.970" v="17"/>
          <ac:spMkLst>
            <pc:docMk/>
            <pc:sldMk cId="0" sldId="267"/>
            <ac:spMk id="7" creationId="{EC8EE6F6-E8DA-9948-9A95-F42EAD0D9459}"/>
          </ac:spMkLst>
        </pc:spChg>
        <pc:spChg chg="mod">
          <ac:chgData name="Hilton Elias" userId="6441de840eeb3d09" providerId="LiveId" clId="{CC71153A-7909-4F2C-B45C-ADA4BFF7C87B}" dt="2023-10-28T20:20:44.203" v="18" actId="1076"/>
          <ac:spMkLst>
            <pc:docMk/>
            <pc:sldMk cId="0" sldId="267"/>
            <ac:spMk id="8" creationId="{6AF35281-F726-509F-CC8C-CFCD16A4E131}"/>
          </ac:spMkLst>
        </pc:spChg>
        <pc:spChg chg="del">
          <ac:chgData name="Hilton Elias" userId="6441de840eeb3d09" providerId="LiveId" clId="{CC71153A-7909-4F2C-B45C-ADA4BFF7C87B}" dt="2023-10-28T20:20:29.796" v="15" actId="478"/>
          <ac:spMkLst>
            <pc:docMk/>
            <pc:sldMk cId="0" sldId="267"/>
            <ac:spMk id="9" creationId="{EC1728EB-655C-3547-AB58-DDB7861A5347}"/>
          </ac:spMkLst>
        </pc:spChg>
      </pc:sldChg>
    </pc:docChg>
  </pc:docChgLst>
  <pc:docChgLst>
    <pc:chgData name="Hilton Elias" userId="6441de840eeb3d09" providerId="LiveId" clId="{4A68A83D-9F3C-4E1D-8BD4-99DCB597D4A5}"/>
    <pc:docChg chg="undo custSel addSld delSld modSld sldOrd">
      <pc:chgData name="Hilton Elias" userId="6441de840eeb3d09" providerId="LiveId" clId="{4A68A83D-9F3C-4E1D-8BD4-99DCB597D4A5}" dt="2023-09-21T02:37:45.086" v="368" actId="14100"/>
      <pc:docMkLst>
        <pc:docMk/>
      </pc:docMkLst>
      <pc:sldChg chg="modSp mod">
        <pc:chgData name="Hilton Elias" userId="6441de840eeb3d09" providerId="LiveId" clId="{4A68A83D-9F3C-4E1D-8BD4-99DCB597D4A5}" dt="2023-09-21T01:25:31.587" v="2"/>
        <pc:sldMkLst>
          <pc:docMk/>
          <pc:sldMk cId="0" sldId="267"/>
        </pc:sldMkLst>
        <pc:spChg chg="mod">
          <ac:chgData name="Hilton Elias" userId="6441de840eeb3d09" providerId="LiveId" clId="{4A68A83D-9F3C-4E1D-8BD4-99DCB597D4A5}" dt="2023-09-21T01:25:31.587" v="2"/>
          <ac:spMkLst>
            <pc:docMk/>
            <pc:sldMk cId="0" sldId="267"/>
            <ac:spMk id="9" creationId="{EC1728EB-655C-3547-AB58-DDB7861A5347}"/>
          </ac:spMkLst>
        </pc:spChg>
      </pc:sldChg>
      <pc:sldChg chg="addSp delSp modSp mod">
        <pc:chgData name="Hilton Elias" userId="6441de840eeb3d09" providerId="LiveId" clId="{4A68A83D-9F3C-4E1D-8BD4-99DCB597D4A5}" dt="2023-09-21T02:21:56.310" v="244" actId="1076"/>
        <pc:sldMkLst>
          <pc:docMk/>
          <pc:sldMk cId="3052506872" sldId="268"/>
        </pc:sldMkLst>
        <pc:spChg chg="mod">
          <ac:chgData name="Hilton Elias" userId="6441de840eeb3d09" providerId="LiveId" clId="{4A68A83D-9F3C-4E1D-8BD4-99DCB597D4A5}" dt="2023-09-21T01:52:07.519" v="27" actId="20577"/>
          <ac:spMkLst>
            <pc:docMk/>
            <pc:sldMk cId="3052506872" sldId="268"/>
            <ac:spMk id="21" creationId="{9809F7FD-AA32-8F5F-451E-D829D79ADCB3}"/>
          </ac:spMkLst>
        </pc:spChg>
        <pc:picChg chg="del">
          <ac:chgData name="Hilton Elias" userId="6441de840eeb3d09" providerId="LiveId" clId="{4A68A83D-9F3C-4E1D-8BD4-99DCB597D4A5}" dt="2023-09-21T01:52:17.757" v="28" actId="478"/>
          <ac:picMkLst>
            <pc:docMk/>
            <pc:sldMk cId="3052506872" sldId="268"/>
            <ac:picMk id="2" creationId="{0CEA8515-25B1-075D-D5A5-EA23A0673300}"/>
          </ac:picMkLst>
        </pc:picChg>
        <pc:picChg chg="add mod">
          <ac:chgData name="Hilton Elias" userId="6441de840eeb3d09" providerId="LiveId" clId="{4A68A83D-9F3C-4E1D-8BD4-99DCB597D4A5}" dt="2023-09-21T02:21:56.310" v="244" actId="1076"/>
          <ac:picMkLst>
            <pc:docMk/>
            <pc:sldMk cId="3052506872" sldId="268"/>
            <ac:picMk id="4" creationId="{F23FF2ED-C1A3-236E-68DD-4A913ACB9B5E}"/>
          </ac:picMkLst>
        </pc:picChg>
      </pc:sldChg>
      <pc:sldChg chg="modSp mod">
        <pc:chgData name="Hilton Elias" userId="6441de840eeb3d09" providerId="LiveId" clId="{4A68A83D-9F3C-4E1D-8BD4-99DCB597D4A5}" dt="2023-09-21T02:21:32.668" v="239" actId="20577"/>
        <pc:sldMkLst>
          <pc:docMk/>
          <pc:sldMk cId="3135523508" sldId="269"/>
        </pc:sldMkLst>
        <pc:spChg chg="mod">
          <ac:chgData name="Hilton Elias" userId="6441de840eeb3d09" providerId="LiveId" clId="{4A68A83D-9F3C-4E1D-8BD4-99DCB597D4A5}" dt="2023-09-21T01:50:05.869" v="6" actId="113"/>
          <ac:spMkLst>
            <pc:docMk/>
            <pc:sldMk cId="3135523508" sldId="269"/>
            <ac:spMk id="6" creationId="{42F061A0-5406-0D10-86B7-AC04FEFCDF9F}"/>
          </ac:spMkLst>
        </pc:spChg>
        <pc:spChg chg="mod">
          <ac:chgData name="Hilton Elias" userId="6441de840eeb3d09" providerId="LiveId" clId="{4A68A83D-9F3C-4E1D-8BD4-99DCB597D4A5}" dt="2023-09-21T02:21:32.668" v="239" actId="20577"/>
          <ac:spMkLst>
            <pc:docMk/>
            <pc:sldMk cId="3135523508" sldId="269"/>
            <ac:spMk id="14" creationId="{E958369E-1E7B-B583-E125-98AA867321FA}"/>
          </ac:spMkLst>
        </pc:spChg>
      </pc:sldChg>
      <pc:sldChg chg="delSp modSp mod">
        <pc:chgData name="Hilton Elias" userId="6441de840eeb3d09" providerId="LiveId" clId="{4A68A83D-9F3C-4E1D-8BD4-99DCB597D4A5}" dt="2023-09-21T02:09:11.998" v="185" actId="1076"/>
        <pc:sldMkLst>
          <pc:docMk/>
          <pc:sldMk cId="1767711972" sldId="270"/>
        </pc:sldMkLst>
        <pc:spChg chg="mod">
          <ac:chgData name="Hilton Elias" userId="6441de840eeb3d09" providerId="LiveId" clId="{4A68A83D-9F3C-4E1D-8BD4-99DCB597D4A5}" dt="2023-09-21T02:09:11.998" v="185" actId="1076"/>
          <ac:spMkLst>
            <pc:docMk/>
            <pc:sldMk cId="1767711972" sldId="270"/>
            <ac:spMk id="8" creationId="{D54985F2-D629-D75A-10CE-62669745E002}"/>
          </ac:spMkLst>
        </pc:spChg>
        <pc:picChg chg="del">
          <ac:chgData name="Hilton Elias" userId="6441de840eeb3d09" providerId="LiveId" clId="{4A68A83D-9F3C-4E1D-8BD4-99DCB597D4A5}" dt="2023-09-21T02:08:40.771" v="177" actId="478"/>
          <ac:picMkLst>
            <pc:docMk/>
            <pc:sldMk cId="1767711972" sldId="270"/>
            <ac:picMk id="2" creationId="{FA32CB0F-E384-DB19-CEE2-8563A6DAAD1E}"/>
          </ac:picMkLst>
        </pc:picChg>
      </pc:sldChg>
      <pc:sldChg chg="delSp modSp mod">
        <pc:chgData name="Hilton Elias" userId="6441de840eeb3d09" providerId="LiveId" clId="{4A68A83D-9F3C-4E1D-8BD4-99DCB597D4A5}" dt="2023-09-21T01:53:51.247" v="44" actId="1076"/>
        <pc:sldMkLst>
          <pc:docMk/>
          <pc:sldMk cId="97318043" sldId="272"/>
        </pc:sldMkLst>
        <pc:spChg chg="mod">
          <ac:chgData name="Hilton Elias" userId="6441de840eeb3d09" providerId="LiveId" clId="{4A68A83D-9F3C-4E1D-8BD4-99DCB597D4A5}" dt="2023-09-21T01:52:35.491" v="31" actId="14100"/>
          <ac:spMkLst>
            <pc:docMk/>
            <pc:sldMk cId="97318043" sldId="272"/>
            <ac:spMk id="3" creationId="{1CA5C404-95F0-FA6A-3F7A-4F77FB4753DE}"/>
          </ac:spMkLst>
        </pc:spChg>
        <pc:spChg chg="del">
          <ac:chgData name="Hilton Elias" userId="6441de840eeb3d09" providerId="LiveId" clId="{4A68A83D-9F3C-4E1D-8BD4-99DCB597D4A5}" dt="2023-09-21T01:52:52.609" v="32" actId="478"/>
          <ac:spMkLst>
            <pc:docMk/>
            <pc:sldMk cId="97318043" sldId="272"/>
            <ac:spMk id="5" creationId="{5BCE8B67-F215-1A90-F22E-5A26E2DC1086}"/>
          </ac:spMkLst>
        </pc:spChg>
        <pc:spChg chg="mod">
          <ac:chgData name="Hilton Elias" userId="6441de840eeb3d09" providerId="LiveId" clId="{4A68A83D-9F3C-4E1D-8BD4-99DCB597D4A5}" dt="2023-09-21T01:53:51.247" v="44" actId="1076"/>
          <ac:spMkLst>
            <pc:docMk/>
            <pc:sldMk cId="97318043" sldId="272"/>
            <ac:spMk id="7" creationId="{7654E88F-646D-D909-385D-240956935855}"/>
          </ac:spMkLst>
        </pc:spChg>
      </pc:sldChg>
      <pc:sldChg chg="modSp mod">
        <pc:chgData name="Hilton Elias" userId="6441de840eeb3d09" providerId="LiveId" clId="{4A68A83D-9F3C-4E1D-8BD4-99DCB597D4A5}" dt="2023-09-21T01:59:07.970" v="112" actId="1076"/>
        <pc:sldMkLst>
          <pc:docMk/>
          <pc:sldMk cId="907820348" sldId="276"/>
        </pc:sldMkLst>
        <pc:spChg chg="mod">
          <ac:chgData name="Hilton Elias" userId="6441de840eeb3d09" providerId="LiveId" clId="{4A68A83D-9F3C-4E1D-8BD4-99DCB597D4A5}" dt="2023-09-21T01:59:07.970" v="112" actId="1076"/>
          <ac:spMkLst>
            <pc:docMk/>
            <pc:sldMk cId="907820348" sldId="276"/>
            <ac:spMk id="5" creationId="{1C39AC0B-33D9-0A89-ED1C-8623386EA504}"/>
          </ac:spMkLst>
        </pc:spChg>
      </pc:sldChg>
      <pc:sldChg chg="modSp mod">
        <pc:chgData name="Hilton Elias" userId="6441de840eeb3d09" providerId="LiveId" clId="{4A68A83D-9F3C-4E1D-8BD4-99DCB597D4A5}" dt="2023-09-21T02:05:35.646" v="163" actId="20577"/>
        <pc:sldMkLst>
          <pc:docMk/>
          <pc:sldMk cId="2162238019" sldId="277"/>
        </pc:sldMkLst>
        <pc:spChg chg="mod">
          <ac:chgData name="Hilton Elias" userId="6441de840eeb3d09" providerId="LiveId" clId="{4A68A83D-9F3C-4E1D-8BD4-99DCB597D4A5}" dt="2023-09-21T02:05:35.646" v="163" actId="20577"/>
          <ac:spMkLst>
            <pc:docMk/>
            <pc:sldMk cId="2162238019" sldId="277"/>
            <ac:spMk id="9" creationId="{6E0685FB-7587-16D1-94C5-50F292D3E4F0}"/>
          </ac:spMkLst>
        </pc:spChg>
      </pc:sldChg>
      <pc:sldChg chg="addSp delSp modSp mod">
        <pc:chgData name="Hilton Elias" userId="6441de840eeb3d09" providerId="LiveId" clId="{4A68A83D-9F3C-4E1D-8BD4-99DCB597D4A5}" dt="2023-09-21T02:37:03.876" v="357" actId="14100"/>
        <pc:sldMkLst>
          <pc:docMk/>
          <pc:sldMk cId="754443998" sldId="282"/>
        </pc:sldMkLst>
        <pc:spChg chg="mod">
          <ac:chgData name="Hilton Elias" userId="6441de840eeb3d09" providerId="LiveId" clId="{4A68A83D-9F3C-4E1D-8BD4-99DCB597D4A5}" dt="2023-09-21T02:37:03.876" v="357" actId="14100"/>
          <ac:spMkLst>
            <pc:docMk/>
            <pc:sldMk cId="754443998" sldId="282"/>
            <ac:spMk id="4" creationId="{DF75A428-DD03-8430-D480-3999777ABB63}"/>
          </ac:spMkLst>
        </pc:spChg>
        <pc:spChg chg="add del mod">
          <ac:chgData name="Hilton Elias" userId="6441de840eeb3d09" providerId="LiveId" clId="{4A68A83D-9F3C-4E1D-8BD4-99DCB597D4A5}" dt="2023-09-21T02:35:48.895" v="343" actId="478"/>
          <ac:spMkLst>
            <pc:docMk/>
            <pc:sldMk cId="754443998" sldId="282"/>
            <ac:spMk id="7" creationId="{02A1896B-E78B-01CE-6B4D-3147836C5110}"/>
          </ac:spMkLst>
        </pc:spChg>
        <pc:picChg chg="add del mod">
          <ac:chgData name="Hilton Elias" userId="6441de840eeb3d09" providerId="LiveId" clId="{4A68A83D-9F3C-4E1D-8BD4-99DCB597D4A5}" dt="2023-09-21T02:36:56.845" v="354" actId="478"/>
          <ac:picMkLst>
            <pc:docMk/>
            <pc:sldMk cId="754443998" sldId="282"/>
            <ac:picMk id="6" creationId="{D3478148-5C3B-93A4-8542-243C9DAF9E76}"/>
          </ac:picMkLst>
        </pc:picChg>
        <pc:picChg chg="add del mod">
          <ac:chgData name="Hilton Elias" userId="6441de840eeb3d09" providerId="LiveId" clId="{4A68A83D-9F3C-4E1D-8BD4-99DCB597D4A5}" dt="2023-09-21T02:36:55.851" v="353" actId="478"/>
          <ac:picMkLst>
            <pc:docMk/>
            <pc:sldMk cId="754443998" sldId="282"/>
            <ac:picMk id="9" creationId="{A356BDD5-BAEE-CA43-2498-9C47D2C8BD22}"/>
          </ac:picMkLst>
        </pc:picChg>
      </pc:sldChg>
      <pc:sldChg chg="addSp delSp modSp mod">
        <pc:chgData name="Hilton Elias" userId="6441de840eeb3d09" providerId="LiveId" clId="{4A68A83D-9F3C-4E1D-8BD4-99DCB597D4A5}" dt="2023-09-21T01:55:01.034" v="56" actId="14100"/>
        <pc:sldMkLst>
          <pc:docMk/>
          <pc:sldMk cId="3164201664" sldId="286"/>
        </pc:sldMkLst>
        <pc:spChg chg="mod">
          <ac:chgData name="Hilton Elias" userId="6441de840eeb3d09" providerId="LiveId" clId="{4A68A83D-9F3C-4E1D-8BD4-99DCB597D4A5}" dt="2023-09-21T01:55:01.034" v="56" actId="14100"/>
          <ac:spMkLst>
            <pc:docMk/>
            <pc:sldMk cId="3164201664" sldId="286"/>
            <ac:spMk id="7" creationId="{78E7942B-3553-A439-B99E-A94FD8D2FE31}"/>
          </ac:spMkLst>
        </pc:spChg>
        <pc:picChg chg="add mod">
          <ac:chgData name="Hilton Elias" userId="6441de840eeb3d09" providerId="LiveId" clId="{4A68A83D-9F3C-4E1D-8BD4-99DCB597D4A5}" dt="2023-09-21T01:54:28.200" v="49" actId="14100"/>
          <ac:picMkLst>
            <pc:docMk/>
            <pc:sldMk cId="3164201664" sldId="286"/>
            <ac:picMk id="3" creationId="{51C63D5D-EDA2-C506-1C9D-4320084BC8F4}"/>
          </ac:picMkLst>
        </pc:picChg>
        <pc:picChg chg="del">
          <ac:chgData name="Hilton Elias" userId="6441de840eeb3d09" providerId="LiveId" clId="{4A68A83D-9F3C-4E1D-8BD4-99DCB597D4A5}" dt="2023-09-21T01:54:02.206" v="45" actId="478"/>
          <ac:picMkLst>
            <pc:docMk/>
            <pc:sldMk cId="3164201664" sldId="286"/>
            <ac:picMk id="8" creationId="{D8C7EB34-DCC5-F508-185B-B654830749C1}"/>
          </ac:picMkLst>
        </pc:picChg>
      </pc:sldChg>
      <pc:sldChg chg="addSp delSp modSp mod">
        <pc:chgData name="Hilton Elias" userId="6441de840eeb3d09" providerId="LiveId" clId="{4A68A83D-9F3C-4E1D-8BD4-99DCB597D4A5}" dt="2023-09-21T02:25:12.161" v="263" actId="1076"/>
        <pc:sldMkLst>
          <pc:docMk/>
          <pc:sldMk cId="3808363342" sldId="287"/>
        </pc:sldMkLst>
        <pc:spChg chg="mod">
          <ac:chgData name="Hilton Elias" userId="6441de840eeb3d09" providerId="LiveId" clId="{4A68A83D-9F3C-4E1D-8BD4-99DCB597D4A5}" dt="2023-09-21T02:25:02.578" v="261" actId="1076"/>
          <ac:spMkLst>
            <pc:docMk/>
            <pc:sldMk cId="3808363342" sldId="287"/>
            <ac:spMk id="4" creationId="{66711D69-B1FA-E2EE-7E36-261B54C52BBA}"/>
          </ac:spMkLst>
        </pc:spChg>
        <pc:picChg chg="add del mod">
          <ac:chgData name="Hilton Elias" userId="6441de840eeb3d09" providerId="LiveId" clId="{4A68A83D-9F3C-4E1D-8BD4-99DCB597D4A5}" dt="2023-09-21T02:23:57.070" v="254" actId="478"/>
          <ac:picMkLst>
            <pc:docMk/>
            <pc:sldMk cId="3808363342" sldId="287"/>
            <ac:picMk id="6" creationId="{9C1EE467-2318-F85B-3C09-990A0C8699C7}"/>
          </ac:picMkLst>
        </pc:picChg>
        <pc:picChg chg="add mod">
          <ac:chgData name="Hilton Elias" userId="6441de840eeb3d09" providerId="LiveId" clId="{4A68A83D-9F3C-4E1D-8BD4-99DCB597D4A5}" dt="2023-09-21T02:25:12.161" v="263" actId="1076"/>
          <ac:picMkLst>
            <pc:docMk/>
            <pc:sldMk cId="3808363342" sldId="287"/>
            <ac:picMk id="8" creationId="{8B8E7441-232B-F5FE-E2DC-37CDE979A9A0}"/>
          </ac:picMkLst>
        </pc:picChg>
      </pc:sldChg>
      <pc:sldChg chg="del">
        <pc:chgData name="Hilton Elias" userId="6441de840eeb3d09" providerId="LiveId" clId="{4A68A83D-9F3C-4E1D-8BD4-99DCB597D4A5}" dt="2023-09-21T02:08:20.828" v="174" actId="47"/>
        <pc:sldMkLst>
          <pc:docMk/>
          <pc:sldMk cId="827965150" sldId="288"/>
        </pc:sldMkLst>
      </pc:sldChg>
      <pc:sldChg chg="addSp modSp mod">
        <pc:chgData name="Hilton Elias" userId="6441de840eeb3d09" providerId="LiveId" clId="{4A68A83D-9F3C-4E1D-8BD4-99DCB597D4A5}" dt="2023-09-21T01:57:02.434" v="82" actId="21"/>
        <pc:sldMkLst>
          <pc:docMk/>
          <pc:sldMk cId="2886632345" sldId="289"/>
        </pc:sldMkLst>
        <pc:spChg chg="mod">
          <ac:chgData name="Hilton Elias" userId="6441de840eeb3d09" providerId="LiveId" clId="{4A68A83D-9F3C-4E1D-8BD4-99DCB597D4A5}" dt="2023-09-21T01:57:02.434" v="82" actId="21"/>
          <ac:spMkLst>
            <pc:docMk/>
            <pc:sldMk cId="2886632345" sldId="289"/>
            <ac:spMk id="4" creationId="{4223A411-D9CA-BBA8-5E67-022EABCFD12F}"/>
          </ac:spMkLst>
        </pc:spChg>
        <pc:spChg chg="add mod">
          <ac:chgData name="Hilton Elias" userId="6441de840eeb3d09" providerId="LiveId" clId="{4A68A83D-9F3C-4E1D-8BD4-99DCB597D4A5}" dt="2023-09-21T01:55:43.671" v="61" actId="1076"/>
          <ac:spMkLst>
            <pc:docMk/>
            <pc:sldMk cId="2886632345" sldId="289"/>
            <ac:spMk id="6" creationId="{BD47E011-42B2-F3EE-E0C1-3D2FF7D64BBF}"/>
          </ac:spMkLst>
        </pc:spChg>
      </pc:sldChg>
      <pc:sldChg chg="del">
        <pc:chgData name="Hilton Elias" userId="6441de840eeb3d09" providerId="LiveId" clId="{4A68A83D-9F3C-4E1D-8BD4-99DCB597D4A5}" dt="2023-09-21T02:08:24.844" v="175" actId="47"/>
        <pc:sldMkLst>
          <pc:docMk/>
          <pc:sldMk cId="3749167840" sldId="290"/>
        </pc:sldMkLst>
      </pc:sldChg>
      <pc:sldChg chg="addSp modSp mod">
        <pc:chgData name="Hilton Elias" userId="6441de840eeb3d09" providerId="LiveId" clId="{4A68A83D-9F3C-4E1D-8BD4-99DCB597D4A5}" dt="2023-09-21T01:58:09.184" v="99" actId="20577"/>
        <pc:sldMkLst>
          <pc:docMk/>
          <pc:sldMk cId="1933656814" sldId="291"/>
        </pc:sldMkLst>
        <pc:spChg chg="mod">
          <ac:chgData name="Hilton Elias" userId="6441de840eeb3d09" providerId="LiveId" clId="{4A68A83D-9F3C-4E1D-8BD4-99DCB597D4A5}" dt="2023-09-21T01:58:09.184" v="99" actId="20577"/>
          <ac:spMkLst>
            <pc:docMk/>
            <pc:sldMk cId="1933656814" sldId="291"/>
            <ac:spMk id="4" creationId="{EF8DCB7C-95A2-C663-6DC8-50719D55D68F}"/>
          </ac:spMkLst>
        </pc:spChg>
        <pc:picChg chg="add mod">
          <ac:chgData name="Hilton Elias" userId="6441de840eeb3d09" providerId="LiveId" clId="{4A68A83D-9F3C-4E1D-8BD4-99DCB597D4A5}" dt="2023-09-21T01:57:50.371" v="91" actId="1076"/>
          <ac:picMkLst>
            <pc:docMk/>
            <pc:sldMk cId="1933656814" sldId="291"/>
            <ac:picMk id="3" creationId="{0D4333B3-647F-E7F2-0E52-F4607A604030}"/>
          </ac:picMkLst>
        </pc:picChg>
      </pc:sldChg>
      <pc:sldChg chg="addSp delSp modSp mod">
        <pc:chgData name="Hilton Elias" userId="6441de840eeb3d09" providerId="LiveId" clId="{4A68A83D-9F3C-4E1D-8BD4-99DCB597D4A5}" dt="2023-09-21T02:01:40.086" v="126" actId="1076"/>
        <pc:sldMkLst>
          <pc:docMk/>
          <pc:sldMk cId="2182887811" sldId="292"/>
        </pc:sldMkLst>
        <pc:spChg chg="mod">
          <ac:chgData name="Hilton Elias" userId="6441de840eeb3d09" providerId="LiveId" clId="{4A68A83D-9F3C-4E1D-8BD4-99DCB597D4A5}" dt="2023-09-21T02:01:13.175" v="121" actId="1076"/>
          <ac:spMkLst>
            <pc:docMk/>
            <pc:sldMk cId="2182887811" sldId="292"/>
            <ac:spMk id="4" creationId="{EF8DCB7C-95A2-C663-6DC8-50719D55D68F}"/>
          </ac:spMkLst>
        </pc:spChg>
        <pc:picChg chg="del">
          <ac:chgData name="Hilton Elias" userId="6441de840eeb3d09" providerId="LiveId" clId="{4A68A83D-9F3C-4E1D-8BD4-99DCB597D4A5}" dt="2023-09-21T02:01:32.431" v="122" actId="478"/>
          <ac:picMkLst>
            <pc:docMk/>
            <pc:sldMk cId="2182887811" sldId="292"/>
            <ac:picMk id="3" creationId="{490A9DFB-0083-2DBE-200A-11D2556CAFB0}"/>
          </ac:picMkLst>
        </pc:picChg>
        <pc:picChg chg="add mod">
          <ac:chgData name="Hilton Elias" userId="6441de840eeb3d09" providerId="LiveId" clId="{4A68A83D-9F3C-4E1D-8BD4-99DCB597D4A5}" dt="2023-09-21T02:01:40.086" v="126" actId="1076"/>
          <ac:picMkLst>
            <pc:docMk/>
            <pc:sldMk cId="2182887811" sldId="292"/>
            <ac:picMk id="6" creationId="{56CF3C26-B3F7-5760-5CC5-F0E3A60D6848}"/>
          </ac:picMkLst>
        </pc:picChg>
      </pc:sldChg>
      <pc:sldChg chg="addSp delSp modSp add mod">
        <pc:chgData name="Hilton Elias" userId="6441de840eeb3d09" providerId="LiveId" clId="{4A68A83D-9F3C-4E1D-8BD4-99DCB597D4A5}" dt="2023-09-21T02:04:01.162" v="155" actId="14100"/>
        <pc:sldMkLst>
          <pc:docMk/>
          <pc:sldMk cId="3873969549" sldId="293"/>
        </pc:sldMkLst>
        <pc:spChg chg="del">
          <ac:chgData name="Hilton Elias" userId="6441de840eeb3d09" providerId="LiveId" clId="{4A68A83D-9F3C-4E1D-8BD4-99DCB597D4A5}" dt="2023-09-21T02:02:01.042" v="128" actId="478"/>
          <ac:spMkLst>
            <pc:docMk/>
            <pc:sldMk cId="3873969549" sldId="293"/>
            <ac:spMk id="4" creationId="{EF8DCB7C-95A2-C663-6DC8-50719D55D68F}"/>
          </ac:spMkLst>
        </pc:spChg>
        <pc:picChg chg="del">
          <ac:chgData name="Hilton Elias" userId="6441de840eeb3d09" providerId="LiveId" clId="{4A68A83D-9F3C-4E1D-8BD4-99DCB597D4A5}" dt="2023-09-21T02:02:01.990" v="129" actId="478"/>
          <ac:picMkLst>
            <pc:docMk/>
            <pc:sldMk cId="3873969549" sldId="293"/>
            <ac:picMk id="6" creationId="{56CF3C26-B3F7-5760-5CC5-F0E3A60D6848}"/>
          </ac:picMkLst>
        </pc:picChg>
        <pc:picChg chg="add mod">
          <ac:chgData name="Hilton Elias" userId="6441de840eeb3d09" providerId="LiveId" clId="{4A68A83D-9F3C-4E1D-8BD4-99DCB597D4A5}" dt="2023-09-21T02:04:01.162" v="155" actId="14100"/>
          <ac:picMkLst>
            <pc:docMk/>
            <pc:sldMk cId="3873969549" sldId="293"/>
            <ac:picMk id="7" creationId="{0C868F63-931E-00FA-3721-96E558D30CC4}"/>
          </ac:picMkLst>
        </pc:picChg>
      </pc:sldChg>
      <pc:sldChg chg="add del">
        <pc:chgData name="Hilton Elias" userId="6441de840eeb3d09" providerId="LiveId" clId="{4A68A83D-9F3C-4E1D-8BD4-99DCB597D4A5}" dt="2023-09-21T02:08:01.552" v="173" actId="47"/>
        <pc:sldMkLst>
          <pc:docMk/>
          <pc:sldMk cId="3378223831" sldId="294"/>
        </pc:sldMkLst>
      </pc:sldChg>
      <pc:sldChg chg="addSp modSp add mod ord">
        <pc:chgData name="Hilton Elias" userId="6441de840eeb3d09" providerId="LiveId" clId="{4A68A83D-9F3C-4E1D-8BD4-99DCB597D4A5}" dt="2023-09-21T02:03:34.528" v="150"/>
        <pc:sldMkLst>
          <pc:docMk/>
          <pc:sldMk cId="772694105" sldId="295"/>
        </pc:sldMkLst>
        <pc:spChg chg="add mod">
          <ac:chgData name="Hilton Elias" userId="6441de840eeb3d09" providerId="LiveId" clId="{4A68A83D-9F3C-4E1D-8BD4-99DCB597D4A5}" dt="2023-09-21T02:03:30.696" v="148" actId="1076"/>
          <ac:spMkLst>
            <pc:docMk/>
            <pc:sldMk cId="772694105" sldId="295"/>
            <ac:spMk id="4" creationId="{215ABD41-24F3-E9CE-C136-8C37E9084AB7}"/>
          </ac:spMkLst>
        </pc:spChg>
      </pc:sldChg>
      <pc:sldChg chg="delSp modSp add mod">
        <pc:chgData name="Hilton Elias" userId="6441de840eeb3d09" providerId="LiveId" clId="{4A68A83D-9F3C-4E1D-8BD4-99DCB597D4A5}" dt="2023-09-21T02:20:32.010" v="229" actId="20577"/>
        <pc:sldMkLst>
          <pc:docMk/>
          <pc:sldMk cId="2714644796" sldId="296"/>
        </pc:sldMkLst>
        <pc:spChg chg="mod">
          <ac:chgData name="Hilton Elias" userId="6441de840eeb3d09" providerId="LiveId" clId="{4A68A83D-9F3C-4E1D-8BD4-99DCB597D4A5}" dt="2023-09-21T02:20:32.010" v="229" actId="20577"/>
          <ac:spMkLst>
            <pc:docMk/>
            <pc:sldMk cId="2714644796" sldId="296"/>
            <ac:spMk id="4" creationId="{DF75A428-DD03-8430-D480-3999777ABB63}"/>
          </ac:spMkLst>
        </pc:spChg>
        <pc:picChg chg="del">
          <ac:chgData name="Hilton Elias" userId="6441de840eeb3d09" providerId="LiveId" clId="{4A68A83D-9F3C-4E1D-8BD4-99DCB597D4A5}" dt="2023-09-21T02:16:21.467" v="219" actId="478"/>
          <ac:picMkLst>
            <pc:docMk/>
            <pc:sldMk cId="2714644796" sldId="296"/>
            <ac:picMk id="6" creationId="{D3478148-5C3B-93A4-8542-243C9DAF9E76}"/>
          </ac:picMkLst>
        </pc:picChg>
      </pc:sldChg>
      <pc:sldChg chg="delSp modSp add mod">
        <pc:chgData name="Hilton Elias" userId="6441de840eeb3d09" providerId="LiveId" clId="{4A68A83D-9F3C-4E1D-8BD4-99DCB597D4A5}" dt="2023-09-21T02:27:38.806" v="284" actId="1076"/>
        <pc:sldMkLst>
          <pc:docMk/>
          <pc:sldMk cId="3288274079" sldId="297"/>
        </pc:sldMkLst>
        <pc:spChg chg="mod">
          <ac:chgData name="Hilton Elias" userId="6441de840eeb3d09" providerId="LiveId" clId="{4A68A83D-9F3C-4E1D-8BD4-99DCB597D4A5}" dt="2023-09-21T02:27:38.806" v="284" actId="1076"/>
          <ac:spMkLst>
            <pc:docMk/>
            <pc:sldMk cId="3288274079" sldId="297"/>
            <ac:spMk id="4" creationId="{66711D69-B1FA-E2EE-7E36-261B54C52BBA}"/>
          </ac:spMkLst>
        </pc:spChg>
        <pc:picChg chg="del">
          <ac:chgData name="Hilton Elias" userId="6441de840eeb3d09" providerId="LiveId" clId="{4A68A83D-9F3C-4E1D-8BD4-99DCB597D4A5}" dt="2023-09-21T02:23:24.300" v="245" actId="478"/>
          <ac:picMkLst>
            <pc:docMk/>
            <pc:sldMk cId="3288274079" sldId="297"/>
            <ac:picMk id="6" creationId="{9C1EE467-2318-F85B-3C09-990A0C8699C7}"/>
          </ac:picMkLst>
        </pc:picChg>
      </pc:sldChg>
      <pc:sldChg chg="modSp add mod">
        <pc:chgData name="Hilton Elias" userId="6441de840eeb3d09" providerId="LiveId" clId="{4A68A83D-9F3C-4E1D-8BD4-99DCB597D4A5}" dt="2023-09-21T02:28:28.320" v="294" actId="123"/>
        <pc:sldMkLst>
          <pc:docMk/>
          <pc:sldMk cId="448715766" sldId="298"/>
        </pc:sldMkLst>
        <pc:spChg chg="mod">
          <ac:chgData name="Hilton Elias" userId="6441de840eeb3d09" providerId="LiveId" clId="{4A68A83D-9F3C-4E1D-8BD4-99DCB597D4A5}" dt="2023-09-21T02:28:28.320" v="294" actId="123"/>
          <ac:spMkLst>
            <pc:docMk/>
            <pc:sldMk cId="448715766" sldId="298"/>
            <ac:spMk id="4" creationId="{66711D69-B1FA-E2EE-7E36-261B54C52BBA}"/>
          </ac:spMkLst>
        </pc:spChg>
      </pc:sldChg>
      <pc:sldChg chg="modSp add mod">
        <pc:chgData name="Hilton Elias" userId="6441de840eeb3d09" providerId="LiveId" clId="{4A68A83D-9F3C-4E1D-8BD4-99DCB597D4A5}" dt="2023-09-21T02:29:04.544" v="302" actId="123"/>
        <pc:sldMkLst>
          <pc:docMk/>
          <pc:sldMk cId="1548526393" sldId="299"/>
        </pc:sldMkLst>
        <pc:spChg chg="mod">
          <ac:chgData name="Hilton Elias" userId="6441de840eeb3d09" providerId="LiveId" clId="{4A68A83D-9F3C-4E1D-8BD4-99DCB597D4A5}" dt="2023-09-21T02:29:04.544" v="302" actId="123"/>
          <ac:spMkLst>
            <pc:docMk/>
            <pc:sldMk cId="1548526393" sldId="299"/>
            <ac:spMk id="4" creationId="{66711D69-B1FA-E2EE-7E36-261B54C52BBA}"/>
          </ac:spMkLst>
        </pc:spChg>
      </pc:sldChg>
      <pc:sldChg chg="addSp delSp modSp add mod">
        <pc:chgData name="Hilton Elias" userId="6441de840eeb3d09" providerId="LiveId" clId="{4A68A83D-9F3C-4E1D-8BD4-99DCB597D4A5}" dt="2023-09-21T02:30:26.522" v="312" actId="14100"/>
        <pc:sldMkLst>
          <pc:docMk/>
          <pc:sldMk cId="1719867876" sldId="300"/>
        </pc:sldMkLst>
        <pc:spChg chg="del">
          <ac:chgData name="Hilton Elias" userId="6441de840eeb3d09" providerId="LiveId" clId="{4A68A83D-9F3C-4E1D-8BD4-99DCB597D4A5}" dt="2023-09-21T02:30:09.101" v="304" actId="478"/>
          <ac:spMkLst>
            <pc:docMk/>
            <pc:sldMk cId="1719867876" sldId="300"/>
            <ac:spMk id="4" creationId="{66711D69-B1FA-E2EE-7E36-261B54C52BBA}"/>
          </ac:spMkLst>
        </pc:spChg>
        <pc:picChg chg="add mod">
          <ac:chgData name="Hilton Elias" userId="6441de840eeb3d09" providerId="LiveId" clId="{4A68A83D-9F3C-4E1D-8BD4-99DCB597D4A5}" dt="2023-09-21T02:30:26.522" v="312" actId="14100"/>
          <ac:picMkLst>
            <pc:docMk/>
            <pc:sldMk cId="1719867876" sldId="300"/>
            <ac:picMk id="6" creationId="{55BCC44C-2B45-1045-C69B-EF129E769DE7}"/>
          </ac:picMkLst>
        </pc:picChg>
      </pc:sldChg>
      <pc:sldChg chg="delSp modSp add mod">
        <pc:chgData name="Hilton Elias" userId="6441de840eeb3d09" providerId="LiveId" clId="{4A68A83D-9F3C-4E1D-8BD4-99DCB597D4A5}" dt="2023-09-21T02:37:45.086" v="368" actId="14100"/>
        <pc:sldMkLst>
          <pc:docMk/>
          <pc:sldMk cId="2626706076" sldId="301"/>
        </pc:sldMkLst>
        <pc:spChg chg="del">
          <ac:chgData name="Hilton Elias" userId="6441de840eeb3d09" providerId="LiveId" clId="{4A68A83D-9F3C-4E1D-8BD4-99DCB597D4A5}" dt="2023-09-21T02:37:10.298" v="358" actId="478"/>
          <ac:spMkLst>
            <pc:docMk/>
            <pc:sldMk cId="2626706076" sldId="301"/>
            <ac:spMk id="4" creationId="{DF75A428-DD03-8430-D480-3999777ABB63}"/>
          </ac:spMkLst>
        </pc:spChg>
        <pc:picChg chg="mod">
          <ac:chgData name="Hilton Elias" userId="6441de840eeb3d09" providerId="LiveId" clId="{4A68A83D-9F3C-4E1D-8BD4-99DCB597D4A5}" dt="2023-09-21T02:37:45.086" v="368" actId="14100"/>
          <ac:picMkLst>
            <pc:docMk/>
            <pc:sldMk cId="2626706076" sldId="301"/>
            <ac:picMk id="6" creationId="{D3478148-5C3B-93A4-8542-243C9DAF9E76}"/>
          </ac:picMkLst>
        </pc:picChg>
        <pc:picChg chg="mod">
          <ac:chgData name="Hilton Elias" userId="6441de840eeb3d09" providerId="LiveId" clId="{4A68A83D-9F3C-4E1D-8BD4-99DCB597D4A5}" dt="2023-09-21T02:37:38.232" v="366" actId="1076"/>
          <ac:picMkLst>
            <pc:docMk/>
            <pc:sldMk cId="2626706076" sldId="301"/>
            <ac:picMk id="9" creationId="{A356BDD5-BAEE-CA43-2498-9C47D2C8BD22}"/>
          </ac:picMkLst>
        </pc:picChg>
      </pc:sldChg>
    </pc:docChg>
  </pc:docChgLst>
  <pc:docChgLst>
    <pc:chgData name="Hilton Elias" userId="6441de840eeb3d09" providerId="LiveId" clId="{5C680EA5-20AD-445D-9B46-7E1D57080D70}"/>
    <pc:docChg chg="undo custSel addSld delSld modSld sldOrd">
      <pc:chgData name="Hilton Elias" userId="6441de840eeb3d09" providerId="LiveId" clId="{5C680EA5-20AD-445D-9B46-7E1D57080D70}" dt="2023-09-19T23:55:19.504" v="750" actId="20577"/>
      <pc:docMkLst>
        <pc:docMk/>
      </pc:docMkLst>
      <pc:sldChg chg="modSp mod">
        <pc:chgData name="Hilton Elias" userId="6441de840eeb3d09" providerId="LiveId" clId="{5C680EA5-20AD-445D-9B46-7E1D57080D70}" dt="2023-09-19T23:55:19.504" v="750" actId="20577"/>
        <pc:sldMkLst>
          <pc:docMk/>
          <pc:sldMk cId="0" sldId="267"/>
        </pc:sldMkLst>
        <pc:spChg chg="mod">
          <ac:chgData name="Hilton Elias" userId="6441de840eeb3d09" providerId="LiveId" clId="{5C680EA5-20AD-445D-9B46-7E1D57080D70}" dt="2023-09-19T23:55:19.504" v="750" actId="20577"/>
          <ac:spMkLst>
            <pc:docMk/>
            <pc:sldMk cId="0" sldId="267"/>
            <ac:spMk id="9" creationId="{EC1728EB-655C-3547-AB58-DDB7861A5347}"/>
          </ac:spMkLst>
        </pc:spChg>
      </pc:sldChg>
      <pc:sldChg chg="addSp delSp modSp mod">
        <pc:chgData name="Hilton Elias" userId="6441de840eeb3d09" providerId="LiveId" clId="{5C680EA5-20AD-445D-9B46-7E1D57080D70}" dt="2023-09-19T23:30:06.110" v="739" actId="14100"/>
        <pc:sldMkLst>
          <pc:docMk/>
          <pc:sldMk cId="3052506872" sldId="268"/>
        </pc:sldMkLst>
        <pc:spChg chg="mod">
          <ac:chgData name="Hilton Elias" userId="6441de840eeb3d09" providerId="LiveId" clId="{5C680EA5-20AD-445D-9B46-7E1D57080D70}" dt="2023-09-19T23:29:48.468" v="736" actId="113"/>
          <ac:spMkLst>
            <pc:docMk/>
            <pc:sldMk cId="3052506872" sldId="268"/>
            <ac:spMk id="21" creationId="{9809F7FD-AA32-8F5F-451E-D829D79ADCB3}"/>
          </ac:spMkLst>
        </pc:spChg>
        <pc:picChg chg="add mod">
          <ac:chgData name="Hilton Elias" userId="6441de840eeb3d09" providerId="LiveId" clId="{5C680EA5-20AD-445D-9B46-7E1D57080D70}" dt="2023-09-19T23:30:06.110" v="739" actId="14100"/>
          <ac:picMkLst>
            <pc:docMk/>
            <pc:sldMk cId="3052506872" sldId="268"/>
            <ac:picMk id="2" creationId="{0CEA8515-25B1-075D-D5A5-EA23A0673300}"/>
          </ac:picMkLst>
        </pc:picChg>
        <pc:picChg chg="del">
          <ac:chgData name="Hilton Elias" userId="6441de840eeb3d09" providerId="LiveId" clId="{5C680EA5-20AD-445D-9B46-7E1D57080D70}" dt="2023-09-19T19:28:23.737" v="51" actId="478"/>
          <ac:picMkLst>
            <pc:docMk/>
            <pc:sldMk cId="3052506872" sldId="268"/>
            <ac:picMk id="2" creationId="{432C8ED4-8008-B433-C342-23FA63FA64E7}"/>
          </ac:picMkLst>
        </pc:picChg>
        <pc:picChg chg="add del mod">
          <ac:chgData name="Hilton Elias" userId="6441de840eeb3d09" providerId="LiveId" clId="{5C680EA5-20AD-445D-9B46-7E1D57080D70}" dt="2023-09-19T20:49:11.672" v="567" actId="478"/>
          <ac:picMkLst>
            <pc:docMk/>
            <pc:sldMk cId="3052506872" sldId="268"/>
            <ac:picMk id="4" creationId="{D7625D14-6825-9E1F-E9E3-AE25F84DAC5D}"/>
          </ac:picMkLst>
        </pc:picChg>
      </pc:sldChg>
      <pc:sldChg chg="addSp delSp modSp mod">
        <pc:chgData name="Hilton Elias" userId="6441de840eeb3d09" providerId="LiveId" clId="{5C680EA5-20AD-445D-9B46-7E1D57080D70}" dt="2023-09-19T23:33:49.508" v="748" actId="1076"/>
        <pc:sldMkLst>
          <pc:docMk/>
          <pc:sldMk cId="3135523508" sldId="269"/>
        </pc:sldMkLst>
        <pc:spChg chg="del mod">
          <ac:chgData name="Hilton Elias" userId="6441de840eeb3d09" providerId="LiveId" clId="{5C680EA5-20AD-445D-9B46-7E1D57080D70}" dt="2023-09-19T23:29:34.464" v="735" actId="478"/>
          <ac:spMkLst>
            <pc:docMk/>
            <pc:sldMk cId="3135523508" sldId="269"/>
            <ac:spMk id="2" creationId="{1A5F611F-A252-882C-FA2E-15E00369C6D3}"/>
          </ac:spMkLst>
        </pc:spChg>
        <pc:spChg chg="add mod">
          <ac:chgData name="Hilton Elias" userId="6441de840eeb3d09" providerId="LiveId" clId="{5C680EA5-20AD-445D-9B46-7E1D57080D70}" dt="2023-09-19T23:33:44.358" v="747" actId="1076"/>
          <ac:spMkLst>
            <pc:docMk/>
            <pc:sldMk cId="3135523508" sldId="269"/>
            <ac:spMk id="6" creationId="{42F061A0-5406-0D10-86B7-AC04FEFCDF9F}"/>
          </ac:spMkLst>
        </pc:spChg>
        <pc:spChg chg="mod">
          <ac:chgData name="Hilton Elias" userId="6441de840eeb3d09" providerId="LiveId" clId="{5C680EA5-20AD-445D-9B46-7E1D57080D70}" dt="2023-09-19T23:33:49.508" v="748" actId="1076"/>
          <ac:spMkLst>
            <pc:docMk/>
            <pc:sldMk cId="3135523508" sldId="269"/>
            <ac:spMk id="14" creationId="{E958369E-1E7B-B583-E125-98AA867321FA}"/>
          </ac:spMkLst>
        </pc:spChg>
      </pc:sldChg>
      <pc:sldChg chg="addSp delSp modSp mod">
        <pc:chgData name="Hilton Elias" userId="6441de840eeb3d09" providerId="LiveId" clId="{5C680EA5-20AD-445D-9B46-7E1D57080D70}" dt="2023-09-19T20:37:10.464" v="439" actId="14100"/>
        <pc:sldMkLst>
          <pc:docMk/>
          <pc:sldMk cId="1767711972" sldId="270"/>
        </pc:sldMkLst>
        <pc:spChg chg="mod">
          <ac:chgData name="Hilton Elias" userId="6441de840eeb3d09" providerId="LiveId" clId="{5C680EA5-20AD-445D-9B46-7E1D57080D70}" dt="2023-09-19T20:37:10.464" v="439" actId="14100"/>
          <ac:spMkLst>
            <pc:docMk/>
            <pc:sldMk cId="1767711972" sldId="270"/>
            <ac:spMk id="8" creationId="{D54985F2-D629-D75A-10CE-62669745E002}"/>
          </ac:spMkLst>
        </pc:spChg>
        <pc:spChg chg="del mod">
          <ac:chgData name="Hilton Elias" userId="6441de840eeb3d09" providerId="LiveId" clId="{5C680EA5-20AD-445D-9B46-7E1D57080D70}" dt="2023-09-19T20:36:15.962" v="422" actId="478"/>
          <ac:spMkLst>
            <pc:docMk/>
            <pc:sldMk cId="1767711972" sldId="270"/>
            <ac:spMk id="10" creationId="{B9388FB1-A3B5-2982-D2C8-505A3CC26EBB}"/>
          </ac:spMkLst>
        </pc:spChg>
        <pc:picChg chg="add mod">
          <ac:chgData name="Hilton Elias" userId="6441de840eeb3d09" providerId="LiveId" clId="{5C680EA5-20AD-445D-9B46-7E1D57080D70}" dt="2023-09-19T20:37:08.136" v="438" actId="1076"/>
          <ac:picMkLst>
            <pc:docMk/>
            <pc:sldMk cId="1767711972" sldId="270"/>
            <ac:picMk id="2" creationId="{FA32CB0F-E384-DB19-CEE2-8563A6DAAD1E}"/>
          </ac:picMkLst>
        </pc:picChg>
      </pc:sldChg>
      <pc:sldChg chg="addSp modSp mod">
        <pc:chgData name="Hilton Elias" userId="6441de840eeb3d09" providerId="LiveId" clId="{5C680EA5-20AD-445D-9B46-7E1D57080D70}" dt="2023-09-19T20:52:50.592" v="613" actId="108"/>
        <pc:sldMkLst>
          <pc:docMk/>
          <pc:sldMk cId="97318043" sldId="272"/>
        </pc:sldMkLst>
        <pc:spChg chg="mod">
          <ac:chgData name="Hilton Elias" userId="6441de840eeb3d09" providerId="LiveId" clId="{5C680EA5-20AD-445D-9B46-7E1D57080D70}" dt="2023-09-19T20:49:39.787" v="572" actId="1076"/>
          <ac:spMkLst>
            <pc:docMk/>
            <pc:sldMk cId="97318043" sldId="272"/>
            <ac:spMk id="3" creationId="{1CA5C404-95F0-FA6A-3F7A-4F77FB4753DE}"/>
          </ac:spMkLst>
        </pc:spChg>
        <pc:spChg chg="add mod">
          <ac:chgData name="Hilton Elias" userId="6441de840eeb3d09" providerId="LiveId" clId="{5C680EA5-20AD-445D-9B46-7E1D57080D70}" dt="2023-09-19T20:52:42.777" v="612" actId="108"/>
          <ac:spMkLst>
            <pc:docMk/>
            <pc:sldMk cId="97318043" sldId="272"/>
            <ac:spMk id="5" creationId="{5BCE8B67-F215-1A90-F22E-5A26E2DC1086}"/>
          </ac:spMkLst>
        </pc:spChg>
        <pc:spChg chg="mod">
          <ac:chgData name="Hilton Elias" userId="6441de840eeb3d09" providerId="LiveId" clId="{5C680EA5-20AD-445D-9B46-7E1D57080D70}" dt="2023-09-19T20:52:50.592" v="613" actId="108"/>
          <ac:spMkLst>
            <pc:docMk/>
            <pc:sldMk cId="97318043" sldId="272"/>
            <ac:spMk id="7" creationId="{7654E88F-646D-D909-385D-240956935855}"/>
          </ac:spMkLst>
        </pc:spChg>
      </pc:sldChg>
      <pc:sldChg chg="delSp modSp del mod">
        <pc:chgData name="Hilton Elias" userId="6441de840eeb3d09" providerId="LiveId" clId="{5C680EA5-20AD-445D-9B46-7E1D57080D70}" dt="2023-09-19T20:55:10.493" v="628" actId="47"/>
        <pc:sldMkLst>
          <pc:docMk/>
          <pc:sldMk cId="543629397" sldId="273"/>
        </pc:sldMkLst>
        <pc:spChg chg="del">
          <ac:chgData name="Hilton Elias" userId="6441de840eeb3d09" providerId="LiveId" clId="{5C680EA5-20AD-445D-9B46-7E1D57080D70}" dt="2023-09-19T19:31:59.716" v="82" actId="478"/>
          <ac:spMkLst>
            <pc:docMk/>
            <pc:sldMk cId="543629397" sldId="273"/>
            <ac:spMk id="4" creationId="{57408E5D-ED1A-1E21-AC6D-5C3F7FC09536}"/>
          </ac:spMkLst>
        </pc:spChg>
        <pc:spChg chg="mod">
          <ac:chgData name="Hilton Elias" userId="6441de840eeb3d09" providerId="LiveId" clId="{5C680EA5-20AD-445D-9B46-7E1D57080D70}" dt="2023-09-19T19:33:42.710" v="99" actId="1076"/>
          <ac:spMkLst>
            <pc:docMk/>
            <pc:sldMk cId="543629397" sldId="273"/>
            <ac:spMk id="11" creationId="{8464244E-FF6B-68D7-C3A4-9C9A2FDB5A70}"/>
          </ac:spMkLst>
        </pc:spChg>
        <pc:picChg chg="del">
          <ac:chgData name="Hilton Elias" userId="6441de840eeb3d09" providerId="LiveId" clId="{5C680EA5-20AD-445D-9B46-7E1D57080D70}" dt="2023-09-19T19:32:00.895" v="83" actId="478"/>
          <ac:picMkLst>
            <pc:docMk/>
            <pc:sldMk cId="543629397" sldId="273"/>
            <ac:picMk id="2" creationId="{26196D69-2E85-8735-4ECC-047D1D33E74D}"/>
          </ac:picMkLst>
        </pc:picChg>
      </pc:sldChg>
      <pc:sldChg chg="addSp delSp modSp del mod">
        <pc:chgData name="Hilton Elias" userId="6441de840eeb3d09" providerId="LiveId" clId="{5C680EA5-20AD-445D-9B46-7E1D57080D70}" dt="2023-09-19T19:34:29.109" v="105" actId="47"/>
        <pc:sldMkLst>
          <pc:docMk/>
          <pc:sldMk cId="3582912108" sldId="274"/>
        </pc:sldMkLst>
        <pc:spChg chg="del mod">
          <ac:chgData name="Hilton Elias" userId="6441de840eeb3d09" providerId="LiveId" clId="{5C680EA5-20AD-445D-9B46-7E1D57080D70}" dt="2023-09-19T19:34:02.375" v="102"/>
          <ac:spMkLst>
            <pc:docMk/>
            <pc:sldMk cId="3582912108" sldId="274"/>
            <ac:spMk id="4" creationId="{0E675916-A01A-17EF-EF70-FE1A22C308E3}"/>
          </ac:spMkLst>
        </pc:spChg>
        <pc:spChg chg="add">
          <ac:chgData name="Hilton Elias" userId="6441de840eeb3d09" providerId="LiveId" clId="{5C680EA5-20AD-445D-9B46-7E1D57080D70}" dt="2023-09-19T19:34:20.739" v="103" actId="22"/>
          <ac:spMkLst>
            <pc:docMk/>
            <pc:sldMk cId="3582912108" sldId="274"/>
            <ac:spMk id="6" creationId="{74BC27AE-FF19-0D0A-29B7-DC0EDA3F9A9D}"/>
          </ac:spMkLst>
        </pc:spChg>
      </pc:sldChg>
      <pc:sldChg chg="del">
        <pc:chgData name="Hilton Elias" userId="6441de840eeb3d09" providerId="LiveId" clId="{5C680EA5-20AD-445D-9B46-7E1D57080D70}" dt="2023-09-19T19:34:25.761" v="104" actId="47"/>
        <pc:sldMkLst>
          <pc:docMk/>
          <pc:sldMk cId="123246026" sldId="275"/>
        </pc:sldMkLst>
      </pc:sldChg>
      <pc:sldChg chg="addSp delSp modSp mod">
        <pc:chgData name="Hilton Elias" userId="6441de840eeb3d09" providerId="LiveId" clId="{5C680EA5-20AD-445D-9B46-7E1D57080D70}" dt="2023-09-19T21:01:27.515" v="706" actId="20577"/>
        <pc:sldMkLst>
          <pc:docMk/>
          <pc:sldMk cId="907820348" sldId="276"/>
        </pc:sldMkLst>
        <pc:spChg chg="add mod">
          <ac:chgData name="Hilton Elias" userId="6441de840eeb3d09" providerId="LiveId" clId="{5C680EA5-20AD-445D-9B46-7E1D57080D70}" dt="2023-09-19T21:01:27.515" v="706" actId="20577"/>
          <ac:spMkLst>
            <pc:docMk/>
            <pc:sldMk cId="907820348" sldId="276"/>
            <ac:spMk id="5" creationId="{1C39AC0B-33D9-0A89-ED1C-8623386EA504}"/>
          </ac:spMkLst>
        </pc:spChg>
        <pc:spChg chg="del">
          <ac:chgData name="Hilton Elias" userId="6441de840eeb3d09" providerId="LiveId" clId="{5C680EA5-20AD-445D-9B46-7E1D57080D70}" dt="2023-09-19T19:36:35.077" v="131" actId="478"/>
          <ac:spMkLst>
            <pc:docMk/>
            <pc:sldMk cId="907820348" sldId="276"/>
            <ac:spMk id="5" creationId="{D800883E-B92C-1753-66C0-5AD19CCB8308}"/>
          </ac:spMkLst>
        </pc:spChg>
        <pc:spChg chg="del">
          <ac:chgData name="Hilton Elias" userId="6441de840eeb3d09" providerId="LiveId" clId="{5C680EA5-20AD-445D-9B46-7E1D57080D70}" dt="2023-09-19T19:36:38.435" v="132" actId="478"/>
          <ac:spMkLst>
            <pc:docMk/>
            <pc:sldMk cId="907820348" sldId="276"/>
            <ac:spMk id="7" creationId="{7FAF4A19-0C70-F800-C1CA-3DB8FFDDB3C7}"/>
          </ac:spMkLst>
        </pc:spChg>
        <pc:spChg chg="del mod">
          <ac:chgData name="Hilton Elias" userId="6441de840eeb3d09" providerId="LiveId" clId="{5C680EA5-20AD-445D-9B46-7E1D57080D70}" dt="2023-09-19T20:55:17.031" v="629" actId="478"/>
          <ac:spMkLst>
            <pc:docMk/>
            <pc:sldMk cId="907820348" sldId="276"/>
            <ac:spMk id="12" creationId="{777148D8-F260-8595-1DD4-321392969859}"/>
          </ac:spMkLst>
        </pc:spChg>
      </pc:sldChg>
      <pc:sldChg chg="delSp modSp mod">
        <pc:chgData name="Hilton Elias" userId="6441de840eeb3d09" providerId="LiveId" clId="{5C680EA5-20AD-445D-9B46-7E1D57080D70}" dt="2023-09-19T20:40:42.418" v="475" actId="20577"/>
        <pc:sldMkLst>
          <pc:docMk/>
          <pc:sldMk cId="2162238019" sldId="277"/>
        </pc:sldMkLst>
        <pc:spChg chg="mod">
          <ac:chgData name="Hilton Elias" userId="6441de840eeb3d09" providerId="LiveId" clId="{5C680EA5-20AD-445D-9B46-7E1D57080D70}" dt="2023-09-19T20:40:42.418" v="475" actId="20577"/>
          <ac:spMkLst>
            <pc:docMk/>
            <pc:sldMk cId="2162238019" sldId="277"/>
            <ac:spMk id="9" creationId="{6E0685FB-7587-16D1-94C5-50F292D3E4F0}"/>
          </ac:spMkLst>
        </pc:spChg>
        <pc:picChg chg="del">
          <ac:chgData name="Hilton Elias" userId="6441de840eeb3d09" providerId="LiveId" clId="{5C680EA5-20AD-445D-9B46-7E1D57080D70}" dt="2023-09-19T19:46:21.214" v="267" actId="478"/>
          <ac:picMkLst>
            <pc:docMk/>
            <pc:sldMk cId="2162238019" sldId="277"/>
            <ac:picMk id="4" creationId="{0FBDE70C-41DF-13FA-11EF-30084E5DE7CB}"/>
          </ac:picMkLst>
        </pc:picChg>
      </pc:sldChg>
      <pc:sldChg chg="addSp modSp del mod">
        <pc:chgData name="Hilton Elias" userId="6441de840eeb3d09" providerId="LiveId" clId="{5C680EA5-20AD-445D-9B46-7E1D57080D70}" dt="2023-09-19T20:54:43.643" v="627" actId="47"/>
        <pc:sldMkLst>
          <pc:docMk/>
          <pc:sldMk cId="164259135" sldId="278"/>
        </pc:sldMkLst>
        <pc:spChg chg="mod">
          <ac:chgData name="Hilton Elias" userId="6441de840eeb3d09" providerId="LiveId" clId="{5C680EA5-20AD-445D-9B46-7E1D57080D70}" dt="2023-09-19T19:34:51.467" v="109" actId="14100"/>
          <ac:spMkLst>
            <pc:docMk/>
            <pc:sldMk cId="164259135" sldId="278"/>
            <ac:spMk id="4" creationId="{9A3B3FF4-9682-84BE-AA79-6402BA61127B}"/>
          </ac:spMkLst>
        </pc:spChg>
        <pc:spChg chg="mod">
          <ac:chgData name="Hilton Elias" userId="6441de840eeb3d09" providerId="LiveId" clId="{5C680EA5-20AD-445D-9B46-7E1D57080D70}" dt="2023-09-19T19:38:16.020" v="157" actId="1076"/>
          <ac:spMkLst>
            <pc:docMk/>
            <pc:sldMk cId="164259135" sldId="278"/>
            <ac:spMk id="6" creationId="{EBC27E61-642F-6C07-3893-A5A8C849EFD2}"/>
          </ac:spMkLst>
        </pc:spChg>
        <pc:picChg chg="add mod">
          <ac:chgData name="Hilton Elias" userId="6441de840eeb3d09" providerId="LiveId" clId="{5C680EA5-20AD-445D-9B46-7E1D57080D70}" dt="2023-09-19T19:38:45.533" v="165" actId="1076"/>
          <ac:picMkLst>
            <pc:docMk/>
            <pc:sldMk cId="164259135" sldId="278"/>
            <ac:picMk id="2" creationId="{0A38A9EF-5077-2B3A-09B3-36726688DF19}"/>
          </ac:picMkLst>
        </pc:picChg>
      </pc:sldChg>
      <pc:sldChg chg="addSp delSp modSp del mod">
        <pc:chgData name="Hilton Elias" userId="6441de840eeb3d09" providerId="LiveId" clId="{5C680EA5-20AD-445D-9B46-7E1D57080D70}" dt="2023-09-19T20:54:39.913" v="626" actId="47"/>
        <pc:sldMkLst>
          <pc:docMk/>
          <pc:sldMk cId="25194425" sldId="279"/>
        </pc:sldMkLst>
        <pc:spChg chg="add mod">
          <ac:chgData name="Hilton Elias" userId="6441de840eeb3d09" providerId="LiveId" clId="{5C680EA5-20AD-445D-9B46-7E1D57080D70}" dt="2023-09-19T19:40:05.363" v="182" actId="1076"/>
          <ac:spMkLst>
            <pc:docMk/>
            <pc:sldMk cId="25194425" sldId="279"/>
            <ac:spMk id="3" creationId="{358D5DC0-C6DB-76D8-56C2-2806748F8581}"/>
          </ac:spMkLst>
        </pc:spChg>
        <pc:spChg chg="del mod">
          <ac:chgData name="Hilton Elias" userId="6441de840eeb3d09" providerId="LiveId" clId="{5C680EA5-20AD-445D-9B46-7E1D57080D70}" dt="2023-09-19T19:38:58.417" v="168"/>
          <ac:spMkLst>
            <pc:docMk/>
            <pc:sldMk cId="25194425" sldId="279"/>
            <ac:spMk id="5" creationId="{74D9051B-D011-ED32-900D-50467C972237}"/>
          </ac:spMkLst>
        </pc:spChg>
        <pc:picChg chg="add mod">
          <ac:chgData name="Hilton Elias" userId="6441de840eeb3d09" providerId="LiveId" clId="{5C680EA5-20AD-445D-9B46-7E1D57080D70}" dt="2023-09-19T19:40:02.781" v="181" actId="1076"/>
          <ac:picMkLst>
            <pc:docMk/>
            <pc:sldMk cId="25194425" sldId="279"/>
            <ac:picMk id="6" creationId="{F69D18C6-1BD0-B8D8-01E4-F9CDE0419266}"/>
          </ac:picMkLst>
        </pc:picChg>
      </pc:sldChg>
      <pc:sldChg chg="addSp delSp modSp del mod">
        <pc:chgData name="Hilton Elias" userId="6441de840eeb3d09" providerId="LiveId" clId="{5C680EA5-20AD-445D-9B46-7E1D57080D70}" dt="2023-09-19T20:54:36.395" v="625" actId="47"/>
        <pc:sldMkLst>
          <pc:docMk/>
          <pc:sldMk cId="3370007901" sldId="280"/>
        </pc:sldMkLst>
        <pc:spChg chg="del mod">
          <ac:chgData name="Hilton Elias" userId="6441de840eeb3d09" providerId="LiveId" clId="{5C680EA5-20AD-445D-9B46-7E1D57080D70}" dt="2023-09-19T19:40:13.619" v="184" actId="478"/>
          <ac:spMkLst>
            <pc:docMk/>
            <pc:sldMk cId="3370007901" sldId="280"/>
            <ac:spMk id="3" creationId="{8CE28881-1728-82FB-E8F3-CBD8F2EBE6D1}"/>
          </ac:spMkLst>
        </pc:spChg>
        <pc:spChg chg="add mod">
          <ac:chgData name="Hilton Elias" userId="6441de840eeb3d09" providerId="LiveId" clId="{5C680EA5-20AD-445D-9B46-7E1D57080D70}" dt="2023-09-19T19:42:23.157" v="227" actId="313"/>
          <ac:spMkLst>
            <pc:docMk/>
            <pc:sldMk cId="3370007901" sldId="280"/>
            <ac:spMk id="4" creationId="{844ABC65-749A-7BEF-2521-6A3C2D00D08C}"/>
          </ac:spMkLst>
        </pc:spChg>
      </pc:sldChg>
      <pc:sldChg chg="addSp modSp del mod">
        <pc:chgData name="Hilton Elias" userId="6441de840eeb3d09" providerId="LiveId" clId="{5C680EA5-20AD-445D-9B46-7E1D57080D70}" dt="2023-09-19T20:54:34.457" v="624" actId="47"/>
        <pc:sldMkLst>
          <pc:docMk/>
          <pc:sldMk cId="416499127" sldId="281"/>
        </pc:sldMkLst>
        <pc:spChg chg="mod">
          <ac:chgData name="Hilton Elias" userId="6441de840eeb3d09" providerId="LiveId" clId="{5C680EA5-20AD-445D-9B46-7E1D57080D70}" dt="2023-09-19T19:50:03.268" v="306" actId="113"/>
          <ac:spMkLst>
            <pc:docMk/>
            <pc:sldMk cId="416499127" sldId="281"/>
            <ac:spMk id="4" creationId="{3271BA54-4306-7037-6547-B1B2F2A52A43}"/>
          </ac:spMkLst>
        </pc:spChg>
        <pc:spChg chg="add mod">
          <ac:chgData name="Hilton Elias" userId="6441de840eeb3d09" providerId="LiveId" clId="{5C680EA5-20AD-445D-9B46-7E1D57080D70}" dt="2023-09-19T19:49:10.725" v="301" actId="113"/>
          <ac:spMkLst>
            <pc:docMk/>
            <pc:sldMk cId="416499127" sldId="281"/>
            <ac:spMk id="6" creationId="{698C1411-665F-43F0-199E-E40E859E1139}"/>
          </ac:spMkLst>
        </pc:spChg>
      </pc:sldChg>
      <pc:sldChg chg="modSp mod">
        <pc:chgData name="Hilton Elias" userId="6441de840eeb3d09" providerId="LiveId" clId="{5C680EA5-20AD-445D-9B46-7E1D57080D70}" dt="2023-09-19T20:16:47.176" v="421" actId="20577"/>
        <pc:sldMkLst>
          <pc:docMk/>
          <pc:sldMk cId="754443998" sldId="282"/>
        </pc:sldMkLst>
        <pc:spChg chg="mod">
          <ac:chgData name="Hilton Elias" userId="6441de840eeb3d09" providerId="LiveId" clId="{5C680EA5-20AD-445D-9B46-7E1D57080D70}" dt="2023-09-19T20:16:47.176" v="421" actId="20577"/>
          <ac:spMkLst>
            <pc:docMk/>
            <pc:sldMk cId="754443998" sldId="282"/>
            <ac:spMk id="4" creationId="{DF75A428-DD03-8430-D480-3999777ABB63}"/>
          </ac:spMkLst>
        </pc:spChg>
      </pc:sldChg>
      <pc:sldChg chg="addSp delSp modSp del mod ord">
        <pc:chgData name="Hilton Elias" userId="6441de840eeb3d09" providerId="LiveId" clId="{5C680EA5-20AD-445D-9B46-7E1D57080D70}" dt="2023-09-19T20:54:28.735" v="621" actId="47"/>
        <pc:sldMkLst>
          <pc:docMk/>
          <pc:sldMk cId="662689207" sldId="283"/>
        </pc:sldMkLst>
        <pc:spChg chg="del">
          <ac:chgData name="Hilton Elias" userId="6441de840eeb3d09" providerId="LiveId" clId="{5C680EA5-20AD-445D-9B46-7E1D57080D70}" dt="2023-09-19T19:42:52.152" v="228" actId="478"/>
          <ac:spMkLst>
            <pc:docMk/>
            <pc:sldMk cId="662689207" sldId="283"/>
            <ac:spMk id="4" creationId="{79387622-924E-8C77-CB70-48D149318A80}"/>
          </ac:spMkLst>
        </pc:spChg>
        <pc:spChg chg="add mod">
          <ac:chgData name="Hilton Elias" userId="6441de840eeb3d09" providerId="LiveId" clId="{5C680EA5-20AD-445D-9B46-7E1D57080D70}" dt="2023-09-19T19:59:09.676" v="378" actId="21"/>
          <ac:spMkLst>
            <pc:docMk/>
            <pc:sldMk cId="662689207" sldId="283"/>
            <ac:spMk id="7" creationId="{CA610329-9C14-F94C-7D50-D3DC17471A61}"/>
          </ac:spMkLst>
        </pc:spChg>
        <pc:spChg chg="add mod">
          <ac:chgData name="Hilton Elias" userId="6441de840eeb3d09" providerId="LiveId" clId="{5C680EA5-20AD-445D-9B46-7E1D57080D70}" dt="2023-09-19T19:59:48.820" v="389" actId="1076"/>
          <ac:spMkLst>
            <pc:docMk/>
            <pc:sldMk cId="662689207" sldId="283"/>
            <ac:spMk id="9" creationId="{5B219846-E42C-C7F7-C2FB-38C8E34CDEDD}"/>
          </ac:spMkLst>
        </pc:spChg>
        <pc:picChg chg="del">
          <ac:chgData name="Hilton Elias" userId="6441de840eeb3d09" providerId="LiveId" clId="{5C680EA5-20AD-445D-9B46-7E1D57080D70}" dt="2023-09-19T19:42:53.337" v="229" actId="478"/>
          <ac:picMkLst>
            <pc:docMk/>
            <pc:sldMk cId="662689207" sldId="283"/>
            <ac:picMk id="6" creationId="{01DD033F-773B-BB46-0D4B-07B0D00C7FFF}"/>
          </ac:picMkLst>
        </pc:picChg>
      </pc:sldChg>
      <pc:sldChg chg="addSp modSp del mod">
        <pc:chgData name="Hilton Elias" userId="6441de840eeb3d09" providerId="LiveId" clId="{5C680EA5-20AD-445D-9B46-7E1D57080D70}" dt="2023-09-19T20:54:32.199" v="623" actId="47"/>
        <pc:sldMkLst>
          <pc:docMk/>
          <pc:sldMk cId="1168787372" sldId="284"/>
        </pc:sldMkLst>
        <pc:spChg chg="mod">
          <ac:chgData name="Hilton Elias" userId="6441de840eeb3d09" providerId="LiveId" clId="{5C680EA5-20AD-445D-9B46-7E1D57080D70}" dt="2023-09-19T19:51:48.123" v="328" actId="14100"/>
          <ac:spMkLst>
            <pc:docMk/>
            <pc:sldMk cId="1168787372" sldId="284"/>
            <ac:spMk id="4" creationId="{40461219-73F3-42DE-4B64-0E1C235900A1}"/>
          </ac:spMkLst>
        </pc:spChg>
        <pc:picChg chg="add mod">
          <ac:chgData name="Hilton Elias" userId="6441de840eeb3d09" providerId="LiveId" clId="{5C680EA5-20AD-445D-9B46-7E1D57080D70}" dt="2023-09-19T19:51:55.812" v="330" actId="1076"/>
          <ac:picMkLst>
            <pc:docMk/>
            <pc:sldMk cId="1168787372" sldId="284"/>
            <ac:picMk id="3" creationId="{21EC15C0-08AD-0615-DBB3-7090279E2EC6}"/>
          </ac:picMkLst>
        </pc:picChg>
      </pc:sldChg>
      <pc:sldChg chg="addSp delSp modSp del mod">
        <pc:chgData name="Hilton Elias" userId="6441de840eeb3d09" providerId="LiveId" clId="{5C680EA5-20AD-445D-9B46-7E1D57080D70}" dt="2023-09-19T20:54:30.526" v="622" actId="47"/>
        <pc:sldMkLst>
          <pc:docMk/>
          <pc:sldMk cId="1299624362" sldId="285"/>
        </pc:sldMkLst>
        <pc:spChg chg="mod">
          <ac:chgData name="Hilton Elias" userId="6441de840eeb3d09" providerId="LiveId" clId="{5C680EA5-20AD-445D-9B46-7E1D57080D70}" dt="2023-09-19T19:57:34.901" v="365" actId="14100"/>
          <ac:spMkLst>
            <pc:docMk/>
            <pc:sldMk cId="1299624362" sldId="285"/>
            <ac:spMk id="4" creationId="{29618308-882F-8C6A-45D6-DFC2173F1250}"/>
          </ac:spMkLst>
        </pc:spChg>
        <pc:spChg chg="del">
          <ac:chgData name="Hilton Elias" userId="6441de840eeb3d09" providerId="LiveId" clId="{5C680EA5-20AD-445D-9B46-7E1D57080D70}" dt="2023-09-19T19:57:05.859" v="355" actId="478"/>
          <ac:spMkLst>
            <pc:docMk/>
            <pc:sldMk cId="1299624362" sldId="285"/>
            <ac:spMk id="5" creationId="{6DC2B82E-CE1A-FCE2-C2E0-70A796F224E8}"/>
          </ac:spMkLst>
        </pc:spChg>
        <pc:picChg chg="add mod">
          <ac:chgData name="Hilton Elias" userId="6441de840eeb3d09" providerId="LiveId" clId="{5C680EA5-20AD-445D-9B46-7E1D57080D70}" dt="2023-09-19T19:57:31.597" v="364" actId="14100"/>
          <ac:picMkLst>
            <pc:docMk/>
            <pc:sldMk cId="1299624362" sldId="285"/>
            <ac:picMk id="3" creationId="{0CB6ABA6-9096-E203-4C52-FFA5BE8B79F1}"/>
          </ac:picMkLst>
        </pc:picChg>
      </pc:sldChg>
      <pc:sldChg chg="addSp delSp modSp add mod ord">
        <pc:chgData name="Hilton Elias" userId="6441de840eeb3d09" providerId="LiveId" clId="{5C680EA5-20AD-445D-9B46-7E1D57080D70}" dt="2023-09-19T20:53:17.533" v="619" actId="1076"/>
        <pc:sldMkLst>
          <pc:docMk/>
          <pc:sldMk cId="3164201664" sldId="286"/>
        </pc:sldMkLst>
        <pc:spChg chg="add del mod">
          <ac:chgData name="Hilton Elias" userId="6441de840eeb3d09" providerId="LiveId" clId="{5C680EA5-20AD-445D-9B46-7E1D57080D70}" dt="2023-09-19T20:37:21.217" v="440" actId="478"/>
          <ac:spMkLst>
            <pc:docMk/>
            <pc:sldMk cId="3164201664" sldId="286"/>
            <ac:spMk id="6" creationId="{0C73C4B6-AF74-E3CD-075D-62DAE22A0657}"/>
          </ac:spMkLst>
        </pc:spChg>
        <pc:spChg chg="add mod">
          <ac:chgData name="Hilton Elias" userId="6441de840eeb3d09" providerId="LiveId" clId="{5C680EA5-20AD-445D-9B46-7E1D57080D70}" dt="2023-09-19T20:53:03.365" v="615" actId="14100"/>
          <ac:spMkLst>
            <pc:docMk/>
            <pc:sldMk cId="3164201664" sldId="286"/>
            <ac:spMk id="7" creationId="{78E7942B-3553-A439-B99E-A94FD8D2FE31}"/>
          </ac:spMkLst>
        </pc:spChg>
        <pc:picChg chg="add del mod">
          <ac:chgData name="Hilton Elias" userId="6441de840eeb3d09" providerId="LiveId" clId="{5C680EA5-20AD-445D-9B46-7E1D57080D70}" dt="2023-09-19T20:37:22.462" v="441" actId="478"/>
          <ac:picMkLst>
            <pc:docMk/>
            <pc:sldMk cId="3164201664" sldId="286"/>
            <ac:picMk id="3" creationId="{891E9EBE-FDFA-F133-A796-6F65BE6F02C1}"/>
          </ac:picMkLst>
        </pc:picChg>
        <pc:picChg chg="add mod">
          <ac:chgData name="Hilton Elias" userId="6441de840eeb3d09" providerId="LiveId" clId="{5C680EA5-20AD-445D-9B46-7E1D57080D70}" dt="2023-09-19T20:53:17.533" v="619" actId="1076"/>
          <ac:picMkLst>
            <pc:docMk/>
            <pc:sldMk cId="3164201664" sldId="286"/>
            <ac:picMk id="8" creationId="{D8C7EB34-DCC5-F508-185B-B654830749C1}"/>
          </ac:picMkLst>
        </pc:picChg>
      </pc:sldChg>
      <pc:sldChg chg="del">
        <pc:chgData name="Hilton Elias" userId="6441de840eeb3d09" providerId="LiveId" clId="{5C680EA5-20AD-445D-9B46-7E1D57080D70}" dt="2023-09-19T19:57:40.691" v="366" actId="47"/>
        <pc:sldMkLst>
          <pc:docMk/>
          <pc:sldMk cId="3299427050" sldId="286"/>
        </pc:sldMkLst>
      </pc:sldChg>
      <pc:sldChg chg="addSp modSp add mod ord">
        <pc:chgData name="Hilton Elias" userId="6441de840eeb3d09" providerId="LiveId" clId="{5C680EA5-20AD-445D-9B46-7E1D57080D70}" dt="2023-09-19T20:38:42.165" v="459" actId="1076"/>
        <pc:sldMkLst>
          <pc:docMk/>
          <pc:sldMk cId="3808363342" sldId="287"/>
        </pc:sldMkLst>
        <pc:spChg chg="add mod">
          <ac:chgData name="Hilton Elias" userId="6441de840eeb3d09" providerId="LiveId" clId="{5C680EA5-20AD-445D-9B46-7E1D57080D70}" dt="2023-09-19T20:38:42.165" v="459" actId="1076"/>
          <ac:spMkLst>
            <pc:docMk/>
            <pc:sldMk cId="3808363342" sldId="287"/>
            <ac:spMk id="4" creationId="{66711D69-B1FA-E2EE-7E36-261B54C52BBA}"/>
          </ac:spMkLst>
        </pc:spChg>
      </pc:sldChg>
      <pc:sldChg chg="addSp modSp add mod ord">
        <pc:chgData name="Hilton Elias" userId="6441de840eeb3d09" providerId="LiveId" clId="{5C680EA5-20AD-445D-9B46-7E1D57080D70}" dt="2023-09-19T20:42:09.072" v="498" actId="1076"/>
        <pc:sldMkLst>
          <pc:docMk/>
          <pc:sldMk cId="827965150" sldId="288"/>
        </pc:sldMkLst>
        <pc:spChg chg="add mod">
          <ac:chgData name="Hilton Elias" userId="6441de840eeb3d09" providerId="LiveId" clId="{5C680EA5-20AD-445D-9B46-7E1D57080D70}" dt="2023-09-19T20:41:36.272" v="492" actId="14100"/>
          <ac:spMkLst>
            <pc:docMk/>
            <pc:sldMk cId="827965150" sldId="288"/>
            <ac:spMk id="4" creationId="{8965C926-BAD8-F2A7-EAD2-E3DD97A17E28}"/>
          </ac:spMkLst>
        </pc:spChg>
        <pc:picChg chg="add mod">
          <ac:chgData name="Hilton Elias" userId="6441de840eeb3d09" providerId="LiveId" clId="{5C680EA5-20AD-445D-9B46-7E1D57080D70}" dt="2023-09-19T20:42:09.072" v="498" actId="1076"/>
          <ac:picMkLst>
            <pc:docMk/>
            <pc:sldMk cId="827965150" sldId="288"/>
            <ac:picMk id="7" creationId="{A263155D-C395-7C3B-A583-FDFCF4746699}"/>
          </ac:picMkLst>
        </pc:picChg>
      </pc:sldChg>
      <pc:sldChg chg="addSp modSp add mod ord">
        <pc:chgData name="Hilton Elias" userId="6441de840eeb3d09" providerId="LiveId" clId="{5C680EA5-20AD-445D-9B46-7E1D57080D70}" dt="2023-09-19T20:57:13.783" v="646" actId="20577"/>
        <pc:sldMkLst>
          <pc:docMk/>
          <pc:sldMk cId="2886632345" sldId="289"/>
        </pc:sldMkLst>
        <pc:spChg chg="add mod">
          <ac:chgData name="Hilton Elias" userId="6441de840eeb3d09" providerId="LiveId" clId="{5C680EA5-20AD-445D-9B46-7E1D57080D70}" dt="2023-09-19T20:57:13.783" v="646" actId="20577"/>
          <ac:spMkLst>
            <pc:docMk/>
            <pc:sldMk cId="2886632345" sldId="289"/>
            <ac:spMk id="4" creationId="{4223A411-D9CA-BBA8-5E67-022EABCFD12F}"/>
          </ac:spMkLst>
        </pc:spChg>
      </pc:sldChg>
      <pc:sldChg chg="addSp modSp add mod ord">
        <pc:chgData name="Hilton Elias" userId="6441de840eeb3d09" providerId="LiveId" clId="{5C680EA5-20AD-445D-9B46-7E1D57080D70}" dt="2023-09-19T20:46:04.059" v="540" actId="313"/>
        <pc:sldMkLst>
          <pc:docMk/>
          <pc:sldMk cId="3749167840" sldId="290"/>
        </pc:sldMkLst>
        <pc:spChg chg="add mod">
          <ac:chgData name="Hilton Elias" userId="6441de840eeb3d09" providerId="LiveId" clId="{5C680EA5-20AD-445D-9B46-7E1D57080D70}" dt="2023-09-19T20:45:15.681" v="525" actId="1076"/>
          <ac:spMkLst>
            <pc:docMk/>
            <pc:sldMk cId="3749167840" sldId="290"/>
            <ac:spMk id="4" creationId="{25986504-9E48-4F09-DC15-FBA811531E9C}"/>
          </ac:spMkLst>
        </pc:spChg>
        <pc:spChg chg="add mod">
          <ac:chgData name="Hilton Elias" userId="6441de840eeb3d09" providerId="LiveId" clId="{5C680EA5-20AD-445D-9B46-7E1D57080D70}" dt="2023-09-19T20:46:04.059" v="540" actId="313"/>
          <ac:spMkLst>
            <pc:docMk/>
            <pc:sldMk cId="3749167840" sldId="290"/>
            <ac:spMk id="8" creationId="{4308C147-EE63-CBA9-3614-2EE0893BC7EF}"/>
          </ac:spMkLst>
        </pc:spChg>
        <pc:picChg chg="add mod">
          <ac:chgData name="Hilton Elias" userId="6441de840eeb3d09" providerId="LiveId" clId="{5C680EA5-20AD-445D-9B46-7E1D57080D70}" dt="2023-09-19T20:45:42.005" v="537" actId="1076"/>
          <ac:picMkLst>
            <pc:docMk/>
            <pc:sldMk cId="3749167840" sldId="290"/>
            <ac:picMk id="6" creationId="{C75D5D2B-0126-193C-0D28-BAEF5CE092D8}"/>
          </ac:picMkLst>
        </pc:picChg>
      </pc:sldChg>
      <pc:sldChg chg="addSp modSp add mod">
        <pc:chgData name="Hilton Elias" userId="6441de840eeb3d09" providerId="LiveId" clId="{5C680EA5-20AD-445D-9B46-7E1D57080D70}" dt="2023-09-19T20:59:23.373" v="673" actId="20577"/>
        <pc:sldMkLst>
          <pc:docMk/>
          <pc:sldMk cId="1933656814" sldId="291"/>
        </pc:sldMkLst>
        <pc:spChg chg="add mod">
          <ac:chgData name="Hilton Elias" userId="6441de840eeb3d09" providerId="LiveId" clId="{5C680EA5-20AD-445D-9B46-7E1D57080D70}" dt="2023-09-19T20:59:23.373" v="673" actId="20577"/>
          <ac:spMkLst>
            <pc:docMk/>
            <pc:sldMk cId="1933656814" sldId="291"/>
            <ac:spMk id="4" creationId="{EF8DCB7C-95A2-C663-6DC8-50719D55D68F}"/>
          </ac:spMkLst>
        </pc:spChg>
      </pc:sldChg>
      <pc:sldChg chg="addSp delSp modSp add mod">
        <pc:chgData name="Hilton Elias" userId="6441de840eeb3d09" providerId="LiveId" clId="{5C680EA5-20AD-445D-9B46-7E1D57080D70}" dt="2023-09-19T21:04:51.020" v="734" actId="1076"/>
        <pc:sldMkLst>
          <pc:docMk/>
          <pc:sldMk cId="2182887811" sldId="292"/>
        </pc:sldMkLst>
        <pc:spChg chg="add del mod">
          <ac:chgData name="Hilton Elias" userId="6441de840eeb3d09" providerId="LiveId" clId="{5C680EA5-20AD-445D-9B46-7E1D57080D70}" dt="2023-09-19T21:04:23.907" v="728" actId="1076"/>
          <ac:spMkLst>
            <pc:docMk/>
            <pc:sldMk cId="2182887811" sldId="292"/>
            <ac:spMk id="4" creationId="{EF8DCB7C-95A2-C663-6DC8-50719D55D68F}"/>
          </ac:spMkLst>
        </pc:spChg>
        <pc:picChg chg="add mod">
          <ac:chgData name="Hilton Elias" userId="6441de840eeb3d09" providerId="LiveId" clId="{5C680EA5-20AD-445D-9B46-7E1D57080D70}" dt="2023-09-19T21:04:51.020" v="734" actId="1076"/>
          <ac:picMkLst>
            <pc:docMk/>
            <pc:sldMk cId="2182887811" sldId="292"/>
            <ac:picMk id="3" creationId="{490A9DFB-0083-2DBE-200A-11D2556CAFB0}"/>
          </ac:picMkLst>
        </pc:picChg>
      </pc:sldChg>
    </pc:docChg>
  </pc:docChgLst>
  <pc:docChgLst>
    <pc:chgData name="Hilton Elias" userId="6441de840eeb3d09" providerId="LiveId" clId="{FB65620F-DEFD-46E3-BADC-2BA02187429F}"/>
    <pc:docChg chg="undo custSel addSld delSld modSld">
      <pc:chgData name="Hilton Elias" userId="6441de840eeb3d09" providerId="LiveId" clId="{FB65620F-DEFD-46E3-BADC-2BA02187429F}" dt="2023-09-23T20:40:57.261" v="490" actId="14100"/>
      <pc:docMkLst>
        <pc:docMk/>
      </pc:docMkLst>
      <pc:sldChg chg="modSp mod">
        <pc:chgData name="Hilton Elias" userId="6441de840eeb3d09" providerId="LiveId" clId="{FB65620F-DEFD-46E3-BADC-2BA02187429F}" dt="2023-09-23T20:07:57.337" v="62" actId="20577"/>
        <pc:sldMkLst>
          <pc:docMk/>
          <pc:sldMk cId="0" sldId="267"/>
        </pc:sldMkLst>
        <pc:spChg chg="mod">
          <ac:chgData name="Hilton Elias" userId="6441de840eeb3d09" providerId="LiveId" clId="{FB65620F-DEFD-46E3-BADC-2BA02187429F}" dt="2023-09-23T20:07:40.742" v="33" actId="313"/>
          <ac:spMkLst>
            <pc:docMk/>
            <pc:sldMk cId="0" sldId="267"/>
            <ac:spMk id="7" creationId="{EC8EE6F6-E8DA-9948-9A95-F42EAD0D9459}"/>
          </ac:spMkLst>
        </pc:spChg>
        <pc:spChg chg="mod">
          <ac:chgData name="Hilton Elias" userId="6441de840eeb3d09" providerId="LiveId" clId="{FB65620F-DEFD-46E3-BADC-2BA02187429F}" dt="2023-09-23T20:07:57.337" v="62" actId="20577"/>
          <ac:spMkLst>
            <pc:docMk/>
            <pc:sldMk cId="0" sldId="267"/>
            <ac:spMk id="9" creationId="{EC1728EB-655C-3547-AB58-DDB7861A5347}"/>
          </ac:spMkLst>
        </pc:spChg>
      </pc:sldChg>
      <pc:sldChg chg="addSp delSp modSp mod">
        <pc:chgData name="Hilton Elias" userId="6441de840eeb3d09" providerId="LiveId" clId="{FB65620F-DEFD-46E3-BADC-2BA02187429F}" dt="2023-09-23T20:40:57.261" v="490" actId="14100"/>
        <pc:sldMkLst>
          <pc:docMk/>
          <pc:sldMk cId="3052506872" sldId="268"/>
        </pc:sldMkLst>
        <pc:spChg chg="add del">
          <ac:chgData name="Hilton Elias" userId="6441de840eeb3d09" providerId="LiveId" clId="{FB65620F-DEFD-46E3-BADC-2BA02187429F}" dt="2023-09-23T20:13:05.813" v="105"/>
          <ac:spMkLst>
            <pc:docMk/>
            <pc:sldMk cId="3052506872" sldId="268"/>
            <ac:spMk id="2" creationId="{4B540164-B2D0-6B2C-BEBD-35489C2A9E5F}"/>
          </ac:spMkLst>
        </pc:spChg>
        <pc:spChg chg="add del">
          <ac:chgData name="Hilton Elias" userId="6441de840eeb3d09" providerId="LiveId" clId="{FB65620F-DEFD-46E3-BADC-2BA02187429F}" dt="2023-09-23T20:13:05.813" v="105"/>
          <ac:spMkLst>
            <pc:docMk/>
            <pc:sldMk cId="3052506872" sldId="268"/>
            <ac:spMk id="5" creationId="{230793C2-A08F-A087-AE4F-96300E144ECF}"/>
          </ac:spMkLst>
        </pc:spChg>
        <pc:spChg chg="mod">
          <ac:chgData name="Hilton Elias" userId="6441de840eeb3d09" providerId="LiveId" clId="{FB65620F-DEFD-46E3-BADC-2BA02187429F}" dt="2023-09-23T20:13:24.694" v="109" actId="255"/>
          <ac:spMkLst>
            <pc:docMk/>
            <pc:sldMk cId="3052506872" sldId="268"/>
            <ac:spMk id="21" creationId="{9809F7FD-AA32-8F5F-451E-D829D79ADCB3}"/>
          </ac:spMkLst>
        </pc:spChg>
        <pc:picChg chg="del">
          <ac:chgData name="Hilton Elias" userId="6441de840eeb3d09" providerId="LiveId" clId="{FB65620F-DEFD-46E3-BADC-2BA02187429F}" dt="2023-09-23T20:13:19.044" v="108" actId="478"/>
          <ac:picMkLst>
            <pc:docMk/>
            <pc:sldMk cId="3052506872" sldId="268"/>
            <ac:picMk id="4" creationId="{F23FF2ED-C1A3-236E-68DD-4A913ACB9B5E}"/>
          </ac:picMkLst>
        </pc:picChg>
        <pc:picChg chg="add mod">
          <ac:chgData name="Hilton Elias" userId="6441de840eeb3d09" providerId="LiveId" clId="{FB65620F-DEFD-46E3-BADC-2BA02187429F}" dt="2023-09-23T20:40:57.261" v="490" actId="14100"/>
          <ac:picMkLst>
            <pc:docMk/>
            <pc:sldMk cId="3052506872" sldId="268"/>
            <ac:picMk id="7" creationId="{529D0D82-85FF-0B1B-BDEE-81BB4A159492}"/>
          </ac:picMkLst>
        </pc:picChg>
        <pc:picChg chg="add del">
          <ac:chgData name="Hilton Elias" userId="6441de840eeb3d09" providerId="LiveId" clId="{FB65620F-DEFD-46E3-BADC-2BA02187429F}" dt="2023-09-23T20:13:05.813" v="105"/>
          <ac:picMkLst>
            <pc:docMk/>
            <pc:sldMk cId="3052506872" sldId="268"/>
            <ac:picMk id="2049" creationId="{AEDEF868-18C6-CC73-131E-1F33D3FC6489}"/>
          </ac:picMkLst>
        </pc:picChg>
      </pc:sldChg>
      <pc:sldChg chg="modSp mod">
        <pc:chgData name="Hilton Elias" userId="6441de840eeb3d09" providerId="LiveId" clId="{FB65620F-DEFD-46E3-BADC-2BA02187429F}" dt="2023-09-23T20:39:52.835" v="485" actId="14100"/>
        <pc:sldMkLst>
          <pc:docMk/>
          <pc:sldMk cId="3135523508" sldId="269"/>
        </pc:sldMkLst>
        <pc:spChg chg="mod">
          <ac:chgData name="Hilton Elias" userId="6441de840eeb3d09" providerId="LiveId" clId="{FB65620F-DEFD-46E3-BADC-2BA02187429F}" dt="2023-09-23T20:39:52.835" v="485" actId="14100"/>
          <ac:spMkLst>
            <pc:docMk/>
            <pc:sldMk cId="3135523508" sldId="269"/>
            <ac:spMk id="6" creationId="{42F061A0-5406-0D10-86B7-AC04FEFCDF9F}"/>
          </ac:spMkLst>
        </pc:spChg>
        <pc:spChg chg="mod">
          <ac:chgData name="Hilton Elias" userId="6441de840eeb3d09" providerId="LiveId" clId="{FB65620F-DEFD-46E3-BADC-2BA02187429F}" dt="2023-09-23T20:12:44.726" v="103" actId="1076"/>
          <ac:spMkLst>
            <pc:docMk/>
            <pc:sldMk cId="3135523508" sldId="269"/>
            <ac:spMk id="14" creationId="{E958369E-1E7B-B583-E125-98AA867321FA}"/>
          </ac:spMkLst>
        </pc:spChg>
      </pc:sldChg>
      <pc:sldChg chg="modSp mod">
        <pc:chgData name="Hilton Elias" userId="6441de840eeb3d09" providerId="LiveId" clId="{FB65620F-DEFD-46E3-BADC-2BA02187429F}" dt="2023-09-23T20:33:58.142" v="388" actId="14100"/>
        <pc:sldMkLst>
          <pc:docMk/>
          <pc:sldMk cId="1767711972" sldId="270"/>
        </pc:sldMkLst>
        <pc:spChg chg="mod">
          <ac:chgData name="Hilton Elias" userId="6441de840eeb3d09" providerId="LiveId" clId="{FB65620F-DEFD-46E3-BADC-2BA02187429F}" dt="2023-09-23T20:33:58.142" v="388" actId="14100"/>
          <ac:spMkLst>
            <pc:docMk/>
            <pc:sldMk cId="1767711972" sldId="270"/>
            <ac:spMk id="8" creationId="{D54985F2-D629-D75A-10CE-62669745E002}"/>
          </ac:spMkLst>
        </pc:spChg>
      </pc:sldChg>
      <pc:sldChg chg="addSp modSp mod">
        <pc:chgData name="Hilton Elias" userId="6441de840eeb3d09" providerId="LiveId" clId="{FB65620F-DEFD-46E3-BADC-2BA02187429F}" dt="2023-09-23T20:16:29.100" v="129" actId="1076"/>
        <pc:sldMkLst>
          <pc:docMk/>
          <pc:sldMk cId="97318043" sldId="272"/>
        </pc:sldMkLst>
        <pc:spChg chg="mod">
          <ac:chgData name="Hilton Elias" userId="6441de840eeb3d09" providerId="LiveId" clId="{FB65620F-DEFD-46E3-BADC-2BA02187429F}" dt="2023-09-23T20:14:03.673" v="114" actId="1076"/>
          <ac:spMkLst>
            <pc:docMk/>
            <pc:sldMk cId="97318043" sldId="272"/>
            <ac:spMk id="3" creationId="{1CA5C404-95F0-FA6A-3F7A-4F77FB4753DE}"/>
          </ac:spMkLst>
        </pc:spChg>
        <pc:spChg chg="mod">
          <ac:chgData name="Hilton Elias" userId="6441de840eeb3d09" providerId="LiveId" clId="{FB65620F-DEFD-46E3-BADC-2BA02187429F}" dt="2023-09-23T20:16:29.100" v="129" actId="1076"/>
          <ac:spMkLst>
            <pc:docMk/>
            <pc:sldMk cId="97318043" sldId="272"/>
            <ac:spMk id="7" creationId="{7654E88F-646D-D909-385D-240956935855}"/>
          </ac:spMkLst>
        </pc:spChg>
        <pc:picChg chg="add mod">
          <ac:chgData name="Hilton Elias" userId="6441de840eeb3d09" providerId="LiveId" clId="{FB65620F-DEFD-46E3-BADC-2BA02187429F}" dt="2023-09-23T20:16:26.633" v="128" actId="1076"/>
          <ac:picMkLst>
            <pc:docMk/>
            <pc:sldMk cId="97318043" sldId="272"/>
            <ac:picMk id="5" creationId="{A167843D-6EE6-C66F-188B-9030C9547B8B}"/>
          </ac:picMkLst>
        </pc:picChg>
      </pc:sldChg>
      <pc:sldChg chg="addSp delSp modSp mod">
        <pc:chgData name="Hilton Elias" userId="6441de840eeb3d09" providerId="LiveId" clId="{FB65620F-DEFD-46E3-BADC-2BA02187429F}" dt="2023-09-23T20:23:17.830" v="245" actId="113"/>
        <pc:sldMkLst>
          <pc:docMk/>
          <pc:sldMk cId="907820348" sldId="276"/>
        </pc:sldMkLst>
        <pc:spChg chg="add mod">
          <ac:chgData name="Hilton Elias" userId="6441de840eeb3d09" providerId="LiveId" clId="{FB65620F-DEFD-46E3-BADC-2BA02187429F}" dt="2023-09-23T20:23:01.249" v="241" actId="1076"/>
          <ac:spMkLst>
            <pc:docMk/>
            <pc:sldMk cId="907820348" sldId="276"/>
            <ac:spMk id="2" creationId="{310E8A51-9484-9A72-7EF9-6846FDA4EE60}"/>
          </ac:spMkLst>
        </pc:spChg>
        <pc:spChg chg="del">
          <ac:chgData name="Hilton Elias" userId="6441de840eeb3d09" providerId="LiveId" clId="{FB65620F-DEFD-46E3-BADC-2BA02187429F}" dt="2023-09-23T20:22:53.320" v="228" actId="478"/>
          <ac:spMkLst>
            <pc:docMk/>
            <pc:sldMk cId="907820348" sldId="276"/>
            <ac:spMk id="4" creationId="{00000000-0000-0000-0000-000000000000}"/>
          </ac:spMkLst>
        </pc:spChg>
        <pc:spChg chg="mod">
          <ac:chgData name="Hilton Elias" userId="6441de840eeb3d09" providerId="LiveId" clId="{FB65620F-DEFD-46E3-BADC-2BA02187429F}" dt="2023-09-23T20:23:17.830" v="245" actId="113"/>
          <ac:spMkLst>
            <pc:docMk/>
            <pc:sldMk cId="907820348" sldId="276"/>
            <ac:spMk id="5" creationId="{1C39AC0B-33D9-0A89-ED1C-8623386EA504}"/>
          </ac:spMkLst>
        </pc:spChg>
      </pc:sldChg>
      <pc:sldChg chg="modSp mod">
        <pc:chgData name="Hilton Elias" userId="6441de840eeb3d09" providerId="LiveId" clId="{FB65620F-DEFD-46E3-BADC-2BA02187429F}" dt="2023-09-23T20:31:35.473" v="359" actId="20577"/>
        <pc:sldMkLst>
          <pc:docMk/>
          <pc:sldMk cId="2162238019" sldId="277"/>
        </pc:sldMkLst>
        <pc:spChg chg="mod">
          <ac:chgData name="Hilton Elias" userId="6441de840eeb3d09" providerId="LiveId" clId="{FB65620F-DEFD-46E3-BADC-2BA02187429F}" dt="2023-09-23T20:30:28.533" v="339" actId="113"/>
          <ac:spMkLst>
            <pc:docMk/>
            <pc:sldMk cId="2162238019" sldId="277"/>
            <ac:spMk id="7" creationId="{4CF3A5E5-E57B-2B8E-4A56-F66A48CBBAA8}"/>
          </ac:spMkLst>
        </pc:spChg>
        <pc:spChg chg="mod">
          <ac:chgData name="Hilton Elias" userId="6441de840eeb3d09" providerId="LiveId" clId="{FB65620F-DEFD-46E3-BADC-2BA02187429F}" dt="2023-09-23T20:31:35.473" v="359" actId="20577"/>
          <ac:spMkLst>
            <pc:docMk/>
            <pc:sldMk cId="2162238019" sldId="277"/>
            <ac:spMk id="9" creationId="{6E0685FB-7587-16D1-94C5-50F292D3E4F0}"/>
          </ac:spMkLst>
        </pc:spChg>
      </pc:sldChg>
      <pc:sldChg chg="modSp mod">
        <pc:chgData name="Hilton Elias" userId="6441de840eeb3d09" providerId="LiveId" clId="{FB65620F-DEFD-46E3-BADC-2BA02187429F}" dt="2023-09-23T20:34:42.633" v="397" actId="1076"/>
        <pc:sldMkLst>
          <pc:docMk/>
          <pc:sldMk cId="754443998" sldId="282"/>
        </pc:sldMkLst>
        <pc:spChg chg="mod">
          <ac:chgData name="Hilton Elias" userId="6441de840eeb3d09" providerId="LiveId" clId="{FB65620F-DEFD-46E3-BADC-2BA02187429F}" dt="2023-09-23T20:34:42.633" v="397" actId="1076"/>
          <ac:spMkLst>
            <pc:docMk/>
            <pc:sldMk cId="754443998" sldId="282"/>
            <ac:spMk id="4" creationId="{DF75A428-DD03-8430-D480-3999777ABB63}"/>
          </ac:spMkLst>
        </pc:spChg>
      </pc:sldChg>
      <pc:sldChg chg="addSp delSp modSp mod">
        <pc:chgData name="Hilton Elias" userId="6441de840eeb3d09" providerId="LiveId" clId="{FB65620F-DEFD-46E3-BADC-2BA02187429F}" dt="2023-09-23T20:18:05.845" v="150" actId="1076"/>
        <pc:sldMkLst>
          <pc:docMk/>
          <pc:sldMk cId="3164201664" sldId="286"/>
        </pc:sldMkLst>
        <pc:spChg chg="mod">
          <ac:chgData name="Hilton Elias" userId="6441de840eeb3d09" providerId="LiveId" clId="{FB65620F-DEFD-46E3-BADC-2BA02187429F}" dt="2023-09-23T20:17:35.913" v="144" actId="1076"/>
          <ac:spMkLst>
            <pc:docMk/>
            <pc:sldMk cId="3164201664" sldId="286"/>
            <ac:spMk id="7" creationId="{78E7942B-3553-A439-B99E-A94FD8D2FE31}"/>
          </ac:spMkLst>
        </pc:spChg>
        <pc:spChg chg="add mod">
          <ac:chgData name="Hilton Elias" userId="6441de840eeb3d09" providerId="LiveId" clId="{FB65620F-DEFD-46E3-BADC-2BA02187429F}" dt="2023-09-23T20:17:15.398" v="139"/>
          <ac:spMkLst>
            <pc:docMk/>
            <pc:sldMk cId="3164201664" sldId="286"/>
            <ac:spMk id="8" creationId="{90C54BD5-D718-3C26-D214-77F478ECB468}"/>
          </ac:spMkLst>
        </pc:spChg>
        <pc:spChg chg="add mod">
          <ac:chgData name="Hilton Elias" userId="6441de840eeb3d09" providerId="LiveId" clId="{FB65620F-DEFD-46E3-BADC-2BA02187429F}" dt="2023-09-23T20:18:05.845" v="150" actId="1076"/>
          <ac:spMkLst>
            <pc:docMk/>
            <pc:sldMk cId="3164201664" sldId="286"/>
            <ac:spMk id="10" creationId="{57034130-33E5-4D09-C621-621536ACB63C}"/>
          </ac:spMkLst>
        </pc:spChg>
        <pc:grpChg chg="add mod">
          <ac:chgData name="Hilton Elias" userId="6441de840eeb3d09" providerId="LiveId" clId="{FB65620F-DEFD-46E3-BADC-2BA02187429F}" dt="2023-09-23T20:17:29.183" v="143" actId="1076"/>
          <ac:grpSpMkLst>
            <pc:docMk/>
            <pc:sldMk cId="3164201664" sldId="286"/>
            <ac:grpSpMk id="4" creationId="{5D354FAA-BC42-8CF1-A2CA-BB0B9ED47C00}"/>
          </ac:grpSpMkLst>
        </pc:grpChg>
        <pc:picChg chg="del">
          <ac:chgData name="Hilton Elias" userId="6441de840eeb3d09" providerId="LiveId" clId="{FB65620F-DEFD-46E3-BADC-2BA02187429F}" dt="2023-09-23T20:16:34.209" v="130" actId="478"/>
          <ac:picMkLst>
            <pc:docMk/>
            <pc:sldMk cId="3164201664" sldId="286"/>
            <ac:picMk id="3" creationId="{51C63D5D-EDA2-C506-1C9D-4320084BC8F4}"/>
          </ac:picMkLst>
        </pc:picChg>
        <pc:picChg chg="add mod">
          <ac:chgData name="Hilton Elias" userId="6441de840eeb3d09" providerId="LiveId" clId="{FB65620F-DEFD-46E3-BADC-2BA02187429F}" dt="2023-09-23T20:17:15.398" v="139"/>
          <ac:picMkLst>
            <pc:docMk/>
            <pc:sldMk cId="3164201664" sldId="286"/>
            <ac:picMk id="6" creationId="{A85351A1-C400-E681-DEC9-BB2CACDB2D73}"/>
          </ac:picMkLst>
        </pc:picChg>
      </pc:sldChg>
      <pc:sldChg chg="del">
        <pc:chgData name="Hilton Elias" userId="6441de840eeb3d09" providerId="LiveId" clId="{FB65620F-DEFD-46E3-BADC-2BA02187429F}" dt="2023-09-23T20:32:54.301" v="374" actId="47"/>
        <pc:sldMkLst>
          <pc:docMk/>
          <pc:sldMk cId="3808363342" sldId="287"/>
        </pc:sldMkLst>
      </pc:sldChg>
      <pc:sldChg chg="addSp delSp modSp mod">
        <pc:chgData name="Hilton Elias" userId="6441de840eeb3d09" providerId="LiveId" clId="{FB65620F-DEFD-46E3-BADC-2BA02187429F}" dt="2023-09-23T20:19:48.382" v="179" actId="14100"/>
        <pc:sldMkLst>
          <pc:docMk/>
          <pc:sldMk cId="2886632345" sldId="289"/>
        </pc:sldMkLst>
        <pc:spChg chg="mod">
          <ac:chgData name="Hilton Elias" userId="6441de840eeb3d09" providerId="LiveId" clId="{FB65620F-DEFD-46E3-BADC-2BA02187429F}" dt="2023-09-23T20:18:50.286" v="162" actId="1076"/>
          <ac:spMkLst>
            <pc:docMk/>
            <pc:sldMk cId="2886632345" sldId="289"/>
            <ac:spMk id="4" creationId="{4223A411-D9CA-BBA8-5E67-022EABCFD12F}"/>
          </ac:spMkLst>
        </pc:spChg>
        <pc:spChg chg="del">
          <ac:chgData name="Hilton Elias" userId="6441de840eeb3d09" providerId="LiveId" clId="{FB65620F-DEFD-46E3-BADC-2BA02187429F}" dt="2023-09-23T20:18:23.115" v="151" actId="478"/>
          <ac:spMkLst>
            <pc:docMk/>
            <pc:sldMk cId="2886632345" sldId="289"/>
            <ac:spMk id="6" creationId="{BD47E011-42B2-F3EE-E0C1-3D2FF7D64BBF}"/>
          </ac:spMkLst>
        </pc:spChg>
        <pc:spChg chg="add mod">
          <ac:chgData name="Hilton Elias" userId="6441de840eeb3d09" providerId="LiveId" clId="{FB65620F-DEFD-46E3-BADC-2BA02187429F}" dt="2023-09-23T20:19:48.382" v="179" actId="14100"/>
          <ac:spMkLst>
            <pc:docMk/>
            <pc:sldMk cId="2886632345" sldId="289"/>
            <ac:spMk id="7" creationId="{CC50C6A8-5BF1-5D46-CF65-72553D11B7AD}"/>
          </ac:spMkLst>
        </pc:spChg>
      </pc:sldChg>
      <pc:sldChg chg="addSp delSp modSp mod">
        <pc:chgData name="Hilton Elias" userId="6441de840eeb3d09" providerId="LiveId" clId="{FB65620F-DEFD-46E3-BADC-2BA02187429F}" dt="2023-09-23T20:21:03.577" v="196" actId="1076"/>
        <pc:sldMkLst>
          <pc:docMk/>
          <pc:sldMk cId="1933656814" sldId="291"/>
        </pc:sldMkLst>
        <pc:spChg chg="mod">
          <ac:chgData name="Hilton Elias" userId="6441de840eeb3d09" providerId="LiveId" clId="{FB65620F-DEFD-46E3-BADC-2BA02187429F}" dt="2023-09-23T20:20:55.485" v="192" actId="1076"/>
          <ac:spMkLst>
            <pc:docMk/>
            <pc:sldMk cId="1933656814" sldId="291"/>
            <ac:spMk id="4" creationId="{EF8DCB7C-95A2-C663-6DC8-50719D55D68F}"/>
          </ac:spMkLst>
        </pc:spChg>
        <pc:spChg chg="add mod">
          <ac:chgData name="Hilton Elias" userId="6441de840eeb3d09" providerId="LiveId" clId="{FB65620F-DEFD-46E3-BADC-2BA02187429F}" dt="2023-09-23T20:20:57.272" v="193"/>
          <ac:spMkLst>
            <pc:docMk/>
            <pc:sldMk cId="1933656814" sldId="291"/>
            <ac:spMk id="8" creationId="{501A1ECA-4538-68E6-D1B5-3C0499DDFE8A}"/>
          </ac:spMkLst>
        </pc:spChg>
        <pc:grpChg chg="add mod">
          <ac:chgData name="Hilton Elias" userId="6441de840eeb3d09" providerId="LiveId" clId="{FB65620F-DEFD-46E3-BADC-2BA02187429F}" dt="2023-09-23T20:21:03.577" v="196" actId="1076"/>
          <ac:grpSpMkLst>
            <pc:docMk/>
            <pc:sldMk cId="1933656814" sldId="291"/>
            <ac:grpSpMk id="6" creationId="{C0B4E0A6-9402-9B5E-039D-101DB761ECB3}"/>
          </ac:grpSpMkLst>
        </pc:grpChg>
        <pc:picChg chg="del">
          <ac:chgData name="Hilton Elias" userId="6441de840eeb3d09" providerId="LiveId" clId="{FB65620F-DEFD-46E3-BADC-2BA02187429F}" dt="2023-09-23T20:19:54.053" v="180" actId="478"/>
          <ac:picMkLst>
            <pc:docMk/>
            <pc:sldMk cId="1933656814" sldId="291"/>
            <ac:picMk id="3" creationId="{0D4333B3-647F-E7F2-0E52-F4607A604030}"/>
          </ac:picMkLst>
        </pc:picChg>
        <pc:picChg chg="add mod">
          <ac:chgData name="Hilton Elias" userId="6441de840eeb3d09" providerId="LiveId" clId="{FB65620F-DEFD-46E3-BADC-2BA02187429F}" dt="2023-09-23T20:20:57.272" v="193"/>
          <ac:picMkLst>
            <pc:docMk/>
            <pc:sldMk cId="1933656814" sldId="291"/>
            <ac:picMk id="7" creationId="{162A4425-9FC8-32BE-A63D-0B19BA72FA59}"/>
          </ac:picMkLst>
        </pc:picChg>
      </pc:sldChg>
      <pc:sldChg chg="delSp modSp mod">
        <pc:chgData name="Hilton Elias" userId="6441de840eeb3d09" providerId="LiveId" clId="{FB65620F-DEFD-46E3-BADC-2BA02187429F}" dt="2023-09-23T20:25:30.312" v="271" actId="20577"/>
        <pc:sldMkLst>
          <pc:docMk/>
          <pc:sldMk cId="2182887811" sldId="292"/>
        </pc:sldMkLst>
        <pc:spChg chg="mod">
          <ac:chgData name="Hilton Elias" userId="6441de840eeb3d09" providerId="LiveId" clId="{FB65620F-DEFD-46E3-BADC-2BA02187429F}" dt="2023-09-23T20:25:30.312" v="271" actId="20577"/>
          <ac:spMkLst>
            <pc:docMk/>
            <pc:sldMk cId="2182887811" sldId="292"/>
            <ac:spMk id="4" creationId="{EF8DCB7C-95A2-C663-6DC8-50719D55D68F}"/>
          </ac:spMkLst>
        </pc:spChg>
        <pc:picChg chg="del">
          <ac:chgData name="Hilton Elias" userId="6441de840eeb3d09" providerId="LiveId" clId="{FB65620F-DEFD-46E3-BADC-2BA02187429F}" dt="2023-09-23T20:23:30.128" v="246" actId="478"/>
          <ac:picMkLst>
            <pc:docMk/>
            <pc:sldMk cId="2182887811" sldId="292"/>
            <ac:picMk id="6" creationId="{56CF3C26-B3F7-5760-5CC5-F0E3A60D6848}"/>
          </ac:picMkLst>
        </pc:picChg>
      </pc:sldChg>
      <pc:sldChg chg="addSp delSp modSp mod">
        <pc:chgData name="Hilton Elias" userId="6441de840eeb3d09" providerId="LiveId" clId="{FB65620F-DEFD-46E3-BADC-2BA02187429F}" dt="2023-09-23T20:28:33.354" v="315" actId="1076"/>
        <pc:sldMkLst>
          <pc:docMk/>
          <pc:sldMk cId="3873969549" sldId="293"/>
        </pc:sldMkLst>
        <pc:spChg chg="add mod">
          <ac:chgData name="Hilton Elias" userId="6441de840eeb3d09" providerId="LiveId" clId="{FB65620F-DEFD-46E3-BADC-2BA02187429F}" dt="2023-09-23T20:28:33.354" v="315" actId="1076"/>
          <ac:spMkLst>
            <pc:docMk/>
            <pc:sldMk cId="3873969549" sldId="293"/>
            <ac:spMk id="4" creationId="{EAB64931-720E-9E58-9059-15056B363C54}"/>
          </ac:spMkLst>
        </pc:spChg>
        <pc:spChg chg="add mod">
          <ac:chgData name="Hilton Elias" userId="6441de840eeb3d09" providerId="LiveId" clId="{FB65620F-DEFD-46E3-BADC-2BA02187429F}" dt="2023-09-23T20:28:15.667" v="311" actId="1076"/>
          <ac:spMkLst>
            <pc:docMk/>
            <pc:sldMk cId="3873969549" sldId="293"/>
            <ac:spMk id="8" creationId="{3C84F857-9547-0CC8-8C30-E1E3E300CB96}"/>
          </ac:spMkLst>
        </pc:spChg>
        <pc:picChg chg="del">
          <ac:chgData name="Hilton Elias" userId="6441de840eeb3d09" providerId="LiveId" clId="{FB65620F-DEFD-46E3-BADC-2BA02187429F}" dt="2023-09-23T20:27:06.206" v="290" actId="478"/>
          <ac:picMkLst>
            <pc:docMk/>
            <pc:sldMk cId="3873969549" sldId="293"/>
            <ac:picMk id="7" creationId="{0C868F63-931E-00FA-3721-96E558D30CC4}"/>
          </ac:picMkLst>
        </pc:picChg>
      </pc:sldChg>
      <pc:sldChg chg="addSp modSp mod">
        <pc:chgData name="Hilton Elias" userId="6441de840eeb3d09" providerId="LiveId" clId="{FB65620F-DEFD-46E3-BADC-2BA02187429F}" dt="2023-09-23T20:26:40.146" v="289" actId="1076"/>
        <pc:sldMkLst>
          <pc:docMk/>
          <pc:sldMk cId="772694105" sldId="295"/>
        </pc:sldMkLst>
        <pc:spChg chg="mod">
          <ac:chgData name="Hilton Elias" userId="6441de840eeb3d09" providerId="LiveId" clId="{FB65620F-DEFD-46E3-BADC-2BA02187429F}" dt="2023-09-23T20:26:40.146" v="289" actId="1076"/>
          <ac:spMkLst>
            <pc:docMk/>
            <pc:sldMk cId="772694105" sldId="295"/>
            <ac:spMk id="4" creationId="{215ABD41-24F3-E9CE-C136-8C37E9084AB7}"/>
          </ac:spMkLst>
        </pc:spChg>
        <pc:spChg chg="add mod">
          <ac:chgData name="Hilton Elias" userId="6441de840eeb3d09" providerId="LiveId" clId="{FB65620F-DEFD-46E3-BADC-2BA02187429F}" dt="2023-09-23T20:25:48.021" v="277" actId="1076"/>
          <ac:spMkLst>
            <pc:docMk/>
            <pc:sldMk cId="772694105" sldId="295"/>
            <ac:spMk id="6" creationId="{C0BEB1F9-0B3C-8E8F-15E0-EB38E64ACD61}"/>
          </ac:spMkLst>
        </pc:spChg>
      </pc:sldChg>
      <pc:sldChg chg="modSp mod">
        <pc:chgData name="Hilton Elias" userId="6441de840eeb3d09" providerId="LiveId" clId="{FB65620F-DEFD-46E3-BADC-2BA02187429F}" dt="2023-09-23T20:32:46.021" v="373" actId="1076"/>
        <pc:sldMkLst>
          <pc:docMk/>
          <pc:sldMk cId="2714644796" sldId="296"/>
        </pc:sldMkLst>
        <pc:spChg chg="mod">
          <ac:chgData name="Hilton Elias" userId="6441de840eeb3d09" providerId="LiveId" clId="{FB65620F-DEFD-46E3-BADC-2BA02187429F}" dt="2023-09-23T20:32:46.021" v="373" actId="1076"/>
          <ac:spMkLst>
            <pc:docMk/>
            <pc:sldMk cId="2714644796" sldId="296"/>
            <ac:spMk id="4" creationId="{DF75A428-DD03-8430-D480-3999777ABB63}"/>
          </ac:spMkLst>
        </pc:spChg>
      </pc:sldChg>
      <pc:sldChg chg="del">
        <pc:chgData name="Hilton Elias" userId="6441de840eeb3d09" providerId="LiveId" clId="{FB65620F-DEFD-46E3-BADC-2BA02187429F}" dt="2023-09-23T20:33:02.808" v="375" actId="47"/>
        <pc:sldMkLst>
          <pc:docMk/>
          <pc:sldMk cId="3288274079" sldId="297"/>
        </pc:sldMkLst>
      </pc:sldChg>
      <pc:sldChg chg="del">
        <pc:chgData name="Hilton Elias" userId="6441de840eeb3d09" providerId="LiveId" clId="{FB65620F-DEFD-46E3-BADC-2BA02187429F}" dt="2023-09-23T20:33:02.808" v="375" actId="47"/>
        <pc:sldMkLst>
          <pc:docMk/>
          <pc:sldMk cId="448715766" sldId="298"/>
        </pc:sldMkLst>
      </pc:sldChg>
      <pc:sldChg chg="del">
        <pc:chgData name="Hilton Elias" userId="6441de840eeb3d09" providerId="LiveId" clId="{FB65620F-DEFD-46E3-BADC-2BA02187429F}" dt="2023-09-23T20:33:02.808" v="375" actId="47"/>
        <pc:sldMkLst>
          <pc:docMk/>
          <pc:sldMk cId="1548526393" sldId="299"/>
        </pc:sldMkLst>
      </pc:sldChg>
      <pc:sldChg chg="del">
        <pc:chgData name="Hilton Elias" userId="6441de840eeb3d09" providerId="LiveId" clId="{FB65620F-DEFD-46E3-BADC-2BA02187429F}" dt="2023-09-23T20:33:02.808" v="375" actId="47"/>
        <pc:sldMkLst>
          <pc:docMk/>
          <pc:sldMk cId="1719867876" sldId="300"/>
        </pc:sldMkLst>
      </pc:sldChg>
      <pc:sldChg chg="del">
        <pc:chgData name="Hilton Elias" userId="6441de840eeb3d09" providerId="LiveId" clId="{FB65620F-DEFD-46E3-BADC-2BA02187429F}" dt="2023-09-23T20:33:05.626" v="376" actId="47"/>
        <pc:sldMkLst>
          <pc:docMk/>
          <pc:sldMk cId="2626706076" sldId="301"/>
        </pc:sldMkLst>
      </pc:sldChg>
      <pc:sldChg chg="addSp delSp modSp add mod">
        <pc:chgData name="Hilton Elias" userId="6441de840eeb3d09" providerId="LiveId" clId="{FB65620F-DEFD-46E3-BADC-2BA02187429F}" dt="2023-09-23T20:29:59.214" v="337" actId="14100"/>
        <pc:sldMkLst>
          <pc:docMk/>
          <pc:sldMk cId="1834158159" sldId="302"/>
        </pc:sldMkLst>
        <pc:spChg chg="del">
          <ac:chgData name="Hilton Elias" userId="6441de840eeb3d09" providerId="LiveId" clId="{FB65620F-DEFD-46E3-BADC-2BA02187429F}" dt="2023-09-23T20:29:00.722" v="318" actId="478"/>
          <ac:spMkLst>
            <pc:docMk/>
            <pc:sldMk cId="1834158159" sldId="302"/>
            <ac:spMk id="4" creationId="{EAB64931-720E-9E58-9059-15056B363C54}"/>
          </ac:spMkLst>
        </pc:spChg>
        <pc:spChg chg="mod">
          <ac:chgData name="Hilton Elias" userId="6441de840eeb3d09" providerId="LiveId" clId="{FB65620F-DEFD-46E3-BADC-2BA02187429F}" dt="2023-09-23T20:29:59.214" v="337" actId="14100"/>
          <ac:spMkLst>
            <pc:docMk/>
            <pc:sldMk cId="1834158159" sldId="302"/>
            <ac:spMk id="8" creationId="{3C84F857-9547-0CC8-8C30-E1E3E300CB96}"/>
          </ac:spMkLst>
        </pc:spChg>
        <pc:picChg chg="add mod">
          <ac:chgData name="Hilton Elias" userId="6441de840eeb3d09" providerId="LiveId" clId="{FB65620F-DEFD-46E3-BADC-2BA02187429F}" dt="2023-09-23T20:29:56.526" v="336" actId="14100"/>
          <ac:picMkLst>
            <pc:docMk/>
            <pc:sldMk cId="1834158159" sldId="302"/>
            <ac:picMk id="3" creationId="{EB2425C2-937F-7BDE-2CAE-E3E84DFF0FC9}"/>
          </ac:picMkLst>
        </pc:picChg>
      </pc:sldChg>
      <pc:sldChg chg="modSp add mod">
        <pc:chgData name="Hilton Elias" userId="6441de840eeb3d09" providerId="LiveId" clId="{FB65620F-DEFD-46E3-BADC-2BA02187429F}" dt="2023-09-23T20:36:29.721" v="417" actId="20577"/>
        <pc:sldMkLst>
          <pc:docMk/>
          <pc:sldMk cId="1647418097" sldId="303"/>
        </pc:sldMkLst>
        <pc:spChg chg="mod">
          <ac:chgData name="Hilton Elias" userId="6441de840eeb3d09" providerId="LiveId" clId="{FB65620F-DEFD-46E3-BADC-2BA02187429F}" dt="2023-09-23T20:35:19.782" v="402" actId="113"/>
          <ac:spMkLst>
            <pc:docMk/>
            <pc:sldMk cId="1647418097" sldId="303"/>
            <ac:spMk id="4" creationId="{EAB64931-720E-9E58-9059-15056B363C54}"/>
          </ac:spMkLst>
        </pc:spChg>
        <pc:spChg chg="mod">
          <ac:chgData name="Hilton Elias" userId="6441de840eeb3d09" providerId="LiveId" clId="{FB65620F-DEFD-46E3-BADC-2BA02187429F}" dt="2023-09-23T20:36:29.721" v="417" actId="20577"/>
          <ac:spMkLst>
            <pc:docMk/>
            <pc:sldMk cId="1647418097" sldId="303"/>
            <ac:spMk id="8" creationId="{3C84F857-9547-0CC8-8C30-E1E3E300CB96}"/>
          </ac:spMkLst>
        </pc:spChg>
      </pc:sldChg>
      <pc:sldChg chg="addSp delSp modSp add mod">
        <pc:chgData name="Hilton Elias" userId="6441de840eeb3d09" providerId="LiveId" clId="{FB65620F-DEFD-46E3-BADC-2BA02187429F}" dt="2023-09-23T20:39:16.394" v="449" actId="1076"/>
        <pc:sldMkLst>
          <pc:docMk/>
          <pc:sldMk cId="263532621" sldId="304"/>
        </pc:sldMkLst>
        <pc:spChg chg="mod">
          <ac:chgData name="Hilton Elias" userId="6441de840eeb3d09" providerId="LiveId" clId="{FB65620F-DEFD-46E3-BADC-2BA02187429F}" dt="2023-09-23T20:38:30.667" v="436" actId="1076"/>
          <ac:spMkLst>
            <pc:docMk/>
            <pc:sldMk cId="263532621" sldId="304"/>
            <ac:spMk id="8" creationId="{3C84F857-9547-0CC8-8C30-E1E3E300CB96}"/>
          </ac:spMkLst>
        </pc:spChg>
        <pc:spChg chg="add mod">
          <ac:chgData name="Hilton Elias" userId="6441de840eeb3d09" providerId="LiveId" clId="{FB65620F-DEFD-46E3-BADC-2BA02187429F}" dt="2023-09-23T20:39:16.394" v="449" actId="1076"/>
          <ac:spMkLst>
            <pc:docMk/>
            <pc:sldMk cId="263532621" sldId="304"/>
            <ac:spMk id="9" creationId="{99FE9F2F-EE5E-1694-BA3A-DD719D6659C5}"/>
          </ac:spMkLst>
        </pc:spChg>
        <pc:picChg chg="del">
          <ac:chgData name="Hilton Elias" userId="6441de840eeb3d09" providerId="LiveId" clId="{FB65620F-DEFD-46E3-BADC-2BA02187429F}" dt="2023-09-23T20:37:32.977" v="423" actId="478"/>
          <ac:picMkLst>
            <pc:docMk/>
            <pc:sldMk cId="263532621" sldId="304"/>
            <ac:picMk id="3" creationId="{EB2425C2-937F-7BDE-2CAE-E3E84DFF0FC9}"/>
          </ac:picMkLst>
        </pc:picChg>
        <pc:picChg chg="add mod">
          <ac:chgData name="Hilton Elias" userId="6441de840eeb3d09" providerId="LiveId" clId="{FB65620F-DEFD-46E3-BADC-2BA02187429F}" dt="2023-09-23T20:38:32.852" v="437" actId="1076"/>
          <ac:picMkLst>
            <pc:docMk/>
            <pc:sldMk cId="263532621" sldId="304"/>
            <ac:picMk id="6" creationId="{E17EE7D5-C839-CBAB-C5DF-291FFDDE9D77}"/>
          </ac:picMkLst>
        </pc:picChg>
      </pc:sldChg>
    </pc:docChg>
  </pc:docChgLst>
  <pc:docChgLst>
    <pc:chgData name="Hilton Elias" userId="6441de840eeb3d09" providerId="LiveId" clId="{34EED103-6B3B-4154-816F-C13F5C1249D9}"/>
    <pc:docChg chg="undo custSel addSld delSld modSld">
      <pc:chgData name="Hilton Elias" userId="6441de840eeb3d09" providerId="LiveId" clId="{34EED103-6B3B-4154-816F-C13F5C1249D9}" dt="2023-09-23T21:11:10.148" v="350" actId="313"/>
      <pc:docMkLst>
        <pc:docMk/>
      </pc:docMkLst>
      <pc:sldChg chg="modSp mod">
        <pc:chgData name="Hilton Elias" userId="6441de840eeb3d09" providerId="LiveId" clId="{34EED103-6B3B-4154-816F-C13F5C1249D9}" dt="2023-09-23T20:42:23.840" v="0"/>
        <pc:sldMkLst>
          <pc:docMk/>
          <pc:sldMk cId="0" sldId="267"/>
        </pc:sldMkLst>
        <pc:spChg chg="mod">
          <ac:chgData name="Hilton Elias" userId="6441de840eeb3d09" providerId="LiveId" clId="{34EED103-6B3B-4154-816F-C13F5C1249D9}" dt="2023-09-23T20:42:23.840" v="0"/>
          <ac:spMkLst>
            <pc:docMk/>
            <pc:sldMk cId="0" sldId="267"/>
            <ac:spMk id="9" creationId="{EC1728EB-655C-3547-AB58-DDB7861A5347}"/>
          </ac:spMkLst>
        </pc:spChg>
      </pc:sldChg>
      <pc:sldChg chg="delSp modSp mod">
        <pc:chgData name="Hilton Elias" userId="6441de840eeb3d09" providerId="LiveId" clId="{34EED103-6B3B-4154-816F-C13F5C1249D9}" dt="2023-09-23T20:46:04.772" v="48" actId="1076"/>
        <pc:sldMkLst>
          <pc:docMk/>
          <pc:sldMk cId="3052506872" sldId="268"/>
        </pc:sldMkLst>
        <pc:spChg chg="mod">
          <ac:chgData name="Hilton Elias" userId="6441de840eeb3d09" providerId="LiveId" clId="{34EED103-6B3B-4154-816F-C13F5C1249D9}" dt="2023-09-23T20:46:04.772" v="48" actId="1076"/>
          <ac:spMkLst>
            <pc:docMk/>
            <pc:sldMk cId="3052506872" sldId="268"/>
            <ac:spMk id="21" creationId="{9809F7FD-AA32-8F5F-451E-D829D79ADCB3}"/>
          </ac:spMkLst>
        </pc:spChg>
        <pc:picChg chg="del">
          <ac:chgData name="Hilton Elias" userId="6441de840eeb3d09" providerId="LiveId" clId="{34EED103-6B3B-4154-816F-C13F5C1249D9}" dt="2023-09-23T20:45:09.135" v="32" actId="478"/>
          <ac:picMkLst>
            <pc:docMk/>
            <pc:sldMk cId="3052506872" sldId="268"/>
            <ac:picMk id="7" creationId="{529D0D82-85FF-0B1B-BDEE-81BB4A159492}"/>
          </ac:picMkLst>
        </pc:picChg>
      </pc:sldChg>
      <pc:sldChg chg="modSp mod">
        <pc:chgData name="Hilton Elias" userId="6441de840eeb3d09" providerId="LiveId" clId="{34EED103-6B3B-4154-816F-C13F5C1249D9}" dt="2023-09-23T20:44:56.210" v="30" actId="1076"/>
        <pc:sldMkLst>
          <pc:docMk/>
          <pc:sldMk cId="3135523508" sldId="269"/>
        </pc:sldMkLst>
        <pc:spChg chg="mod">
          <ac:chgData name="Hilton Elias" userId="6441de840eeb3d09" providerId="LiveId" clId="{34EED103-6B3B-4154-816F-C13F5C1249D9}" dt="2023-09-23T20:44:17.608" v="21" actId="1076"/>
          <ac:spMkLst>
            <pc:docMk/>
            <pc:sldMk cId="3135523508" sldId="269"/>
            <ac:spMk id="6" creationId="{42F061A0-5406-0D10-86B7-AC04FEFCDF9F}"/>
          </ac:spMkLst>
        </pc:spChg>
        <pc:spChg chg="mod">
          <ac:chgData name="Hilton Elias" userId="6441de840eeb3d09" providerId="LiveId" clId="{34EED103-6B3B-4154-816F-C13F5C1249D9}" dt="2023-09-23T20:44:56.210" v="30" actId="1076"/>
          <ac:spMkLst>
            <pc:docMk/>
            <pc:sldMk cId="3135523508" sldId="269"/>
            <ac:spMk id="10" creationId="{7E7CBE73-0E25-E90D-47E7-4F0FCC423BE6}"/>
          </ac:spMkLst>
        </pc:spChg>
        <pc:spChg chg="mod">
          <ac:chgData name="Hilton Elias" userId="6441de840eeb3d09" providerId="LiveId" clId="{34EED103-6B3B-4154-816F-C13F5C1249D9}" dt="2023-09-23T20:44:53.344" v="29" actId="1076"/>
          <ac:spMkLst>
            <pc:docMk/>
            <pc:sldMk cId="3135523508" sldId="269"/>
            <ac:spMk id="14" creationId="{E958369E-1E7B-B583-E125-98AA867321FA}"/>
          </ac:spMkLst>
        </pc:spChg>
      </pc:sldChg>
      <pc:sldChg chg="modSp mod">
        <pc:chgData name="Hilton Elias" userId="6441de840eeb3d09" providerId="LiveId" clId="{34EED103-6B3B-4154-816F-C13F5C1249D9}" dt="2023-09-23T21:09:20.272" v="322" actId="1076"/>
        <pc:sldMkLst>
          <pc:docMk/>
          <pc:sldMk cId="1767711972" sldId="270"/>
        </pc:sldMkLst>
        <pc:spChg chg="mod">
          <ac:chgData name="Hilton Elias" userId="6441de840eeb3d09" providerId="LiveId" clId="{34EED103-6B3B-4154-816F-C13F5C1249D9}" dt="2023-09-23T21:09:20.272" v="322" actId="1076"/>
          <ac:spMkLst>
            <pc:docMk/>
            <pc:sldMk cId="1767711972" sldId="270"/>
            <ac:spMk id="8" creationId="{D54985F2-D629-D75A-10CE-62669745E002}"/>
          </ac:spMkLst>
        </pc:spChg>
      </pc:sldChg>
      <pc:sldChg chg="addSp delSp modSp mod">
        <pc:chgData name="Hilton Elias" userId="6441de840eeb3d09" providerId="LiveId" clId="{34EED103-6B3B-4154-816F-C13F5C1249D9}" dt="2023-09-23T20:47:31.942" v="62" actId="14100"/>
        <pc:sldMkLst>
          <pc:docMk/>
          <pc:sldMk cId="97318043" sldId="272"/>
        </pc:sldMkLst>
        <pc:spChg chg="mod">
          <ac:chgData name="Hilton Elias" userId="6441de840eeb3d09" providerId="LiveId" clId="{34EED103-6B3B-4154-816F-C13F5C1249D9}" dt="2023-09-23T20:46:30.393" v="53" actId="14100"/>
          <ac:spMkLst>
            <pc:docMk/>
            <pc:sldMk cId="97318043" sldId="272"/>
            <ac:spMk id="3" creationId="{1CA5C404-95F0-FA6A-3F7A-4F77FB4753DE}"/>
          </ac:spMkLst>
        </pc:spChg>
        <pc:spChg chg="mod">
          <ac:chgData name="Hilton Elias" userId="6441de840eeb3d09" providerId="LiveId" clId="{34EED103-6B3B-4154-816F-C13F5C1249D9}" dt="2023-09-23T20:47:11.751" v="59" actId="14100"/>
          <ac:spMkLst>
            <pc:docMk/>
            <pc:sldMk cId="97318043" sldId="272"/>
            <ac:spMk id="7" creationId="{7654E88F-646D-D909-385D-240956935855}"/>
          </ac:spMkLst>
        </pc:spChg>
        <pc:picChg chg="add mod">
          <ac:chgData name="Hilton Elias" userId="6441de840eeb3d09" providerId="LiveId" clId="{34EED103-6B3B-4154-816F-C13F5C1249D9}" dt="2023-09-23T20:47:31.942" v="62" actId="14100"/>
          <ac:picMkLst>
            <pc:docMk/>
            <pc:sldMk cId="97318043" sldId="272"/>
            <ac:picMk id="4" creationId="{D7CDD89E-CA83-A40E-CC40-D2C5F8D9B263}"/>
          </ac:picMkLst>
        </pc:picChg>
        <pc:picChg chg="del">
          <ac:chgData name="Hilton Elias" userId="6441de840eeb3d09" providerId="LiveId" clId="{34EED103-6B3B-4154-816F-C13F5C1249D9}" dt="2023-09-23T20:47:07.750" v="58" actId="478"/>
          <ac:picMkLst>
            <pc:docMk/>
            <pc:sldMk cId="97318043" sldId="272"/>
            <ac:picMk id="5" creationId="{A167843D-6EE6-C66F-188B-9030C9547B8B}"/>
          </ac:picMkLst>
        </pc:picChg>
      </pc:sldChg>
      <pc:sldChg chg="addSp modSp mod">
        <pc:chgData name="Hilton Elias" userId="6441de840eeb3d09" providerId="LiveId" clId="{34EED103-6B3B-4154-816F-C13F5C1249D9}" dt="2023-09-23T20:53:40.714" v="152" actId="1076"/>
        <pc:sldMkLst>
          <pc:docMk/>
          <pc:sldMk cId="907820348" sldId="276"/>
        </pc:sldMkLst>
        <pc:spChg chg="mod">
          <ac:chgData name="Hilton Elias" userId="6441de840eeb3d09" providerId="LiveId" clId="{34EED103-6B3B-4154-816F-C13F5C1249D9}" dt="2023-09-23T20:53:40.714" v="152" actId="1076"/>
          <ac:spMkLst>
            <pc:docMk/>
            <pc:sldMk cId="907820348" sldId="276"/>
            <ac:spMk id="5" creationId="{1C39AC0B-33D9-0A89-ED1C-8623386EA504}"/>
          </ac:spMkLst>
        </pc:spChg>
        <pc:spChg chg="add mod">
          <ac:chgData name="Hilton Elias" userId="6441de840eeb3d09" providerId="LiveId" clId="{34EED103-6B3B-4154-816F-C13F5C1249D9}" dt="2023-09-23T20:52:01.720" v="130" actId="1076"/>
          <ac:spMkLst>
            <pc:docMk/>
            <pc:sldMk cId="907820348" sldId="276"/>
            <ac:spMk id="6" creationId="{7D7D608E-2C5F-EEF5-1036-224DD81ECBF9}"/>
          </ac:spMkLst>
        </pc:spChg>
      </pc:sldChg>
      <pc:sldChg chg="modSp mod">
        <pc:chgData name="Hilton Elias" userId="6441de840eeb3d09" providerId="LiveId" clId="{34EED103-6B3B-4154-816F-C13F5C1249D9}" dt="2023-09-23T21:06:41.917" v="293" actId="1076"/>
        <pc:sldMkLst>
          <pc:docMk/>
          <pc:sldMk cId="2162238019" sldId="277"/>
        </pc:sldMkLst>
        <pc:spChg chg="mod">
          <ac:chgData name="Hilton Elias" userId="6441de840eeb3d09" providerId="LiveId" clId="{34EED103-6B3B-4154-816F-C13F5C1249D9}" dt="2023-09-23T21:06:41.917" v="293" actId="1076"/>
          <ac:spMkLst>
            <pc:docMk/>
            <pc:sldMk cId="2162238019" sldId="277"/>
            <ac:spMk id="9" creationId="{6E0685FB-7587-16D1-94C5-50F292D3E4F0}"/>
          </ac:spMkLst>
        </pc:spChg>
      </pc:sldChg>
      <pc:sldChg chg="modSp mod">
        <pc:chgData name="Hilton Elias" userId="6441de840eeb3d09" providerId="LiveId" clId="{34EED103-6B3B-4154-816F-C13F5C1249D9}" dt="2023-09-23T21:10:09.350" v="336" actId="20577"/>
        <pc:sldMkLst>
          <pc:docMk/>
          <pc:sldMk cId="754443998" sldId="282"/>
        </pc:sldMkLst>
        <pc:spChg chg="mod">
          <ac:chgData name="Hilton Elias" userId="6441de840eeb3d09" providerId="LiveId" clId="{34EED103-6B3B-4154-816F-C13F5C1249D9}" dt="2023-09-23T21:10:09.350" v="336" actId="20577"/>
          <ac:spMkLst>
            <pc:docMk/>
            <pc:sldMk cId="754443998" sldId="282"/>
            <ac:spMk id="4" creationId="{DF75A428-DD03-8430-D480-3999777ABB63}"/>
          </ac:spMkLst>
        </pc:spChg>
      </pc:sldChg>
      <pc:sldChg chg="delSp modSp mod">
        <pc:chgData name="Hilton Elias" userId="6441de840eeb3d09" providerId="LiveId" clId="{34EED103-6B3B-4154-816F-C13F5C1249D9}" dt="2023-09-23T20:48:35.088" v="80" actId="20577"/>
        <pc:sldMkLst>
          <pc:docMk/>
          <pc:sldMk cId="3164201664" sldId="286"/>
        </pc:sldMkLst>
        <pc:spChg chg="mod">
          <ac:chgData name="Hilton Elias" userId="6441de840eeb3d09" providerId="LiveId" clId="{34EED103-6B3B-4154-816F-C13F5C1249D9}" dt="2023-09-23T20:48:35.088" v="80" actId="20577"/>
          <ac:spMkLst>
            <pc:docMk/>
            <pc:sldMk cId="3164201664" sldId="286"/>
            <ac:spMk id="7" creationId="{78E7942B-3553-A439-B99E-A94FD8D2FE31}"/>
          </ac:spMkLst>
        </pc:spChg>
        <pc:spChg chg="del mod">
          <ac:chgData name="Hilton Elias" userId="6441de840eeb3d09" providerId="LiveId" clId="{34EED103-6B3B-4154-816F-C13F5C1249D9}" dt="2023-09-23T20:47:52.521" v="65" actId="478"/>
          <ac:spMkLst>
            <pc:docMk/>
            <pc:sldMk cId="3164201664" sldId="286"/>
            <ac:spMk id="10" creationId="{57034130-33E5-4D09-C621-621536ACB63C}"/>
          </ac:spMkLst>
        </pc:spChg>
        <pc:grpChg chg="del">
          <ac:chgData name="Hilton Elias" userId="6441de840eeb3d09" providerId="LiveId" clId="{34EED103-6B3B-4154-816F-C13F5C1249D9}" dt="2023-09-23T20:47:49.179" v="63" actId="478"/>
          <ac:grpSpMkLst>
            <pc:docMk/>
            <pc:sldMk cId="3164201664" sldId="286"/>
            <ac:grpSpMk id="4" creationId="{5D354FAA-BC42-8CF1-A2CA-BB0B9ED47C00}"/>
          </ac:grpSpMkLst>
        </pc:grpChg>
      </pc:sldChg>
      <pc:sldChg chg="modSp mod">
        <pc:chgData name="Hilton Elias" userId="6441de840eeb3d09" providerId="LiveId" clId="{34EED103-6B3B-4154-816F-C13F5C1249D9}" dt="2023-09-23T20:50:14.746" v="107" actId="1076"/>
        <pc:sldMkLst>
          <pc:docMk/>
          <pc:sldMk cId="2886632345" sldId="289"/>
        </pc:sldMkLst>
        <pc:spChg chg="mod">
          <ac:chgData name="Hilton Elias" userId="6441de840eeb3d09" providerId="LiveId" clId="{34EED103-6B3B-4154-816F-C13F5C1249D9}" dt="2023-09-23T20:50:14.746" v="107" actId="1076"/>
          <ac:spMkLst>
            <pc:docMk/>
            <pc:sldMk cId="2886632345" sldId="289"/>
            <ac:spMk id="4" creationId="{4223A411-D9CA-BBA8-5E67-022EABCFD12F}"/>
          </ac:spMkLst>
        </pc:spChg>
        <pc:spChg chg="mod">
          <ac:chgData name="Hilton Elias" userId="6441de840eeb3d09" providerId="LiveId" clId="{34EED103-6B3B-4154-816F-C13F5C1249D9}" dt="2023-09-23T20:49:04.570" v="85" actId="113"/>
          <ac:spMkLst>
            <pc:docMk/>
            <pc:sldMk cId="2886632345" sldId="289"/>
            <ac:spMk id="7" creationId="{CC50C6A8-5BF1-5D46-CF65-72553D11B7AD}"/>
          </ac:spMkLst>
        </pc:spChg>
      </pc:sldChg>
      <pc:sldChg chg="delSp modSp mod">
        <pc:chgData name="Hilton Elias" userId="6441de840eeb3d09" providerId="LiveId" clId="{34EED103-6B3B-4154-816F-C13F5C1249D9}" dt="2023-09-23T20:51:00.795" v="115" actId="1076"/>
        <pc:sldMkLst>
          <pc:docMk/>
          <pc:sldMk cId="1933656814" sldId="291"/>
        </pc:sldMkLst>
        <pc:spChg chg="mod">
          <ac:chgData name="Hilton Elias" userId="6441de840eeb3d09" providerId="LiveId" clId="{34EED103-6B3B-4154-816F-C13F5C1249D9}" dt="2023-09-23T20:51:00.795" v="115" actId="1076"/>
          <ac:spMkLst>
            <pc:docMk/>
            <pc:sldMk cId="1933656814" sldId="291"/>
            <ac:spMk id="4" creationId="{EF8DCB7C-95A2-C663-6DC8-50719D55D68F}"/>
          </ac:spMkLst>
        </pc:spChg>
        <pc:grpChg chg="del">
          <ac:chgData name="Hilton Elias" userId="6441de840eeb3d09" providerId="LiveId" clId="{34EED103-6B3B-4154-816F-C13F5C1249D9}" dt="2023-09-23T20:50:18.867" v="108" actId="478"/>
          <ac:grpSpMkLst>
            <pc:docMk/>
            <pc:sldMk cId="1933656814" sldId="291"/>
            <ac:grpSpMk id="6" creationId="{C0B4E0A6-9402-9B5E-039D-101DB761ECB3}"/>
          </ac:grpSpMkLst>
        </pc:grpChg>
      </pc:sldChg>
      <pc:sldChg chg="modSp mod">
        <pc:chgData name="Hilton Elias" userId="6441de840eeb3d09" providerId="LiveId" clId="{34EED103-6B3B-4154-816F-C13F5C1249D9}" dt="2023-09-23T20:54:47.578" v="163" actId="14100"/>
        <pc:sldMkLst>
          <pc:docMk/>
          <pc:sldMk cId="2182887811" sldId="292"/>
        </pc:sldMkLst>
        <pc:spChg chg="mod">
          <ac:chgData name="Hilton Elias" userId="6441de840eeb3d09" providerId="LiveId" clId="{34EED103-6B3B-4154-816F-C13F5C1249D9}" dt="2023-09-23T20:54:47.578" v="163" actId="14100"/>
          <ac:spMkLst>
            <pc:docMk/>
            <pc:sldMk cId="2182887811" sldId="292"/>
            <ac:spMk id="4" creationId="{EF8DCB7C-95A2-C663-6DC8-50719D55D68F}"/>
          </ac:spMkLst>
        </pc:spChg>
      </pc:sldChg>
      <pc:sldChg chg="addSp modSp mod">
        <pc:chgData name="Hilton Elias" userId="6441de840eeb3d09" providerId="LiveId" clId="{34EED103-6B3B-4154-816F-C13F5C1249D9}" dt="2023-09-23T20:57:53.673" v="204" actId="1076"/>
        <pc:sldMkLst>
          <pc:docMk/>
          <pc:sldMk cId="3873969549" sldId="293"/>
        </pc:sldMkLst>
        <pc:spChg chg="mod">
          <ac:chgData name="Hilton Elias" userId="6441de840eeb3d09" providerId="LiveId" clId="{34EED103-6B3B-4154-816F-C13F5C1249D9}" dt="2023-09-23T20:57:50.699" v="203" actId="1076"/>
          <ac:spMkLst>
            <pc:docMk/>
            <pc:sldMk cId="3873969549" sldId="293"/>
            <ac:spMk id="4" creationId="{EAB64931-720E-9E58-9059-15056B363C54}"/>
          </ac:spMkLst>
        </pc:spChg>
        <pc:spChg chg="mod">
          <ac:chgData name="Hilton Elias" userId="6441de840eeb3d09" providerId="LiveId" clId="{34EED103-6B3B-4154-816F-C13F5C1249D9}" dt="2023-09-23T20:57:53.673" v="204" actId="1076"/>
          <ac:spMkLst>
            <pc:docMk/>
            <pc:sldMk cId="3873969549" sldId="293"/>
            <ac:spMk id="8" creationId="{3C84F857-9547-0CC8-8C30-E1E3E300CB96}"/>
          </ac:spMkLst>
        </pc:spChg>
        <pc:picChg chg="add mod">
          <ac:chgData name="Hilton Elias" userId="6441de840eeb3d09" providerId="LiveId" clId="{34EED103-6B3B-4154-816F-C13F5C1249D9}" dt="2023-09-23T20:57:32.809" v="202" actId="14100"/>
          <ac:picMkLst>
            <pc:docMk/>
            <pc:sldMk cId="3873969549" sldId="293"/>
            <ac:picMk id="3" creationId="{F1256BE6-A182-3985-2362-88BE8410C83E}"/>
          </ac:picMkLst>
        </pc:picChg>
      </pc:sldChg>
      <pc:sldChg chg="modSp mod">
        <pc:chgData name="Hilton Elias" userId="6441de840eeb3d09" providerId="LiveId" clId="{34EED103-6B3B-4154-816F-C13F5C1249D9}" dt="2023-09-23T20:56:03.567" v="181" actId="1076"/>
        <pc:sldMkLst>
          <pc:docMk/>
          <pc:sldMk cId="772694105" sldId="295"/>
        </pc:sldMkLst>
        <pc:spChg chg="mod">
          <ac:chgData name="Hilton Elias" userId="6441de840eeb3d09" providerId="LiveId" clId="{34EED103-6B3B-4154-816F-C13F5C1249D9}" dt="2023-09-23T20:56:03.567" v="181" actId="1076"/>
          <ac:spMkLst>
            <pc:docMk/>
            <pc:sldMk cId="772694105" sldId="295"/>
            <ac:spMk id="4" creationId="{215ABD41-24F3-E9CE-C136-8C37E9084AB7}"/>
          </ac:spMkLst>
        </pc:spChg>
        <pc:spChg chg="mod">
          <ac:chgData name="Hilton Elias" userId="6441de840eeb3d09" providerId="LiveId" clId="{34EED103-6B3B-4154-816F-C13F5C1249D9}" dt="2023-09-23T20:55:06.526" v="167" actId="1076"/>
          <ac:spMkLst>
            <pc:docMk/>
            <pc:sldMk cId="772694105" sldId="295"/>
            <ac:spMk id="6" creationId="{C0BEB1F9-0B3C-8E8F-15E0-EB38E64ACD61}"/>
          </ac:spMkLst>
        </pc:spChg>
      </pc:sldChg>
      <pc:sldChg chg="addSp delSp modSp mod">
        <pc:chgData name="Hilton Elias" userId="6441de840eeb3d09" providerId="LiveId" clId="{34EED103-6B3B-4154-816F-C13F5C1249D9}" dt="2023-09-23T21:11:10.148" v="350" actId="313"/>
        <pc:sldMkLst>
          <pc:docMk/>
          <pc:sldMk cId="2714644796" sldId="296"/>
        </pc:sldMkLst>
        <pc:spChg chg="add del mod">
          <ac:chgData name="Hilton Elias" userId="6441de840eeb3d09" providerId="LiveId" clId="{34EED103-6B3B-4154-816F-C13F5C1249D9}" dt="2023-09-23T21:11:10.148" v="350" actId="313"/>
          <ac:spMkLst>
            <pc:docMk/>
            <pc:sldMk cId="2714644796" sldId="296"/>
            <ac:spMk id="4" creationId="{DF75A428-DD03-8430-D480-3999777ABB63}"/>
          </ac:spMkLst>
        </pc:spChg>
      </pc:sldChg>
      <pc:sldChg chg="delSp modSp mod">
        <pc:chgData name="Hilton Elias" userId="6441de840eeb3d09" providerId="LiveId" clId="{34EED103-6B3B-4154-816F-C13F5C1249D9}" dt="2023-09-23T21:00:17.447" v="233" actId="21"/>
        <pc:sldMkLst>
          <pc:docMk/>
          <pc:sldMk cId="1834158159" sldId="302"/>
        </pc:sldMkLst>
        <pc:spChg chg="mod">
          <ac:chgData name="Hilton Elias" userId="6441de840eeb3d09" providerId="LiveId" clId="{34EED103-6B3B-4154-816F-C13F5C1249D9}" dt="2023-09-23T21:00:17.447" v="233" actId="21"/>
          <ac:spMkLst>
            <pc:docMk/>
            <pc:sldMk cId="1834158159" sldId="302"/>
            <ac:spMk id="8" creationId="{3C84F857-9547-0CC8-8C30-E1E3E300CB96}"/>
          </ac:spMkLst>
        </pc:spChg>
        <pc:picChg chg="del">
          <ac:chgData name="Hilton Elias" userId="6441de840eeb3d09" providerId="LiveId" clId="{34EED103-6B3B-4154-816F-C13F5C1249D9}" dt="2023-09-23T20:58:14.442" v="205" actId="478"/>
          <ac:picMkLst>
            <pc:docMk/>
            <pc:sldMk cId="1834158159" sldId="302"/>
            <ac:picMk id="3" creationId="{EB2425C2-937F-7BDE-2CAE-E3E84DFF0FC9}"/>
          </ac:picMkLst>
        </pc:picChg>
      </pc:sldChg>
      <pc:sldChg chg="addSp delSp modSp mod">
        <pc:chgData name="Hilton Elias" userId="6441de840eeb3d09" providerId="LiveId" clId="{34EED103-6B3B-4154-816F-C13F5C1249D9}" dt="2023-09-23T21:02:09.484" v="254" actId="1076"/>
        <pc:sldMkLst>
          <pc:docMk/>
          <pc:sldMk cId="1647418097" sldId="303"/>
        </pc:sldMkLst>
        <pc:spChg chg="del">
          <ac:chgData name="Hilton Elias" userId="6441de840eeb3d09" providerId="LiveId" clId="{34EED103-6B3B-4154-816F-C13F5C1249D9}" dt="2023-09-23T21:00:24.572" v="234" actId="478"/>
          <ac:spMkLst>
            <pc:docMk/>
            <pc:sldMk cId="1647418097" sldId="303"/>
            <ac:spMk id="4" creationId="{EAB64931-720E-9E58-9059-15056B363C54}"/>
          </ac:spMkLst>
        </pc:spChg>
        <pc:spChg chg="mod">
          <ac:chgData name="Hilton Elias" userId="6441de840eeb3d09" providerId="LiveId" clId="{34EED103-6B3B-4154-816F-C13F5C1249D9}" dt="2023-09-23T21:02:09.484" v="254" actId="1076"/>
          <ac:spMkLst>
            <pc:docMk/>
            <pc:sldMk cId="1647418097" sldId="303"/>
            <ac:spMk id="8" creationId="{3C84F857-9547-0CC8-8C30-E1E3E300CB96}"/>
          </ac:spMkLst>
        </pc:spChg>
        <pc:picChg chg="add mod">
          <ac:chgData name="Hilton Elias" userId="6441de840eeb3d09" providerId="LiveId" clId="{34EED103-6B3B-4154-816F-C13F5C1249D9}" dt="2023-09-23T21:01:26.422" v="249" actId="1076"/>
          <ac:picMkLst>
            <pc:docMk/>
            <pc:sldMk cId="1647418097" sldId="303"/>
            <ac:picMk id="6" creationId="{D32B3A76-B142-34DE-5429-69EE8288A6FD}"/>
          </ac:picMkLst>
        </pc:picChg>
      </pc:sldChg>
      <pc:sldChg chg="addSp delSp modSp mod">
        <pc:chgData name="Hilton Elias" userId="6441de840eeb3d09" providerId="LiveId" clId="{34EED103-6B3B-4154-816F-C13F5C1249D9}" dt="2023-09-23T21:05:22.222" v="283" actId="20577"/>
        <pc:sldMkLst>
          <pc:docMk/>
          <pc:sldMk cId="263532621" sldId="304"/>
        </pc:sldMkLst>
        <pc:spChg chg="del">
          <ac:chgData name="Hilton Elias" userId="6441de840eeb3d09" providerId="LiveId" clId="{34EED103-6B3B-4154-816F-C13F5C1249D9}" dt="2023-09-23T21:04:33.030" v="269" actId="478"/>
          <ac:spMkLst>
            <pc:docMk/>
            <pc:sldMk cId="263532621" sldId="304"/>
            <ac:spMk id="2" creationId="{8C16B5AE-D280-585D-1499-0938041B9649}"/>
          </ac:spMkLst>
        </pc:spChg>
        <pc:spChg chg="del">
          <ac:chgData name="Hilton Elias" userId="6441de840eeb3d09" providerId="LiveId" clId="{34EED103-6B3B-4154-816F-C13F5C1249D9}" dt="2023-09-23T21:04:44.940" v="273" actId="478"/>
          <ac:spMkLst>
            <pc:docMk/>
            <pc:sldMk cId="263532621" sldId="304"/>
            <ac:spMk id="5" creationId="{6DC2B82E-CE1A-FCE2-C2E0-70A796F224E8}"/>
          </ac:spMkLst>
        </pc:spChg>
        <pc:spChg chg="mod">
          <ac:chgData name="Hilton Elias" userId="6441de840eeb3d09" providerId="LiveId" clId="{34EED103-6B3B-4154-816F-C13F5C1249D9}" dt="2023-09-23T21:04:36.976" v="270" actId="1076"/>
          <ac:spMkLst>
            <pc:docMk/>
            <pc:sldMk cId="263532621" sldId="304"/>
            <ac:spMk id="8" creationId="{3C84F857-9547-0CC8-8C30-E1E3E300CB96}"/>
          </ac:spMkLst>
        </pc:spChg>
        <pc:spChg chg="del">
          <ac:chgData name="Hilton Elias" userId="6441de840eeb3d09" providerId="LiveId" clId="{34EED103-6B3B-4154-816F-C13F5C1249D9}" dt="2023-09-23T21:02:30.844" v="257" actId="478"/>
          <ac:spMkLst>
            <pc:docMk/>
            <pc:sldMk cId="263532621" sldId="304"/>
            <ac:spMk id="9" creationId="{99FE9F2F-EE5E-1694-BA3A-DD719D6659C5}"/>
          </ac:spMkLst>
        </pc:spChg>
        <pc:spChg chg="add mod">
          <ac:chgData name="Hilton Elias" userId="6441de840eeb3d09" providerId="LiveId" clId="{34EED103-6B3B-4154-816F-C13F5C1249D9}" dt="2023-09-23T21:05:22.222" v="283" actId="20577"/>
          <ac:spMkLst>
            <pc:docMk/>
            <pc:sldMk cId="263532621" sldId="304"/>
            <ac:spMk id="11" creationId="{4E4356D4-E79D-D9DD-8AA3-293BBDCF6202}"/>
          </ac:spMkLst>
        </pc:spChg>
        <pc:picChg chg="add mod">
          <ac:chgData name="Hilton Elias" userId="6441de840eeb3d09" providerId="LiveId" clId="{34EED103-6B3B-4154-816F-C13F5C1249D9}" dt="2023-09-23T21:05:10.712" v="279" actId="14100"/>
          <ac:picMkLst>
            <pc:docMk/>
            <pc:sldMk cId="263532621" sldId="304"/>
            <ac:picMk id="3" creationId="{B6807BE8-FB1B-1A24-F98F-8FEA5D978FFB}"/>
          </ac:picMkLst>
        </pc:picChg>
        <pc:picChg chg="del">
          <ac:chgData name="Hilton Elias" userId="6441de840eeb3d09" providerId="LiveId" clId="{34EED103-6B3B-4154-816F-C13F5C1249D9}" dt="2023-09-23T21:02:31.845" v="258" actId="478"/>
          <ac:picMkLst>
            <pc:docMk/>
            <pc:sldMk cId="263532621" sldId="304"/>
            <ac:picMk id="6" creationId="{E17EE7D5-C839-CBAB-C5DF-291FFDDE9D77}"/>
          </ac:picMkLst>
        </pc:picChg>
        <pc:picChg chg="add mod">
          <ac:chgData name="Hilton Elias" userId="6441de840eeb3d09" providerId="LiveId" clId="{34EED103-6B3B-4154-816F-C13F5C1249D9}" dt="2023-09-23T21:05:18.735" v="282" actId="1076"/>
          <ac:picMkLst>
            <pc:docMk/>
            <pc:sldMk cId="263532621" sldId="304"/>
            <ac:picMk id="7" creationId="{81F15164-F95B-003E-0A3F-7E9D13D6D6AF}"/>
          </ac:picMkLst>
        </pc:picChg>
      </pc:sldChg>
      <pc:sldChg chg="addSp delSp modSp new mod">
        <pc:chgData name="Hilton Elias" userId="6441de840eeb3d09" providerId="LiveId" clId="{34EED103-6B3B-4154-816F-C13F5C1249D9}" dt="2023-09-23T21:07:30.049" v="305" actId="20577"/>
        <pc:sldMkLst>
          <pc:docMk/>
          <pc:sldMk cId="1383270754" sldId="305"/>
        </pc:sldMkLst>
        <pc:spChg chg="del">
          <ac:chgData name="Hilton Elias" userId="6441de840eeb3d09" providerId="LiveId" clId="{34EED103-6B3B-4154-816F-C13F5C1249D9}" dt="2023-09-23T21:07:04.991" v="295" actId="478"/>
          <ac:spMkLst>
            <pc:docMk/>
            <pc:sldMk cId="1383270754" sldId="305"/>
            <ac:spMk id="2" creationId="{22E1A1DA-81F3-E4EE-1A09-F942886DB1A6}"/>
          </ac:spMkLst>
        </pc:spChg>
        <pc:spChg chg="add mod">
          <ac:chgData name="Hilton Elias" userId="6441de840eeb3d09" providerId="LiveId" clId="{34EED103-6B3B-4154-816F-C13F5C1249D9}" dt="2023-09-23T21:07:30.049" v="305" actId="20577"/>
          <ac:spMkLst>
            <pc:docMk/>
            <pc:sldMk cId="1383270754" sldId="305"/>
            <ac:spMk id="4" creationId="{BF52914E-3579-3761-1F7B-F054A881ED48}"/>
          </ac:spMkLst>
        </pc:spChg>
      </pc:sldChg>
      <pc:sldChg chg="add del">
        <pc:chgData name="Hilton Elias" userId="6441de840eeb3d09" providerId="LiveId" clId="{34EED103-6B3B-4154-816F-C13F5C1249D9}" dt="2023-09-23T20:51:13.624" v="117"/>
        <pc:sldMkLst>
          <pc:docMk/>
          <pc:sldMk cId="3140231693" sldId="305"/>
        </pc:sldMkLst>
      </pc:sldChg>
      <pc:sldChg chg="addSp delSp modSp new mod">
        <pc:chgData name="Hilton Elias" userId="6441de840eeb3d09" providerId="LiveId" clId="{34EED103-6B3B-4154-816F-C13F5C1249D9}" dt="2023-09-23T21:11:00.592" v="349" actId="1076"/>
        <pc:sldMkLst>
          <pc:docMk/>
          <pc:sldMk cId="1264786694" sldId="306"/>
        </pc:sldMkLst>
        <pc:spChg chg="del">
          <ac:chgData name="Hilton Elias" userId="6441de840eeb3d09" providerId="LiveId" clId="{34EED103-6B3B-4154-816F-C13F5C1249D9}" dt="2023-09-23T21:10:41.163" v="341" actId="478"/>
          <ac:spMkLst>
            <pc:docMk/>
            <pc:sldMk cId="1264786694" sldId="306"/>
            <ac:spMk id="2" creationId="{653F67D4-5806-FB9A-EE9A-C6F22BC8614D}"/>
          </ac:spMkLst>
        </pc:spChg>
        <pc:picChg chg="add mod">
          <ac:chgData name="Hilton Elias" userId="6441de840eeb3d09" providerId="LiveId" clId="{34EED103-6B3B-4154-816F-C13F5C1249D9}" dt="2023-09-23T21:11:00.592" v="349" actId="1076"/>
          <ac:picMkLst>
            <pc:docMk/>
            <pc:sldMk cId="1264786694" sldId="306"/>
            <ac:picMk id="3" creationId="{D3FC5686-E4E2-328C-608D-45C89E2E871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88CBD8DC-7793-42D2-AD93-2B4EE2F3E56A}" type="datetimeFigureOut">
              <a:rPr lang="pt-BR" smtClean="0"/>
              <a:t>26/11/2023</a:t>
            </a:fld>
            <a:endParaRPr lang="pt-BR"/>
          </a:p>
        </p:txBody>
      </p:sp>
      <p:sp>
        <p:nvSpPr>
          <p:cNvPr id="4" name="Espaço Reservado para Imagem de Slide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CA157992-9E5A-43CF-A4A0-BEFAC7C6B192}" type="slidenum">
              <a:rPr lang="pt-BR" smtClean="0"/>
              <a:t>‹nº›</a:t>
            </a:fld>
            <a:endParaRPr lang="pt-BR"/>
          </a:p>
        </p:txBody>
      </p:sp>
    </p:spTree>
    <p:extLst>
      <p:ext uri="{BB962C8B-B14F-4D97-AF65-F5344CB8AC3E}">
        <p14:creationId xmlns:p14="http://schemas.microsoft.com/office/powerpoint/2010/main" val="3260596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A424AF68-4D24-4E69-B6D7-AA3019E2850F}" type="datetime1">
              <a:rPr lang="en-US" smtClean="0"/>
              <a:t>11/26/2023</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50" b="1" i="0">
                <a:solidFill>
                  <a:schemeClr val="tx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8742B9A1-627B-4CB3-A24B-07E1C7C7C77D}" type="datetime1">
              <a:rPr lang="en-US" smtClean="0"/>
              <a:t>11/26/2023</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50" b="1" i="0">
                <a:solidFill>
                  <a:schemeClr val="tx1"/>
                </a:solidFill>
                <a:latin typeface="Tahoma"/>
                <a:cs typeface="Tahom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E1196055-EBDE-483A-8B46-F5EB94578429}" type="datetime1">
              <a:rPr lang="en-US" smtClean="0"/>
              <a:t>11/26/2023</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50" b="1" i="0">
                <a:solidFill>
                  <a:schemeClr val="tx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AB1589E9-2D69-4AE6-A069-CB7401B547F5}" type="datetime1">
              <a:rPr lang="en-US" smtClean="0"/>
              <a:t>11/26/2023</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C7CE2C65-E53F-4ADE-BAE1-2997BA769E67}" type="datetime1">
              <a:rPr lang="en-US" smtClean="0"/>
              <a:t>11/26/2023</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051563" y="1770726"/>
            <a:ext cx="6184872" cy="2434590"/>
          </a:xfrm>
          <a:prstGeom prst="rect">
            <a:avLst/>
          </a:prstGeom>
        </p:spPr>
        <p:txBody>
          <a:bodyPr wrap="square" lIns="0" tIns="0" rIns="0" bIns="0">
            <a:spAutoFit/>
          </a:bodyPr>
          <a:lstStyle>
            <a:lvl1pPr>
              <a:defRPr sz="8450" b="1" i="0">
                <a:solidFill>
                  <a:schemeClr val="tx1"/>
                </a:solidFill>
                <a:latin typeface="Tahoma"/>
                <a:cs typeface="Tahoma"/>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F9B1B5E2-A8FD-40C3-92FB-BD99796326E6}" type="datetime1">
              <a:rPr lang="en-US" smtClean="0"/>
              <a:t>11/26/2023</a:t>
            </a:fld>
            <a:endParaRPr lang="en-US" dirty="0"/>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 y="13547"/>
            <a:ext cx="18276320" cy="2547970"/>
          </a:xfrm>
          <a:custGeom>
            <a:avLst/>
            <a:gdLst/>
            <a:ahLst/>
            <a:cxnLst/>
            <a:rect l="l" t="t" r="r" b="b"/>
            <a:pathLst>
              <a:path w="6955155" h="969644">
                <a:moveTo>
                  <a:pt x="6954990" y="196659"/>
                </a:moveTo>
                <a:lnTo>
                  <a:pt x="1286713" y="196659"/>
                </a:lnTo>
                <a:lnTo>
                  <a:pt x="1318768" y="173075"/>
                </a:lnTo>
                <a:lnTo>
                  <a:pt x="1360335" y="145249"/>
                </a:lnTo>
                <a:lnTo>
                  <a:pt x="1403223" y="119697"/>
                </a:lnTo>
                <a:lnTo>
                  <a:pt x="1442618" y="98831"/>
                </a:lnTo>
                <a:lnTo>
                  <a:pt x="1483512" y="79527"/>
                </a:lnTo>
                <a:lnTo>
                  <a:pt x="1526006" y="61722"/>
                </a:lnTo>
                <a:lnTo>
                  <a:pt x="1570139" y="45427"/>
                </a:lnTo>
                <a:lnTo>
                  <a:pt x="1615986" y="30594"/>
                </a:lnTo>
                <a:lnTo>
                  <a:pt x="1663636" y="17208"/>
                </a:lnTo>
                <a:lnTo>
                  <a:pt x="1713153" y="5232"/>
                </a:lnTo>
                <a:lnTo>
                  <a:pt x="1738579" y="0"/>
                </a:lnTo>
                <a:lnTo>
                  <a:pt x="1645196" y="0"/>
                </a:lnTo>
                <a:lnTo>
                  <a:pt x="1562976" y="25107"/>
                </a:lnTo>
                <a:lnTo>
                  <a:pt x="1518056" y="41706"/>
                </a:lnTo>
                <a:lnTo>
                  <a:pt x="1474800" y="59842"/>
                </a:lnTo>
                <a:lnTo>
                  <a:pt x="1433144" y="79514"/>
                </a:lnTo>
                <a:lnTo>
                  <a:pt x="1392936" y="100799"/>
                </a:lnTo>
                <a:lnTo>
                  <a:pt x="1349298" y="126860"/>
                </a:lnTo>
                <a:lnTo>
                  <a:pt x="1307058" y="155143"/>
                </a:lnTo>
                <a:lnTo>
                  <a:pt x="1266088" y="185267"/>
                </a:lnTo>
                <a:lnTo>
                  <a:pt x="1251724" y="196659"/>
                </a:lnTo>
                <a:lnTo>
                  <a:pt x="0" y="196659"/>
                </a:lnTo>
                <a:lnTo>
                  <a:pt x="0" y="215811"/>
                </a:lnTo>
                <a:lnTo>
                  <a:pt x="1227594" y="215811"/>
                </a:lnTo>
                <a:lnTo>
                  <a:pt x="1226223" y="216903"/>
                </a:lnTo>
                <a:lnTo>
                  <a:pt x="1187284" y="249656"/>
                </a:lnTo>
                <a:lnTo>
                  <a:pt x="1149146" y="283210"/>
                </a:lnTo>
                <a:lnTo>
                  <a:pt x="1111631" y="317182"/>
                </a:lnTo>
                <a:lnTo>
                  <a:pt x="1041069" y="382054"/>
                </a:lnTo>
                <a:lnTo>
                  <a:pt x="1006995" y="413029"/>
                </a:lnTo>
                <a:lnTo>
                  <a:pt x="971918" y="444436"/>
                </a:lnTo>
                <a:lnTo>
                  <a:pt x="935850" y="476135"/>
                </a:lnTo>
                <a:lnTo>
                  <a:pt x="898791" y="507974"/>
                </a:lnTo>
                <a:lnTo>
                  <a:pt x="860767" y="539800"/>
                </a:lnTo>
                <a:lnTo>
                  <a:pt x="821766" y="571474"/>
                </a:lnTo>
                <a:lnTo>
                  <a:pt x="781812" y="602856"/>
                </a:lnTo>
                <a:lnTo>
                  <a:pt x="740892" y="633806"/>
                </a:lnTo>
                <a:lnTo>
                  <a:pt x="699033" y="664159"/>
                </a:lnTo>
                <a:lnTo>
                  <a:pt x="656247" y="693788"/>
                </a:lnTo>
                <a:lnTo>
                  <a:pt x="612521" y="722541"/>
                </a:lnTo>
                <a:lnTo>
                  <a:pt x="567880" y="750277"/>
                </a:lnTo>
                <a:lnTo>
                  <a:pt x="522325" y="776859"/>
                </a:lnTo>
                <a:lnTo>
                  <a:pt x="475856" y="802119"/>
                </a:lnTo>
                <a:lnTo>
                  <a:pt x="429552" y="825411"/>
                </a:lnTo>
                <a:lnTo>
                  <a:pt x="383159" y="846836"/>
                </a:lnTo>
                <a:lnTo>
                  <a:pt x="336727" y="866368"/>
                </a:lnTo>
                <a:lnTo>
                  <a:pt x="290271" y="884021"/>
                </a:lnTo>
                <a:lnTo>
                  <a:pt x="243814" y="899795"/>
                </a:lnTo>
                <a:lnTo>
                  <a:pt x="197421" y="913663"/>
                </a:lnTo>
                <a:lnTo>
                  <a:pt x="151104" y="925639"/>
                </a:lnTo>
                <a:lnTo>
                  <a:pt x="104889" y="935697"/>
                </a:lnTo>
                <a:lnTo>
                  <a:pt x="58826" y="943851"/>
                </a:lnTo>
                <a:lnTo>
                  <a:pt x="10655" y="947496"/>
                </a:lnTo>
                <a:lnTo>
                  <a:pt x="0" y="946658"/>
                </a:lnTo>
                <a:lnTo>
                  <a:pt x="0" y="968857"/>
                </a:lnTo>
                <a:lnTo>
                  <a:pt x="49314" y="966889"/>
                </a:lnTo>
                <a:lnTo>
                  <a:pt x="108737" y="956957"/>
                </a:lnTo>
                <a:lnTo>
                  <a:pt x="152361" y="947496"/>
                </a:lnTo>
                <a:lnTo>
                  <a:pt x="155727" y="946772"/>
                </a:lnTo>
                <a:lnTo>
                  <a:pt x="202806" y="934618"/>
                </a:lnTo>
                <a:lnTo>
                  <a:pt x="249948" y="920534"/>
                </a:lnTo>
                <a:lnTo>
                  <a:pt x="297141" y="904506"/>
                </a:lnTo>
                <a:lnTo>
                  <a:pt x="344322" y="886548"/>
                </a:lnTo>
                <a:lnTo>
                  <a:pt x="391490" y="866698"/>
                </a:lnTo>
                <a:lnTo>
                  <a:pt x="438581" y="844931"/>
                </a:lnTo>
                <a:lnTo>
                  <a:pt x="485597" y="821296"/>
                </a:lnTo>
                <a:lnTo>
                  <a:pt x="532511" y="795820"/>
                </a:lnTo>
                <a:lnTo>
                  <a:pt x="578497" y="769035"/>
                </a:lnTo>
                <a:lnTo>
                  <a:pt x="623544" y="741070"/>
                </a:lnTo>
                <a:lnTo>
                  <a:pt x="667651" y="712089"/>
                </a:lnTo>
                <a:lnTo>
                  <a:pt x="710806" y="682218"/>
                </a:lnTo>
                <a:lnTo>
                  <a:pt x="753008" y="651611"/>
                </a:lnTo>
                <a:lnTo>
                  <a:pt x="794245" y="620433"/>
                </a:lnTo>
                <a:lnTo>
                  <a:pt x="834517" y="588797"/>
                </a:lnTo>
                <a:lnTo>
                  <a:pt x="873798" y="556869"/>
                </a:lnTo>
                <a:lnTo>
                  <a:pt x="912101" y="524802"/>
                </a:lnTo>
                <a:lnTo>
                  <a:pt x="949413" y="492734"/>
                </a:lnTo>
                <a:lnTo>
                  <a:pt x="985723" y="460806"/>
                </a:lnTo>
                <a:lnTo>
                  <a:pt x="1021029" y="429171"/>
                </a:lnTo>
                <a:lnTo>
                  <a:pt x="1125601" y="333375"/>
                </a:lnTo>
                <a:lnTo>
                  <a:pt x="1162748" y="299720"/>
                </a:lnTo>
                <a:lnTo>
                  <a:pt x="1200505" y="266484"/>
                </a:lnTo>
                <a:lnTo>
                  <a:pt x="1238999" y="234061"/>
                </a:lnTo>
                <a:lnTo>
                  <a:pt x="1261986" y="215811"/>
                </a:lnTo>
                <a:lnTo>
                  <a:pt x="6954990" y="215811"/>
                </a:lnTo>
                <a:lnTo>
                  <a:pt x="6954990" y="196659"/>
                </a:lnTo>
                <a:close/>
              </a:path>
            </a:pathLst>
          </a:custGeom>
          <a:solidFill>
            <a:srgbClr val="332B2B"/>
          </a:solidFill>
        </p:spPr>
        <p:txBody>
          <a:bodyPr wrap="square" lIns="0" tIns="0" rIns="0" bIns="0" rtlCol="0"/>
          <a:lstStyle/>
          <a:p>
            <a:endParaRPr sz="4730" dirty="0"/>
          </a:p>
        </p:txBody>
      </p:sp>
      <p:sp>
        <p:nvSpPr>
          <p:cNvPr id="4" name="object 4"/>
          <p:cNvSpPr/>
          <p:nvPr/>
        </p:nvSpPr>
        <p:spPr>
          <a:xfrm>
            <a:off x="1" y="7874852"/>
            <a:ext cx="18276320" cy="2397794"/>
          </a:xfrm>
          <a:custGeom>
            <a:avLst/>
            <a:gdLst/>
            <a:ahLst/>
            <a:cxnLst/>
            <a:rect l="l" t="t" r="r" b="b"/>
            <a:pathLst>
              <a:path w="6955155" h="912495">
                <a:moveTo>
                  <a:pt x="6954990" y="0"/>
                </a:moveTo>
                <a:lnTo>
                  <a:pt x="6869138" y="13677"/>
                </a:lnTo>
                <a:lnTo>
                  <a:pt x="6820382" y="25565"/>
                </a:lnTo>
                <a:lnTo>
                  <a:pt x="6771564" y="39751"/>
                </a:lnTo>
                <a:lnTo>
                  <a:pt x="6722707" y="56197"/>
                </a:lnTo>
                <a:lnTo>
                  <a:pt x="6673888" y="74904"/>
                </a:lnTo>
                <a:lnTo>
                  <a:pt x="6625120" y="95859"/>
                </a:lnTo>
                <a:lnTo>
                  <a:pt x="6576441" y="119037"/>
                </a:lnTo>
                <a:lnTo>
                  <a:pt x="6527927" y="144424"/>
                </a:lnTo>
                <a:lnTo>
                  <a:pt x="6481648" y="170713"/>
                </a:lnTo>
                <a:lnTo>
                  <a:pt x="6436398" y="198374"/>
                </a:lnTo>
                <a:lnTo>
                  <a:pt x="6392164" y="227266"/>
                </a:lnTo>
                <a:lnTo>
                  <a:pt x="6348971" y="257200"/>
                </a:lnTo>
                <a:lnTo>
                  <a:pt x="6306820" y="288010"/>
                </a:lnTo>
                <a:lnTo>
                  <a:pt x="6265710" y="319532"/>
                </a:lnTo>
                <a:lnTo>
                  <a:pt x="6225641" y="351586"/>
                </a:lnTo>
                <a:lnTo>
                  <a:pt x="6186640" y="384009"/>
                </a:lnTo>
                <a:lnTo>
                  <a:pt x="6148692" y="416636"/>
                </a:lnTo>
                <a:lnTo>
                  <a:pt x="6111811" y="449287"/>
                </a:lnTo>
                <a:lnTo>
                  <a:pt x="6075985" y="481812"/>
                </a:lnTo>
                <a:lnTo>
                  <a:pt x="6041250" y="514019"/>
                </a:lnTo>
                <a:lnTo>
                  <a:pt x="5938812" y="611263"/>
                </a:lnTo>
                <a:lnTo>
                  <a:pt x="5900026" y="647509"/>
                </a:lnTo>
                <a:lnTo>
                  <a:pt x="5860453" y="683107"/>
                </a:lnTo>
                <a:lnTo>
                  <a:pt x="5826252" y="712165"/>
                </a:lnTo>
                <a:lnTo>
                  <a:pt x="0" y="712165"/>
                </a:lnTo>
                <a:lnTo>
                  <a:pt x="0" y="731316"/>
                </a:lnTo>
                <a:lnTo>
                  <a:pt x="5802401" y="731316"/>
                </a:lnTo>
                <a:lnTo>
                  <a:pt x="5778131" y="750404"/>
                </a:lnTo>
                <a:lnTo>
                  <a:pt x="5734964" y="781088"/>
                </a:lnTo>
                <a:lnTo>
                  <a:pt x="5690197" y="809117"/>
                </a:lnTo>
                <a:lnTo>
                  <a:pt x="5648782" y="831824"/>
                </a:lnTo>
                <a:lnTo>
                  <a:pt x="5605513" y="852703"/>
                </a:lnTo>
                <a:lnTo>
                  <a:pt x="5560288" y="871791"/>
                </a:lnTo>
                <a:lnTo>
                  <a:pt x="5512981" y="889114"/>
                </a:lnTo>
                <a:lnTo>
                  <a:pt x="5463527" y="904722"/>
                </a:lnTo>
                <a:lnTo>
                  <a:pt x="5434952" y="912418"/>
                </a:lnTo>
                <a:lnTo>
                  <a:pt x="5505386" y="912418"/>
                </a:lnTo>
                <a:lnTo>
                  <a:pt x="5567680" y="890295"/>
                </a:lnTo>
                <a:lnTo>
                  <a:pt x="5613717" y="870864"/>
                </a:lnTo>
                <a:lnTo>
                  <a:pt x="5657799" y="849579"/>
                </a:lnTo>
                <a:lnTo>
                  <a:pt x="5700026" y="826427"/>
                </a:lnTo>
                <a:lnTo>
                  <a:pt x="5745594" y="797852"/>
                </a:lnTo>
                <a:lnTo>
                  <a:pt x="5789434" y="766686"/>
                </a:lnTo>
                <a:lnTo>
                  <a:pt x="5831764" y="733437"/>
                </a:lnTo>
                <a:lnTo>
                  <a:pt x="5834253" y="731316"/>
                </a:lnTo>
                <a:lnTo>
                  <a:pt x="6954990" y="731316"/>
                </a:lnTo>
                <a:lnTo>
                  <a:pt x="6954990" y="712165"/>
                </a:lnTo>
                <a:lnTo>
                  <a:pt x="5856808" y="712165"/>
                </a:lnTo>
                <a:lnTo>
                  <a:pt x="5872810" y="698588"/>
                </a:lnTo>
                <a:lnTo>
                  <a:pt x="5912802" y="662635"/>
                </a:lnTo>
                <a:lnTo>
                  <a:pt x="5951969" y="626046"/>
                </a:lnTo>
                <a:lnTo>
                  <a:pt x="6021057" y="560235"/>
                </a:lnTo>
                <a:lnTo>
                  <a:pt x="6054509" y="528726"/>
                </a:lnTo>
                <a:lnTo>
                  <a:pt x="6089027" y="496747"/>
                </a:lnTo>
                <a:lnTo>
                  <a:pt x="6124600" y="464464"/>
                </a:lnTo>
                <a:lnTo>
                  <a:pt x="6161227" y="432054"/>
                </a:lnTo>
                <a:lnTo>
                  <a:pt x="6198908" y="399681"/>
                </a:lnTo>
                <a:lnTo>
                  <a:pt x="6237617" y="367499"/>
                </a:lnTo>
                <a:lnTo>
                  <a:pt x="6277368" y="335699"/>
                </a:lnTo>
                <a:lnTo>
                  <a:pt x="6318148" y="304431"/>
                </a:lnTo>
                <a:lnTo>
                  <a:pt x="6359957" y="273862"/>
                </a:lnTo>
                <a:lnTo>
                  <a:pt x="6402768" y="244170"/>
                </a:lnTo>
                <a:lnTo>
                  <a:pt x="6446596" y="215519"/>
                </a:lnTo>
                <a:lnTo>
                  <a:pt x="6491427" y="188061"/>
                </a:lnTo>
                <a:lnTo>
                  <a:pt x="6537261" y="161988"/>
                </a:lnTo>
                <a:lnTo>
                  <a:pt x="6585064" y="136982"/>
                </a:lnTo>
                <a:lnTo>
                  <a:pt x="6632994" y="114173"/>
                </a:lnTo>
                <a:lnTo>
                  <a:pt x="6681013" y="93560"/>
                </a:lnTo>
                <a:lnTo>
                  <a:pt x="6729082" y="75158"/>
                </a:lnTo>
                <a:lnTo>
                  <a:pt x="6777164" y="58966"/>
                </a:lnTo>
                <a:lnTo>
                  <a:pt x="6825196" y="45008"/>
                </a:lnTo>
                <a:lnTo>
                  <a:pt x="6873151" y="33274"/>
                </a:lnTo>
                <a:lnTo>
                  <a:pt x="6920992" y="23787"/>
                </a:lnTo>
                <a:lnTo>
                  <a:pt x="6954990" y="20916"/>
                </a:lnTo>
                <a:lnTo>
                  <a:pt x="6954990" y="0"/>
                </a:lnTo>
                <a:close/>
              </a:path>
            </a:pathLst>
          </a:custGeom>
          <a:solidFill>
            <a:srgbClr val="332B2B"/>
          </a:solidFill>
        </p:spPr>
        <p:txBody>
          <a:bodyPr wrap="square" lIns="0" tIns="0" rIns="0" bIns="0" rtlCol="0"/>
          <a:lstStyle/>
          <a:p>
            <a:endParaRPr sz="4730" dirty="0"/>
          </a:p>
        </p:txBody>
      </p:sp>
      <p:sp>
        <p:nvSpPr>
          <p:cNvPr id="5" name="object 5">
            <a:extLst>
              <a:ext uri="{FF2B5EF4-FFF2-40B4-BE49-F238E27FC236}">
                <a16:creationId xmlns:a16="http://schemas.microsoft.com/office/drawing/2014/main" id="{7E3F955A-2BEA-3C77-66C7-340E5D8C8392}"/>
              </a:ext>
            </a:extLst>
          </p:cNvPr>
          <p:cNvSpPr txBox="1"/>
          <p:nvPr/>
        </p:nvSpPr>
        <p:spPr>
          <a:xfrm>
            <a:off x="3499083" y="961281"/>
            <a:ext cx="14455196" cy="809283"/>
          </a:xfrm>
          <a:prstGeom prst="rect">
            <a:avLst/>
          </a:prstGeom>
        </p:spPr>
        <p:txBody>
          <a:bodyPr vert="horz" wrap="square" lIns="0" tIns="158518" rIns="0" bIns="0" rtlCol="0">
            <a:spAutoFit/>
          </a:bodyPr>
          <a:lstStyle/>
          <a:p>
            <a:pPr marL="33372" marR="13349" algn="ctr">
              <a:lnSpc>
                <a:spcPts val="4914"/>
              </a:lnSpc>
              <a:spcBef>
                <a:spcPts val="1248"/>
              </a:spcBef>
            </a:pPr>
            <a:r>
              <a:rPr lang="pt-BR" sz="5255" dirty="0">
                <a:latin typeface="+mj-lt"/>
              </a:rPr>
              <a:t>Curso Técnico em Informática para Internet</a:t>
            </a:r>
            <a:endParaRPr sz="5255" dirty="0">
              <a:latin typeface="+mj-lt"/>
            </a:endParaRPr>
          </a:p>
        </p:txBody>
      </p:sp>
      <p:sp>
        <p:nvSpPr>
          <p:cNvPr id="6" name="object 5">
            <a:extLst>
              <a:ext uri="{FF2B5EF4-FFF2-40B4-BE49-F238E27FC236}">
                <a16:creationId xmlns:a16="http://schemas.microsoft.com/office/drawing/2014/main" id="{F9F43A49-B749-8C61-93D0-779145A4EC5D}"/>
              </a:ext>
            </a:extLst>
          </p:cNvPr>
          <p:cNvSpPr txBox="1"/>
          <p:nvPr/>
        </p:nvSpPr>
        <p:spPr>
          <a:xfrm>
            <a:off x="9131898" y="8925552"/>
            <a:ext cx="8047721" cy="809283"/>
          </a:xfrm>
          <a:prstGeom prst="rect">
            <a:avLst/>
          </a:prstGeom>
        </p:spPr>
        <p:txBody>
          <a:bodyPr vert="horz" wrap="square" lIns="0" tIns="158518" rIns="0" bIns="0" rtlCol="0">
            <a:spAutoFit/>
          </a:bodyPr>
          <a:lstStyle/>
          <a:p>
            <a:pPr marL="33372" marR="13349" algn="ctr">
              <a:lnSpc>
                <a:spcPts val="4914"/>
              </a:lnSpc>
              <a:spcBef>
                <a:spcPts val="1248"/>
              </a:spcBef>
            </a:pPr>
            <a:r>
              <a:rPr lang="pt-BR" sz="5255" b="1" spc="618" dirty="0">
                <a:solidFill>
                  <a:srgbClr val="424242"/>
                </a:solidFill>
                <a:cs typeface="Arial Narrow"/>
              </a:rPr>
              <a:t>Hilton Elias</a:t>
            </a:r>
            <a:endParaRPr lang="pt-BR" sz="5255" b="1" spc="591" dirty="0">
              <a:solidFill>
                <a:srgbClr val="424242"/>
              </a:solidFill>
              <a:cs typeface="Arial Narrow"/>
            </a:endParaRPr>
          </a:p>
        </p:txBody>
      </p:sp>
      <p:sp>
        <p:nvSpPr>
          <p:cNvPr id="7" name="object 5">
            <a:extLst>
              <a:ext uri="{FF2B5EF4-FFF2-40B4-BE49-F238E27FC236}">
                <a16:creationId xmlns:a16="http://schemas.microsoft.com/office/drawing/2014/main" id="{EC8EE6F6-E8DA-9948-9A95-F42EAD0D9459}"/>
              </a:ext>
            </a:extLst>
          </p:cNvPr>
          <p:cNvSpPr txBox="1"/>
          <p:nvPr/>
        </p:nvSpPr>
        <p:spPr>
          <a:xfrm>
            <a:off x="9144000" y="5405242"/>
            <a:ext cx="8835097" cy="809283"/>
          </a:xfrm>
          <a:prstGeom prst="rect">
            <a:avLst/>
          </a:prstGeom>
        </p:spPr>
        <p:txBody>
          <a:bodyPr vert="horz" wrap="square" lIns="0" tIns="158518" rIns="0" bIns="0" rtlCol="0">
            <a:spAutoFit/>
          </a:bodyPr>
          <a:lstStyle>
            <a:defPPr>
              <a:defRPr lang="pt-BR"/>
            </a:defPPr>
            <a:lvl1pPr marL="33372" marR="13349" algn="ctr">
              <a:lnSpc>
                <a:spcPts val="4914"/>
              </a:lnSpc>
              <a:spcBef>
                <a:spcPts val="1248"/>
              </a:spcBef>
              <a:defRPr sz="5255">
                <a:cs typeface="Arial Narrow"/>
              </a:defRPr>
            </a:lvl1pPr>
          </a:lstStyle>
          <a:p>
            <a:r>
              <a:rPr lang="pt-BR" dirty="0"/>
              <a:t>Lógica de Programação</a:t>
            </a:r>
          </a:p>
        </p:txBody>
      </p:sp>
      <p:sp>
        <p:nvSpPr>
          <p:cNvPr id="8" name="CaixaDeTexto 7">
            <a:extLst>
              <a:ext uri="{FF2B5EF4-FFF2-40B4-BE49-F238E27FC236}">
                <a16:creationId xmlns:a16="http://schemas.microsoft.com/office/drawing/2014/main" id="{6AF35281-F726-509F-CC8C-CFCD16A4E131}"/>
              </a:ext>
            </a:extLst>
          </p:cNvPr>
          <p:cNvSpPr txBox="1"/>
          <p:nvPr/>
        </p:nvSpPr>
        <p:spPr>
          <a:xfrm>
            <a:off x="10442963" y="3082363"/>
            <a:ext cx="6237170" cy="901016"/>
          </a:xfrm>
          <a:prstGeom prst="rect">
            <a:avLst/>
          </a:prstGeom>
          <a:noFill/>
        </p:spPr>
        <p:txBody>
          <a:bodyPr wrap="square">
            <a:spAutoFit/>
          </a:bodyPr>
          <a:lstStyle/>
          <a:p>
            <a:r>
              <a:rPr lang="pt-BR" sz="5255" dirty="0">
                <a:solidFill>
                  <a:srgbClr val="000000"/>
                </a:solidFill>
                <a:ea typeface="Arial" panose="020B0604020202020204" pitchFamily="34" charset="0"/>
              </a:rPr>
              <a:t>Modulo Introdutório</a:t>
            </a:r>
            <a:endParaRPr lang="pt-BR" sz="4730" dirty="0"/>
          </a:p>
        </p:txBody>
      </p:sp>
      <p:pic>
        <p:nvPicPr>
          <p:cNvPr id="11" name="object 5">
            <a:extLst>
              <a:ext uri="{FF2B5EF4-FFF2-40B4-BE49-F238E27FC236}">
                <a16:creationId xmlns:a16="http://schemas.microsoft.com/office/drawing/2014/main" id="{146ECCAF-802B-9D6D-AFAB-4C072EF962D4}"/>
              </a:ext>
            </a:extLst>
          </p:cNvPr>
          <p:cNvPicPr/>
          <p:nvPr/>
        </p:nvPicPr>
        <p:blipFill>
          <a:blip r:embed="rId2" cstate="print"/>
          <a:stretch>
            <a:fillRect/>
          </a:stretch>
        </p:blipFill>
        <p:spPr>
          <a:xfrm>
            <a:off x="228600" y="2636748"/>
            <a:ext cx="7911163" cy="5536989"/>
          </a:xfrm>
          <a:prstGeom prst="rect">
            <a:avLst/>
          </a:prstGeom>
        </p:spPr>
      </p:pic>
      <p:pic>
        <p:nvPicPr>
          <p:cNvPr id="12" name="Imagem 11">
            <a:extLst>
              <a:ext uri="{FF2B5EF4-FFF2-40B4-BE49-F238E27FC236}">
                <a16:creationId xmlns:a16="http://schemas.microsoft.com/office/drawing/2014/main" id="{907EFDC3-BB9A-0FE9-3365-0729745976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475" y="8108857"/>
            <a:ext cx="7014721" cy="1728392"/>
          </a:xfrm>
          <a:prstGeom prst="rect">
            <a:avLst/>
          </a:prstGeom>
        </p:spPr>
      </p:pic>
      <p:sp>
        <p:nvSpPr>
          <p:cNvPr id="9" name="Espaço Reservado para Número de Slide 8">
            <a:extLst>
              <a:ext uri="{FF2B5EF4-FFF2-40B4-BE49-F238E27FC236}">
                <a16:creationId xmlns:a16="http://schemas.microsoft.com/office/drawing/2014/main" id="{5A53B7D2-2071-A04A-2D75-F9E400C79E49}"/>
              </a:ext>
            </a:extLst>
          </p:cNvPr>
          <p:cNvSpPr>
            <a:spLocks noGrp="1"/>
          </p:cNvSpPr>
          <p:nvPr>
            <p:ph type="sldNum" sz="quarter" idx="7"/>
          </p:nvPr>
        </p:nvSpPr>
        <p:spPr/>
        <p:txBody>
          <a:bodyPr/>
          <a:lstStyle/>
          <a:p>
            <a:fld id="{B6F15528-21DE-4FAA-801E-634DDDAF4B2B}" type="slidenum">
              <a:rPr lang="pt-BR" smtClean="0"/>
              <a:t>1</a:t>
            </a:fld>
            <a:endParaRPr lang="pt-B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7" name="CaixaDeTexto 6">
            <a:extLst>
              <a:ext uri="{FF2B5EF4-FFF2-40B4-BE49-F238E27FC236}">
                <a16:creationId xmlns:a16="http://schemas.microsoft.com/office/drawing/2014/main" id="{1E28A48C-C1B9-056F-EC2B-674955FED8DD}"/>
              </a:ext>
            </a:extLst>
          </p:cNvPr>
          <p:cNvSpPr txBox="1"/>
          <p:nvPr/>
        </p:nvSpPr>
        <p:spPr>
          <a:xfrm>
            <a:off x="457200" y="495300"/>
            <a:ext cx="17373600" cy="9368270"/>
          </a:xfrm>
          <a:prstGeom prst="rect">
            <a:avLst/>
          </a:prstGeom>
          <a:noFill/>
        </p:spPr>
        <p:txBody>
          <a:bodyPr wrap="square">
            <a:spAutoFit/>
          </a:bodyPr>
          <a:lstStyle/>
          <a:p>
            <a:pPr marL="571500" indent="-571500" algn="just">
              <a:lnSpc>
                <a:spcPct val="107000"/>
              </a:lnSpc>
              <a:spcAft>
                <a:spcPts val="800"/>
              </a:spcAft>
              <a:buFont typeface="Wingdings" panose="05000000000000000000" pitchFamily="2" charset="2"/>
              <a:buChar char="v"/>
            </a:pPr>
            <a:r>
              <a:rPr lang="pt-BR" sz="3600" b="1" dirty="0"/>
              <a:t>Web Apps - </a:t>
            </a:r>
            <a:r>
              <a:rPr lang="pt-BR" sz="3600" dirty="0"/>
              <a:t>São desenvolvidos para serem abertos no navegador do smartphone. </a:t>
            </a:r>
          </a:p>
          <a:p>
            <a:pPr algn="just">
              <a:lnSpc>
                <a:spcPct val="107000"/>
              </a:lnSpc>
              <a:spcAft>
                <a:spcPts val="800"/>
              </a:spcAft>
            </a:pPr>
            <a:r>
              <a:rPr lang="pt-BR" sz="3600" dirty="0"/>
              <a:t>	Trata-se de uma programação que reconhece que o usuário está acessando de um dispositivo móvel e, por isso, o layout adapta-se a ele. </a:t>
            </a:r>
          </a:p>
          <a:p>
            <a:pPr algn="just">
              <a:lnSpc>
                <a:spcPct val="107000"/>
              </a:lnSpc>
              <a:spcAft>
                <a:spcPts val="800"/>
              </a:spcAft>
            </a:pPr>
            <a:r>
              <a:rPr lang="pt-BR" sz="3600" dirty="0"/>
              <a:t>	Diferentemente dos aplicativos nativos, os Web Apps necessitam de acesso à internet, não conseguem utilizar todas as funcionalidades do dispositivo e são mais lentos. Sua programação é feita utilizando a linguagem HTMLS, o </a:t>
            </a:r>
            <a:r>
              <a:rPr lang="pt-BR" sz="3600" dirty="0" err="1"/>
              <a:t>Cascading</a:t>
            </a:r>
            <a:r>
              <a:rPr lang="pt-BR" sz="3600" dirty="0"/>
              <a:t> </a:t>
            </a:r>
            <a:r>
              <a:rPr lang="pt-BR" sz="3600" dirty="0" err="1"/>
              <a:t>Style</a:t>
            </a:r>
            <a:r>
              <a:rPr lang="pt-BR" sz="3600" dirty="0"/>
              <a:t> </a:t>
            </a:r>
            <a:r>
              <a:rPr lang="pt-BR" sz="3600" dirty="0" err="1"/>
              <a:t>Sheets</a:t>
            </a:r>
            <a:r>
              <a:rPr lang="pt-BR" sz="3600" dirty="0"/>
              <a:t> (CSS) e o </a:t>
            </a:r>
            <a:r>
              <a:rPr lang="pt-BR" sz="3600" dirty="0" err="1"/>
              <a:t>JavaScript</a:t>
            </a:r>
            <a:r>
              <a:rPr lang="pt-BR" sz="3600" dirty="0"/>
              <a:t>. </a:t>
            </a:r>
            <a:endParaRPr lang="pt-BR" sz="3600" b="1" dirty="0"/>
          </a:p>
          <a:p>
            <a:pPr marL="571500" indent="-571500" algn="just">
              <a:lnSpc>
                <a:spcPct val="107000"/>
              </a:lnSpc>
              <a:spcAft>
                <a:spcPts val="800"/>
              </a:spcAft>
              <a:buFont typeface="Wingdings" panose="05000000000000000000" pitchFamily="2" charset="2"/>
              <a:buChar char="v"/>
            </a:pPr>
            <a:r>
              <a:rPr lang="pt-BR" sz="3600" b="1" dirty="0"/>
              <a:t>Híbridos</a:t>
            </a:r>
            <a:r>
              <a:rPr lang="pt-BR" sz="3600" dirty="0"/>
              <a:t> - São uma mistura de aplicativo nativo e Web App desenvolvido para ser reconhecido por qualquer sistema operacional. Também são programados por meio da linguagem HTMLS, CSS e </a:t>
            </a:r>
            <a:r>
              <a:rPr lang="pt-BR" sz="3600" dirty="0" err="1"/>
              <a:t>JavaScript</a:t>
            </a:r>
            <a:r>
              <a:rPr lang="pt-BR" sz="3600" dirty="0"/>
              <a:t>, assim como o site mobile, mas seu código é alocado dentro de um container, integrando as funcionalidades do dispositivo móvel, o que proporciona uma experiência melhor ao usuário do que os Web Apps. </a:t>
            </a:r>
          </a:p>
          <a:p>
            <a:pPr lvl="1" algn="just">
              <a:lnSpc>
                <a:spcPct val="107000"/>
              </a:lnSpc>
              <a:spcAft>
                <a:spcPts val="800"/>
              </a:spcAft>
            </a:pPr>
            <a:r>
              <a:rPr lang="pt-BR" sz="3600" dirty="0"/>
              <a:t>	Podem ser baixados nas lojas de aplicativos e o acesso à internet pode ou não ser necessário. O objetivo desses aplicativos é apresentar uma única versão para vários sistemas. </a:t>
            </a:r>
            <a:endParaRPr lang="pt-BR"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ço Reservado para Número de Slide 3">
            <a:extLst>
              <a:ext uri="{FF2B5EF4-FFF2-40B4-BE49-F238E27FC236}">
                <a16:creationId xmlns:a16="http://schemas.microsoft.com/office/drawing/2014/main" id="{EE4317DE-959F-1306-0807-341067928BEF}"/>
              </a:ext>
            </a:extLst>
          </p:cNvPr>
          <p:cNvSpPr>
            <a:spLocks noGrp="1"/>
          </p:cNvSpPr>
          <p:nvPr>
            <p:ph type="sldNum" sz="quarter" idx="7"/>
          </p:nvPr>
        </p:nvSpPr>
        <p:spPr/>
        <p:txBody>
          <a:bodyPr/>
          <a:lstStyle/>
          <a:p>
            <a:fld id="{B6F15528-21DE-4FAA-801E-634DDDAF4B2B}" type="slidenum">
              <a:rPr lang="pt-BR" smtClean="0"/>
              <a:t>10</a:t>
            </a:fld>
            <a:endParaRPr lang="pt-BR" dirty="0"/>
          </a:p>
        </p:txBody>
      </p:sp>
    </p:spTree>
    <p:extLst>
      <p:ext uri="{BB962C8B-B14F-4D97-AF65-F5344CB8AC3E}">
        <p14:creationId xmlns:p14="http://schemas.microsoft.com/office/powerpoint/2010/main" val="2974542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6" name="Espaço Reservado para Número de Slide 5">
            <a:extLst>
              <a:ext uri="{FF2B5EF4-FFF2-40B4-BE49-F238E27FC236}">
                <a16:creationId xmlns:a16="http://schemas.microsoft.com/office/drawing/2014/main" id="{B29494C4-D431-18F2-0406-E40E1874EA99}"/>
              </a:ext>
            </a:extLst>
          </p:cNvPr>
          <p:cNvSpPr>
            <a:spLocks noGrp="1"/>
          </p:cNvSpPr>
          <p:nvPr>
            <p:ph type="sldNum" sz="quarter" idx="7"/>
          </p:nvPr>
        </p:nvSpPr>
        <p:spPr/>
        <p:txBody>
          <a:bodyPr/>
          <a:lstStyle/>
          <a:p>
            <a:fld id="{B6F15528-21DE-4FAA-801E-634DDDAF4B2B}" type="slidenum">
              <a:rPr lang="pt-BR" smtClean="0"/>
              <a:t>11</a:t>
            </a:fld>
            <a:endParaRPr lang="pt-BR" dirty="0"/>
          </a:p>
        </p:txBody>
      </p:sp>
      <p:sp>
        <p:nvSpPr>
          <p:cNvPr id="4" name="CaixaDeTexto 3">
            <a:extLst>
              <a:ext uri="{FF2B5EF4-FFF2-40B4-BE49-F238E27FC236}">
                <a16:creationId xmlns:a16="http://schemas.microsoft.com/office/drawing/2014/main" id="{BE235D21-7016-6D13-7D1C-08D032C8B060}"/>
              </a:ext>
            </a:extLst>
          </p:cNvPr>
          <p:cNvSpPr txBox="1"/>
          <p:nvPr/>
        </p:nvSpPr>
        <p:spPr>
          <a:xfrm>
            <a:off x="4049751" y="455815"/>
            <a:ext cx="5105400" cy="646331"/>
          </a:xfrm>
          <a:prstGeom prst="rect">
            <a:avLst/>
          </a:prstGeom>
          <a:noFill/>
        </p:spPr>
        <p:txBody>
          <a:bodyPr wrap="square">
            <a:spAutoFit/>
          </a:bodyPr>
          <a:lstStyle/>
          <a:p>
            <a:r>
              <a:rPr lang="pt-BR" sz="3600" b="1" dirty="0"/>
              <a:t>SISTEMAS OPERACIONAIS </a:t>
            </a:r>
          </a:p>
        </p:txBody>
      </p:sp>
      <p:sp>
        <p:nvSpPr>
          <p:cNvPr id="7" name="CaixaDeTexto 6">
            <a:extLst>
              <a:ext uri="{FF2B5EF4-FFF2-40B4-BE49-F238E27FC236}">
                <a16:creationId xmlns:a16="http://schemas.microsoft.com/office/drawing/2014/main" id="{F85833F2-378A-B116-83A2-314623E8D6A3}"/>
              </a:ext>
            </a:extLst>
          </p:cNvPr>
          <p:cNvSpPr txBox="1"/>
          <p:nvPr/>
        </p:nvSpPr>
        <p:spPr>
          <a:xfrm>
            <a:off x="685800" y="1565350"/>
            <a:ext cx="11079666" cy="3970318"/>
          </a:xfrm>
          <a:prstGeom prst="rect">
            <a:avLst/>
          </a:prstGeom>
          <a:noFill/>
        </p:spPr>
        <p:txBody>
          <a:bodyPr wrap="square">
            <a:spAutoFit/>
          </a:bodyPr>
          <a:lstStyle/>
          <a:p>
            <a:pPr algn="just"/>
            <a:r>
              <a:rPr lang="pt-BR" sz="3600" dirty="0"/>
              <a:t>	Um sistema operacional, também chamado de SO, é um tipo de software de sistema que controla praticamente todos os processos de um computador. </a:t>
            </a:r>
          </a:p>
          <a:p>
            <a:pPr algn="just"/>
            <a:r>
              <a:rPr lang="pt-BR" sz="3600" dirty="0"/>
              <a:t>	Em outras palavras, sistema operacional é o software responsável por fazer a ponte, a interface entre o usuário e o hardware, gerenciando recursos do sistema e do hardware. </a:t>
            </a:r>
          </a:p>
        </p:txBody>
      </p:sp>
      <p:pic>
        <p:nvPicPr>
          <p:cNvPr id="10" name="Imagem 9">
            <a:extLst>
              <a:ext uri="{FF2B5EF4-FFF2-40B4-BE49-F238E27FC236}">
                <a16:creationId xmlns:a16="http://schemas.microsoft.com/office/drawing/2014/main" id="{0819CF11-3E37-B3CA-7D39-A78F87FDF8F9}"/>
              </a:ext>
            </a:extLst>
          </p:cNvPr>
          <p:cNvPicPr>
            <a:picLocks noChangeAspect="1"/>
          </p:cNvPicPr>
          <p:nvPr/>
        </p:nvPicPr>
        <p:blipFill>
          <a:blip r:embed="rId2"/>
          <a:stretch>
            <a:fillRect/>
          </a:stretch>
        </p:blipFill>
        <p:spPr>
          <a:xfrm>
            <a:off x="12344400" y="1291262"/>
            <a:ext cx="5534438" cy="3852238"/>
          </a:xfrm>
          <a:prstGeom prst="rect">
            <a:avLst/>
          </a:prstGeom>
        </p:spPr>
      </p:pic>
      <p:sp>
        <p:nvSpPr>
          <p:cNvPr id="12" name="CaixaDeTexto 11">
            <a:extLst>
              <a:ext uri="{FF2B5EF4-FFF2-40B4-BE49-F238E27FC236}">
                <a16:creationId xmlns:a16="http://schemas.microsoft.com/office/drawing/2014/main" id="{DD7D70B2-BD7A-B18D-F3EB-BD2826E771F0}"/>
              </a:ext>
            </a:extLst>
          </p:cNvPr>
          <p:cNvSpPr txBox="1"/>
          <p:nvPr/>
        </p:nvSpPr>
        <p:spPr>
          <a:xfrm>
            <a:off x="685800" y="5949450"/>
            <a:ext cx="16345829" cy="4031873"/>
          </a:xfrm>
          <a:prstGeom prst="rect">
            <a:avLst/>
          </a:prstGeom>
          <a:noFill/>
        </p:spPr>
        <p:txBody>
          <a:bodyPr wrap="square">
            <a:spAutoFit/>
          </a:bodyPr>
          <a:lstStyle/>
          <a:p>
            <a:r>
              <a:rPr lang="pt-BR" sz="3600" dirty="0"/>
              <a:t>	Algumas funções básicas dos sistemas operacionais são: </a:t>
            </a:r>
          </a:p>
          <a:p>
            <a:endParaRPr lang="pt-BR" sz="2000" dirty="0"/>
          </a:p>
          <a:p>
            <a:pPr marL="571500" indent="-571500">
              <a:buFont typeface="Arial" panose="020B0604020202020204" pitchFamily="34" charset="0"/>
              <a:buChar char="•"/>
            </a:pPr>
            <a:r>
              <a:rPr lang="pt-BR" sz="3600" dirty="0"/>
              <a:t>controlar acesso ao hardware; </a:t>
            </a:r>
          </a:p>
          <a:p>
            <a:pPr marL="571500" indent="-571500">
              <a:buFont typeface="Arial" panose="020B0604020202020204" pitchFamily="34" charset="0"/>
              <a:buChar char="•"/>
            </a:pPr>
            <a:r>
              <a:rPr lang="pt-BR" sz="3600" dirty="0"/>
              <a:t>prover interface ao usuário; </a:t>
            </a:r>
          </a:p>
          <a:p>
            <a:pPr marL="571500" indent="-571500">
              <a:buFont typeface="Arial" panose="020B0604020202020204" pitchFamily="34" charset="0"/>
              <a:buChar char="•"/>
            </a:pPr>
            <a:r>
              <a:rPr lang="pt-BR" sz="3600" dirty="0"/>
              <a:t>gerenciar programas; </a:t>
            </a:r>
          </a:p>
          <a:p>
            <a:pPr marL="571500" indent="-571500">
              <a:buFont typeface="Arial" panose="020B0604020202020204" pitchFamily="34" charset="0"/>
              <a:buChar char="•"/>
            </a:pPr>
            <a:r>
              <a:rPr lang="pt-BR" sz="3600" dirty="0"/>
              <a:t>gerenciar arquivos e pastas. </a:t>
            </a:r>
          </a:p>
          <a:p>
            <a:endParaRPr lang="pt-BR" sz="2000" dirty="0"/>
          </a:p>
          <a:p>
            <a:r>
              <a:rPr lang="pt-BR" sz="3600" dirty="0"/>
              <a:t>	O usuário interage com a interface do SO, mas não precisa gerenciar os recursos. </a:t>
            </a:r>
          </a:p>
        </p:txBody>
      </p:sp>
    </p:spTree>
    <p:extLst>
      <p:ext uri="{BB962C8B-B14F-4D97-AF65-F5344CB8AC3E}">
        <p14:creationId xmlns:p14="http://schemas.microsoft.com/office/powerpoint/2010/main" val="569766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8" name="CaixaDeTexto 7">
            <a:extLst>
              <a:ext uri="{FF2B5EF4-FFF2-40B4-BE49-F238E27FC236}">
                <a16:creationId xmlns:a16="http://schemas.microsoft.com/office/drawing/2014/main" id="{32ECFBBC-8E08-1314-7749-0FA82FEC5807}"/>
              </a:ext>
            </a:extLst>
          </p:cNvPr>
          <p:cNvSpPr txBox="1"/>
          <p:nvPr/>
        </p:nvSpPr>
        <p:spPr>
          <a:xfrm>
            <a:off x="685800" y="593629"/>
            <a:ext cx="16916400" cy="1251625"/>
          </a:xfrm>
          <a:prstGeom prst="rect">
            <a:avLst/>
          </a:prstGeom>
          <a:noFill/>
        </p:spPr>
        <p:txBody>
          <a:bodyPr wrap="square">
            <a:spAutoFit/>
          </a:bodyPr>
          <a:lstStyle/>
          <a:p>
            <a:pPr algn="just">
              <a:lnSpc>
                <a:spcPct val="107000"/>
              </a:lnSpc>
              <a:spcAft>
                <a:spcPts val="800"/>
              </a:spcAft>
            </a:pPr>
            <a:r>
              <a:rPr lang="pt-BR" sz="3600" dirty="0"/>
              <a:t>	Podem-se destacar três estruturas fundamentais para o funcionamento adequado do computador: </a:t>
            </a:r>
            <a:r>
              <a:rPr lang="pt-BR" sz="3600" b="1" dirty="0" err="1"/>
              <a:t>shell</a:t>
            </a:r>
            <a:r>
              <a:rPr lang="pt-BR" sz="3600" b="1" dirty="0"/>
              <a:t>, </a:t>
            </a:r>
            <a:r>
              <a:rPr lang="pt-BR" sz="3600" b="1" dirty="0" err="1"/>
              <a:t>kernell</a:t>
            </a:r>
            <a:r>
              <a:rPr lang="pt-BR" sz="3600" b="1" dirty="0"/>
              <a:t> e hardware. </a:t>
            </a:r>
            <a:endParaRPr lang="pt-BR" sz="36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ço Reservado para Número de Slide 3">
            <a:extLst>
              <a:ext uri="{FF2B5EF4-FFF2-40B4-BE49-F238E27FC236}">
                <a16:creationId xmlns:a16="http://schemas.microsoft.com/office/drawing/2014/main" id="{E7D813B9-891D-BC6D-92B8-C3841284F8E7}"/>
              </a:ext>
            </a:extLst>
          </p:cNvPr>
          <p:cNvSpPr>
            <a:spLocks noGrp="1"/>
          </p:cNvSpPr>
          <p:nvPr>
            <p:ph type="sldNum" sz="quarter" idx="7"/>
          </p:nvPr>
        </p:nvSpPr>
        <p:spPr/>
        <p:txBody>
          <a:bodyPr/>
          <a:lstStyle/>
          <a:p>
            <a:fld id="{B6F15528-21DE-4FAA-801E-634DDDAF4B2B}" type="slidenum">
              <a:rPr lang="pt-BR" smtClean="0"/>
              <a:t>12</a:t>
            </a:fld>
            <a:endParaRPr lang="pt-BR" dirty="0"/>
          </a:p>
        </p:txBody>
      </p:sp>
      <p:pic>
        <p:nvPicPr>
          <p:cNvPr id="6" name="Imagem 5">
            <a:extLst>
              <a:ext uri="{FF2B5EF4-FFF2-40B4-BE49-F238E27FC236}">
                <a16:creationId xmlns:a16="http://schemas.microsoft.com/office/drawing/2014/main" id="{2DCBC8A5-5DF5-49AC-2A61-87DE7F4D987A}"/>
              </a:ext>
            </a:extLst>
          </p:cNvPr>
          <p:cNvPicPr>
            <a:picLocks noChangeAspect="1"/>
          </p:cNvPicPr>
          <p:nvPr/>
        </p:nvPicPr>
        <p:blipFill>
          <a:blip r:embed="rId2"/>
          <a:stretch>
            <a:fillRect/>
          </a:stretch>
        </p:blipFill>
        <p:spPr>
          <a:xfrm>
            <a:off x="4166268" y="2081619"/>
            <a:ext cx="9970331" cy="5978145"/>
          </a:xfrm>
          <a:prstGeom prst="rect">
            <a:avLst/>
          </a:prstGeom>
        </p:spPr>
      </p:pic>
      <p:sp>
        <p:nvSpPr>
          <p:cNvPr id="9" name="CaixaDeTexto 8">
            <a:extLst>
              <a:ext uri="{FF2B5EF4-FFF2-40B4-BE49-F238E27FC236}">
                <a16:creationId xmlns:a16="http://schemas.microsoft.com/office/drawing/2014/main" id="{901EF010-0D6C-83AF-34B1-B3BBA364D31E}"/>
              </a:ext>
            </a:extLst>
          </p:cNvPr>
          <p:cNvSpPr txBox="1"/>
          <p:nvPr/>
        </p:nvSpPr>
        <p:spPr>
          <a:xfrm>
            <a:off x="693234" y="8296130"/>
            <a:ext cx="16916400" cy="1200329"/>
          </a:xfrm>
          <a:prstGeom prst="rect">
            <a:avLst/>
          </a:prstGeom>
          <a:noFill/>
        </p:spPr>
        <p:txBody>
          <a:bodyPr wrap="square">
            <a:spAutoFit/>
          </a:bodyPr>
          <a:lstStyle/>
          <a:p>
            <a:r>
              <a:rPr lang="pt-BR" sz="3600" b="1" dirty="0"/>
              <a:t>SHELL -</a:t>
            </a:r>
            <a:r>
              <a:rPr lang="pt-BR" sz="3600" dirty="0"/>
              <a:t> É a interface de interação com o usuário, ou seja, onde ele realiza a inserção de dados para solicitar as tarefas e ações desejadas. </a:t>
            </a:r>
          </a:p>
        </p:txBody>
      </p:sp>
    </p:spTree>
    <p:extLst>
      <p:ext uri="{BB962C8B-B14F-4D97-AF65-F5344CB8AC3E}">
        <p14:creationId xmlns:p14="http://schemas.microsoft.com/office/powerpoint/2010/main" val="942614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8" name="CaixaDeTexto 7">
            <a:extLst>
              <a:ext uri="{FF2B5EF4-FFF2-40B4-BE49-F238E27FC236}">
                <a16:creationId xmlns:a16="http://schemas.microsoft.com/office/drawing/2014/main" id="{32ECFBBC-8E08-1314-7749-0FA82FEC5807}"/>
              </a:ext>
            </a:extLst>
          </p:cNvPr>
          <p:cNvSpPr txBox="1"/>
          <p:nvPr/>
        </p:nvSpPr>
        <p:spPr>
          <a:xfrm>
            <a:off x="617034" y="571500"/>
            <a:ext cx="17068800" cy="5057859"/>
          </a:xfrm>
          <a:prstGeom prst="rect">
            <a:avLst/>
          </a:prstGeom>
          <a:noFill/>
        </p:spPr>
        <p:txBody>
          <a:bodyPr wrap="square">
            <a:spAutoFit/>
          </a:bodyPr>
          <a:lstStyle/>
          <a:p>
            <a:pPr algn="just">
              <a:lnSpc>
                <a:spcPct val="107000"/>
              </a:lnSpc>
              <a:spcAft>
                <a:spcPts val="800"/>
              </a:spcAft>
            </a:pPr>
            <a:r>
              <a:rPr lang="pt-BR" sz="3600" dirty="0"/>
              <a:t>Há dois tipos de </a:t>
            </a:r>
            <a:r>
              <a:rPr lang="pt-BR" sz="3600" dirty="0" err="1"/>
              <a:t>shell</a:t>
            </a:r>
            <a:r>
              <a:rPr lang="pt-BR" sz="3600" dirty="0"/>
              <a:t>: </a:t>
            </a:r>
          </a:p>
          <a:p>
            <a:pPr marL="571500" indent="-571500" algn="just">
              <a:lnSpc>
                <a:spcPct val="107000"/>
              </a:lnSpc>
              <a:spcAft>
                <a:spcPts val="800"/>
              </a:spcAft>
              <a:buFont typeface="Arial" panose="020B0604020202020204" pitchFamily="34" charset="0"/>
              <a:buChar char="•"/>
            </a:pPr>
            <a:r>
              <a:rPr lang="pt-BR" sz="3600" b="1" dirty="0"/>
              <a:t>CLI (</a:t>
            </a:r>
            <a:r>
              <a:rPr lang="pt-BR" sz="3600" b="1" dirty="0" err="1"/>
              <a:t>Comand</a:t>
            </a:r>
            <a:r>
              <a:rPr lang="pt-BR" sz="3600" b="1" dirty="0"/>
              <a:t> </a:t>
            </a:r>
            <a:r>
              <a:rPr lang="pt-BR" sz="3600" b="1" dirty="0" err="1"/>
              <a:t>Line</a:t>
            </a:r>
            <a:r>
              <a:rPr lang="pt-BR" sz="3600" b="1" dirty="0"/>
              <a:t> Interface) </a:t>
            </a:r>
            <a:r>
              <a:rPr lang="pt-BR" sz="3600" dirty="0"/>
              <a:t>- interface de linha de comando, também chamada de modo texto. </a:t>
            </a:r>
          </a:p>
          <a:p>
            <a:pPr marL="571500" indent="-571500" algn="just">
              <a:lnSpc>
                <a:spcPct val="107000"/>
              </a:lnSpc>
              <a:spcAft>
                <a:spcPts val="800"/>
              </a:spcAft>
              <a:buFont typeface="Arial" panose="020B0604020202020204" pitchFamily="34" charset="0"/>
              <a:buChar char="•"/>
            </a:pPr>
            <a:r>
              <a:rPr lang="pt-BR" sz="3600" b="1" dirty="0"/>
              <a:t>GUI (</a:t>
            </a:r>
            <a:r>
              <a:rPr lang="pt-BR" sz="3600" b="1" dirty="0" err="1"/>
              <a:t>Graphical</a:t>
            </a:r>
            <a:r>
              <a:rPr lang="pt-BR" sz="3600" b="1" dirty="0"/>
              <a:t> </a:t>
            </a:r>
            <a:r>
              <a:rPr lang="pt-BR" sz="3600" b="1" dirty="0" err="1"/>
              <a:t>User</a:t>
            </a:r>
            <a:r>
              <a:rPr lang="pt-BR" sz="3600" b="1" dirty="0"/>
              <a:t> Interface)</a:t>
            </a:r>
            <a:r>
              <a:rPr lang="pt-BR" sz="3600" dirty="0"/>
              <a:t> - interface gráfica do usuário, também chamada de modo gráfico.</a:t>
            </a:r>
          </a:p>
          <a:p>
            <a:pPr algn="just">
              <a:lnSpc>
                <a:spcPct val="107000"/>
              </a:lnSpc>
              <a:spcAft>
                <a:spcPts val="800"/>
              </a:spcAft>
            </a:pPr>
            <a:endParaRPr lang="pt-BR" sz="2000" dirty="0"/>
          </a:p>
          <a:p>
            <a:pPr algn="just">
              <a:lnSpc>
                <a:spcPct val="107000"/>
              </a:lnSpc>
              <a:spcAft>
                <a:spcPts val="800"/>
              </a:spcAft>
            </a:pPr>
            <a:r>
              <a:rPr lang="pt-BR" sz="3600" b="1" dirty="0"/>
              <a:t>KERNELL</a:t>
            </a:r>
            <a:r>
              <a:rPr lang="pt-BR" sz="3600" dirty="0"/>
              <a:t> - Realiza o papel de interação entre o hardware e o software. </a:t>
            </a:r>
          </a:p>
          <a:p>
            <a:pPr algn="just">
              <a:lnSpc>
                <a:spcPct val="107000"/>
              </a:lnSpc>
              <a:spcAft>
                <a:spcPts val="800"/>
              </a:spcAft>
            </a:pPr>
            <a:r>
              <a:rPr lang="pt-BR" sz="3600" b="1" dirty="0"/>
              <a:t>HARDWARE</a:t>
            </a:r>
            <a:r>
              <a:rPr lang="pt-BR" sz="3600" dirty="0"/>
              <a:t> - São os elementos físicos, como os componentes eletrônicos. </a:t>
            </a:r>
            <a:endParaRPr lang="pt-BR"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ço Reservado para Número de Slide 3">
            <a:extLst>
              <a:ext uri="{FF2B5EF4-FFF2-40B4-BE49-F238E27FC236}">
                <a16:creationId xmlns:a16="http://schemas.microsoft.com/office/drawing/2014/main" id="{340CC0AD-87F2-FA42-7DCD-4A93A289E0D7}"/>
              </a:ext>
            </a:extLst>
          </p:cNvPr>
          <p:cNvSpPr>
            <a:spLocks noGrp="1"/>
          </p:cNvSpPr>
          <p:nvPr>
            <p:ph type="sldNum" sz="quarter" idx="7"/>
          </p:nvPr>
        </p:nvSpPr>
        <p:spPr/>
        <p:txBody>
          <a:bodyPr/>
          <a:lstStyle/>
          <a:p>
            <a:fld id="{B6F15528-21DE-4FAA-801E-634DDDAF4B2B}" type="slidenum">
              <a:rPr lang="pt-BR" smtClean="0"/>
              <a:t>13</a:t>
            </a:fld>
            <a:endParaRPr lang="pt-BR" dirty="0"/>
          </a:p>
        </p:txBody>
      </p:sp>
      <p:sp>
        <p:nvSpPr>
          <p:cNvPr id="6" name="CaixaDeTexto 5">
            <a:extLst>
              <a:ext uri="{FF2B5EF4-FFF2-40B4-BE49-F238E27FC236}">
                <a16:creationId xmlns:a16="http://schemas.microsoft.com/office/drawing/2014/main" id="{E96C93A7-CB0F-405E-2DD4-A324857E627E}"/>
              </a:ext>
            </a:extLst>
          </p:cNvPr>
          <p:cNvSpPr txBox="1"/>
          <p:nvPr/>
        </p:nvSpPr>
        <p:spPr>
          <a:xfrm>
            <a:off x="4236534" y="5957638"/>
            <a:ext cx="9829800" cy="646331"/>
          </a:xfrm>
          <a:prstGeom prst="rect">
            <a:avLst/>
          </a:prstGeom>
          <a:noFill/>
        </p:spPr>
        <p:txBody>
          <a:bodyPr wrap="square">
            <a:spAutoFit/>
          </a:bodyPr>
          <a:lstStyle/>
          <a:p>
            <a:r>
              <a:rPr lang="pt-BR" sz="3600" b="1" dirty="0"/>
              <a:t>CARACTERÍSTICAS ENTRE AS INTERFACES GUI ECLI </a:t>
            </a:r>
          </a:p>
        </p:txBody>
      </p:sp>
      <p:sp>
        <p:nvSpPr>
          <p:cNvPr id="9" name="CaixaDeTexto 8">
            <a:extLst>
              <a:ext uri="{FF2B5EF4-FFF2-40B4-BE49-F238E27FC236}">
                <a16:creationId xmlns:a16="http://schemas.microsoft.com/office/drawing/2014/main" id="{C17FBDDD-6583-1EDE-765E-A2BF3A3AA609}"/>
              </a:ext>
            </a:extLst>
          </p:cNvPr>
          <p:cNvSpPr txBox="1"/>
          <p:nvPr/>
        </p:nvSpPr>
        <p:spPr>
          <a:xfrm>
            <a:off x="589156" y="7135919"/>
            <a:ext cx="12032166" cy="2862322"/>
          </a:xfrm>
          <a:prstGeom prst="rect">
            <a:avLst/>
          </a:prstGeom>
          <a:noFill/>
        </p:spPr>
        <p:txBody>
          <a:bodyPr wrap="square">
            <a:spAutoFit/>
          </a:bodyPr>
          <a:lstStyle/>
          <a:p>
            <a:r>
              <a:rPr lang="pt-BR" sz="3600" b="1" dirty="0"/>
              <a:t>GUI</a:t>
            </a:r>
            <a:r>
              <a:rPr lang="pt-BR" sz="3600" dirty="0"/>
              <a:t> - Características da interface gráfica do usuário: </a:t>
            </a:r>
          </a:p>
          <a:p>
            <a:endParaRPr lang="pt-BR" sz="3600" dirty="0"/>
          </a:p>
          <a:p>
            <a:pPr marL="571500" indent="-571500">
              <a:buFont typeface="Arial" panose="020B0604020202020204" pitchFamily="34" charset="0"/>
              <a:buChar char="•"/>
            </a:pPr>
            <a:r>
              <a:rPr lang="pt-BR" sz="3600" dirty="0"/>
              <a:t>Exibição de tela em um monitor. </a:t>
            </a:r>
          </a:p>
          <a:p>
            <a:pPr marL="571500" indent="-571500">
              <a:buFont typeface="Arial" panose="020B0604020202020204" pitchFamily="34" charset="0"/>
              <a:buChar char="•"/>
            </a:pPr>
            <a:r>
              <a:rPr lang="pt-BR" sz="3600" dirty="0"/>
              <a:t>Utilização do mouse para seleção e execução de programas. </a:t>
            </a:r>
          </a:p>
          <a:p>
            <a:pPr marL="571500" indent="-571500">
              <a:buFont typeface="Arial" panose="020B0604020202020204" pitchFamily="34" charset="0"/>
              <a:buChar char="•"/>
            </a:pPr>
            <a:r>
              <a:rPr lang="pt-BR" sz="3600" dirty="0"/>
              <a:t>Utilização do teclado para inserção de dados. </a:t>
            </a:r>
          </a:p>
        </p:txBody>
      </p:sp>
      <p:pic>
        <p:nvPicPr>
          <p:cNvPr id="11" name="Imagem 10">
            <a:extLst>
              <a:ext uri="{FF2B5EF4-FFF2-40B4-BE49-F238E27FC236}">
                <a16:creationId xmlns:a16="http://schemas.microsoft.com/office/drawing/2014/main" id="{6EA5C912-F770-60DC-82B2-2A2DB7957FEB}"/>
              </a:ext>
            </a:extLst>
          </p:cNvPr>
          <p:cNvPicPr>
            <a:picLocks noChangeAspect="1"/>
          </p:cNvPicPr>
          <p:nvPr/>
        </p:nvPicPr>
        <p:blipFill>
          <a:blip r:embed="rId2"/>
          <a:stretch>
            <a:fillRect/>
          </a:stretch>
        </p:blipFill>
        <p:spPr>
          <a:xfrm>
            <a:off x="13710165" y="6623469"/>
            <a:ext cx="3120631" cy="2889474"/>
          </a:xfrm>
          <a:prstGeom prst="rect">
            <a:avLst/>
          </a:prstGeom>
        </p:spPr>
      </p:pic>
    </p:spTree>
    <p:extLst>
      <p:ext uri="{BB962C8B-B14F-4D97-AF65-F5344CB8AC3E}">
        <p14:creationId xmlns:p14="http://schemas.microsoft.com/office/powerpoint/2010/main" val="2703879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8" name="CaixaDeTexto 7">
            <a:extLst>
              <a:ext uri="{FF2B5EF4-FFF2-40B4-BE49-F238E27FC236}">
                <a16:creationId xmlns:a16="http://schemas.microsoft.com/office/drawing/2014/main" id="{32ECFBBC-8E08-1314-7749-0FA82FEC5807}"/>
              </a:ext>
            </a:extLst>
          </p:cNvPr>
          <p:cNvSpPr txBox="1"/>
          <p:nvPr/>
        </p:nvSpPr>
        <p:spPr>
          <a:xfrm>
            <a:off x="312234" y="266700"/>
            <a:ext cx="13556166" cy="3176895"/>
          </a:xfrm>
          <a:prstGeom prst="rect">
            <a:avLst/>
          </a:prstGeom>
          <a:noFill/>
        </p:spPr>
        <p:txBody>
          <a:bodyPr wrap="square">
            <a:spAutoFit/>
          </a:bodyPr>
          <a:lstStyle/>
          <a:p>
            <a:pPr algn="just">
              <a:lnSpc>
                <a:spcPct val="107000"/>
              </a:lnSpc>
              <a:spcAft>
                <a:spcPts val="800"/>
              </a:spcAft>
            </a:pPr>
            <a:r>
              <a:rPr lang="pt-BR" sz="3600" b="1" dirty="0"/>
              <a:t>CLI</a:t>
            </a:r>
            <a:r>
              <a:rPr lang="pt-BR" sz="3600" dirty="0"/>
              <a:t> - Características da interface por linha de comando: </a:t>
            </a:r>
          </a:p>
          <a:p>
            <a:pPr algn="just">
              <a:lnSpc>
                <a:spcPct val="107000"/>
              </a:lnSpc>
              <a:spcAft>
                <a:spcPts val="800"/>
              </a:spcAft>
            </a:pPr>
            <a:endParaRPr lang="pt-BR" sz="2000" dirty="0"/>
          </a:p>
          <a:p>
            <a:pPr marL="571500" indent="-571500" algn="just">
              <a:lnSpc>
                <a:spcPct val="107000"/>
              </a:lnSpc>
              <a:spcAft>
                <a:spcPts val="800"/>
              </a:spcAft>
              <a:buFont typeface="Arial" panose="020B0604020202020204" pitchFamily="34" charset="0"/>
              <a:buChar char="•"/>
            </a:pPr>
            <a:r>
              <a:rPr lang="pt-BR" sz="3600" dirty="0"/>
              <a:t>Exibição de tela em um monitor. </a:t>
            </a:r>
          </a:p>
          <a:p>
            <a:pPr marL="571500" indent="-571500" algn="just">
              <a:lnSpc>
                <a:spcPct val="107000"/>
              </a:lnSpc>
              <a:spcAft>
                <a:spcPts val="800"/>
              </a:spcAft>
              <a:buFont typeface="Arial" panose="020B0604020202020204" pitchFamily="34" charset="0"/>
              <a:buChar char="•"/>
            </a:pPr>
            <a:r>
              <a:rPr lang="pt-BR" sz="3600" dirty="0"/>
              <a:t>Utilização do teclado para inserção de textos e comandos. </a:t>
            </a:r>
          </a:p>
          <a:p>
            <a:pPr marL="571500" indent="-571500" algn="just">
              <a:lnSpc>
                <a:spcPct val="107000"/>
              </a:lnSpc>
              <a:spcAft>
                <a:spcPts val="800"/>
              </a:spcAft>
              <a:buFont typeface="Arial" panose="020B0604020202020204" pitchFamily="34" charset="0"/>
              <a:buChar char="•"/>
            </a:pPr>
            <a:r>
              <a:rPr lang="pt-BR" sz="3600" dirty="0"/>
              <a:t>Utilização do teclado para execução de programas baseados em CLI. </a:t>
            </a:r>
            <a:endParaRPr lang="pt-BR"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ço Reservado para Número de Slide 3">
            <a:extLst>
              <a:ext uri="{FF2B5EF4-FFF2-40B4-BE49-F238E27FC236}">
                <a16:creationId xmlns:a16="http://schemas.microsoft.com/office/drawing/2014/main" id="{675BFCDA-3D78-D9EB-4AFE-CCB607702174}"/>
              </a:ext>
            </a:extLst>
          </p:cNvPr>
          <p:cNvSpPr>
            <a:spLocks noGrp="1"/>
          </p:cNvSpPr>
          <p:nvPr>
            <p:ph type="sldNum" sz="quarter" idx="7"/>
          </p:nvPr>
        </p:nvSpPr>
        <p:spPr/>
        <p:txBody>
          <a:bodyPr/>
          <a:lstStyle/>
          <a:p>
            <a:fld id="{B6F15528-21DE-4FAA-801E-634DDDAF4B2B}" type="slidenum">
              <a:rPr lang="pt-BR" smtClean="0"/>
              <a:t>14</a:t>
            </a:fld>
            <a:endParaRPr lang="pt-BR" dirty="0"/>
          </a:p>
        </p:txBody>
      </p:sp>
      <p:pic>
        <p:nvPicPr>
          <p:cNvPr id="6" name="Imagem 5">
            <a:extLst>
              <a:ext uri="{FF2B5EF4-FFF2-40B4-BE49-F238E27FC236}">
                <a16:creationId xmlns:a16="http://schemas.microsoft.com/office/drawing/2014/main" id="{80C3F2BB-41F7-8F3B-8E77-4A6DFDD23D63}"/>
              </a:ext>
            </a:extLst>
          </p:cNvPr>
          <p:cNvPicPr>
            <a:picLocks noChangeAspect="1"/>
          </p:cNvPicPr>
          <p:nvPr/>
        </p:nvPicPr>
        <p:blipFill>
          <a:blip r:embed="rId2"/>
          <a:stretch>
            <a:fillRect/>
          </a:stretch>
        </p:blipFill>
        <p:spPr>
          <a:xfrm rot="21308642">
            <a:off x="13659798" y="480911"/>
            <a:ext cx="3805900" cy="2774265"/>
          </a:xfrm>
          <a:prstGeom prst="rect">
            <a:avLst/>
          </a:prstGeom>
        </p:spPr>
      </p:pic>
      <p:sp>
        <p:nvSpPr>
          <p:cNvPr id="9" name="CaixaDeTexto 8">
            <a:extLst>
              <a:ext uri="{FF2B5EF4-FFF2-40B4-BE49-F238E27FC236}">
                <a16:creationId xmlns:a16="http://schemas.microsoft.com/office/drawing/2014/main" id="{FA710431-FE87-9B94-E555-4105ACB188EF}"/>
              </a:ext>
            </a:extLst>
          </p:cNvPr>
          <p:cNvSpPr txBox="1"/>
          <p:nvPr/>
        </p:nvSpPr>
        <p:spPr>
          <a:xfrm>
            <a:off x="7173022" y="4211456"/>
            <a:ext cx="3956824" cy="646331"/>
          </a:xfrm>
          <a:prstGeom prst="rect">
            <a:avLst/>
          </a:prstGeom>
          <a:noFill/>
        </p:spPr>
        <p:txBody>
          <a:bodyPr wrap="square">
            <a:spAutoFit/>
          </a:bodyPr>
          <a:lstStyle/>
          <a:p>
            <a:r>
              <a:rPr lang="pt-BR" sz="3600" b="1" dirty="0"/>
              <a:t>CATEGORIAS DE SO </a:t>
            </a:r>
          </a:p>
        </p:txBody>
      </p:sp>
      <p:sp>
        <p:nvSpPr>
          <p:cNvPr id="10" name="CaixaDeTexto 9">
            <a:extLst>
              <a:ext uri="{FF2B5EF4-FFF2-40B4-BE49-F238E27FC236}">
                <a16:creationId xmlns:a16="http://schemas.microsoft.com/office/drawing/2014/main" id="{88062CC2-A03C-FD7C-ECB4-C73E4C993676}"/>
              </a:ext>
            </a:extLst>
          </p:cNvPr>
          <p:cNvSpPr txBox="1"/>
          <p:nvPr/>
        </p:nvSpPr>
        <p:spPr>
          <a:xfrm>
            <a:off x="762000" y="5260067"/>
            <a:ext cx="16992600" cy="1251625"/>
          </a:xfrm>
          <a:prstGeom prst="rect">
            <a:avLst/>
          </a:prstGeom>
          <a:noFill/>
        </p:spPr>
        <p:txBody>
          <a:bodyPr wrap="square">
            <a:spAutoFit/>
          </a:bodyPr>
          <a:lstStyle/>
          <a:p>
            <a:pPr algn="just">
              <a:lnSpc>
                <a:spcPct val="107000"/>
              </a:lnSpc>
              <a:spcAft>
                <a:spcPts val="800"/>
              </a:spcAft>
            </a:pPr>
            <a:r>
              <a:rPr lang="pt-BR" sz="3600" dirty="0"/>
              <a:t>	O sistema operacional pode ser classificado em duas categorias: para desktops e para servidores</a:t>
            </a:r>
            <a:endParaRPr lang="pt-BR"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CaixaDeTexto 11">
            <a:extLst>
              <a:ext uri="{FF2B5EF4-FFF2-40B4-BE49-F238E27FC236}">
                <a16:creationId xmlns:a16="http://schemas.microsoft.com/office/drawing/2014/main" id="{694A83C7-6616-D424-D579-96BF2C27D2EF}"/>
              </a:ext>
            </a:extLst>
          </p:cNvPr>
          <p:cNvSpPr txBox="1"/>
          <p:nvPr/>
        </p:nvSpPr>
        <p:spPr>
          <a:xfrm>
            <a:off x="761999" y="6838971"/>
            <a:ext cx="16992599" cy="2308324"/>
          </a:xfrm>
          <a:prstGeom prst="rect">
            <a:avLst/>
          </a:prstGeom>
          <a:noFill/>
        </p:spPr>
        <p:txBody>
          <a:bodyPr wrap="square">
            <a:spAutoFit/>
          </a:bodyPr>
          <a:lstStyle/>
          <a:p>
            <a:pPr marL="571500" indent="-571500" algn="just">
              <a:buFont typeface="Wingdings" panose="05000000000000000000" pitchFamily="2" charset="2"/>
              <a:buChar char="ü"/>
            </a:pPr>
            <a:r>
              <a:rPr lang="pt-BR" sz="3600" b="1" dirty="0"/>
              <a:t>Sistemas operacionais para desktops - </a:t>
            </a:r>
            <a:r>
              <a:rPr lang="pt-BR" sz="3600" dirty="0"/>
              <a:t>são amplamente utilizados para ambientes de pequeno porte, conhecidos como SOHO (</a:t>
            </a:r>
            <a:r>
              <a:rPr lang="pt-BR" sz="3600" dirty="0" err="1"/>
              <a:t>Small</a:t>
            </a:r>
            <a:r>
              <a:rPr lang="pt-BR" sz="3600" dirty="0"/>
              <a:t> Office </a:t>
            </a:r>
            <a:r>
              <a:rPr lang="pt-BR" sz="3600" dirty="0" err="1"/>
              <a:t>and</a:t>
            </a:r>
            <a:r>
              <a:rPr lang="pt-BR" sz="3600" dirty="0"/>
              <a:t> Home Office - Escritórios de Pequeno Porte e Domésticos), nos quais há um número pequeno de estações de trabalho que não requerem um servidor para serviços centralizados. </a:t>
            </a:r>
          </a:p>
        </p:txBody>
      </p:sp>
    </p:spTree>
    <p:extLst>
      <p:ext uri="{BB962C8B-B14F-4D97-AF65-F5344CB8AC3E}">
        <p14:creationId xmlns:p14="http://schemas.microsoft.com/office/powerpoint/2010/main" val="1607918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8" name="CaixaDeTexto 7">
            <a:extLst>
              <a:ext uri="{FF2B5EF4-FFF2-40B4-BE49-F238E27FC236}">
                <a16:creationId xmlns:a16="http://schemas.microsoft.com/office/drawing/2014/main" id="{32ECFBBC-8E08-1314-7749-0FA82FEC5807}"/>
              </a:ext>
            </a:extLst>
          </p:cNvPr>
          <p:cNvSpPr txBox="1"/>
          <p:nvPr/>
        </p:nvSpPr>
        <p:spPr>
          <a:xfrm>
            <a:off x="685800" y="419100"/>
            <a:ext cx="17145000" cy="8819787"/>
          </a:xfrm>
          <a:prstGeom prst="rect">
            <a:avLst/>
          </a:prstGeom>
          <a:noFill/>
        </p:spPr>
        <p:txBody>
          <a:bodyPr wrap="square">
            <a:spAutoFit/>
          </a:bodyPr>
          <a:lstStyle/>
          <a:p>
            <a:pPr algn="just">
              <a:lnSpc>
                <a:spcPct val="107000"/>
              </a:lnSpc>
              <a:spcAft>
                <a:spcPts val="800"/>
              </a:spcAft>
            </a:pPr>
            <a:r>
              <a:rPr lang="pt-BR" sz="3600" dirty="0"/>
              <a:t>	Confira algumas características do SO para desktop: </a:t>
            </a:r>
          </a:p>
          <a:p>
            <a:pPr algn="just">
              <a:lnSpc>
                <a:spcPct val="107000"/>
              </a:lnSpc>
              <a:spcAft>
                <a:spcPts val="800"/>
              </a:spcAft>
            </a:pPr>
            <a:endParaRPr lang="pt-BR" sz="2000" dirty="0"/>
          </a:p>
          <a:p>
            <a:pPr marL="571500" indent="-571500" algn="just">
              <a:lnSpc>
                <a:spcPct val="107000"/>
              </a:lnSpc>
              <a:spcAft>
                <a:spcPts val="800"/>
              </a:spcAft>
              <a:buFont typeface="Arial" panose="020B0604020202020204" pitchFamily="34" charset="0"/>
              <a:buChar char="•"/>
            </a:pPr>
            <a:r>
              <a:rPr lang="pt-BR" sz="3600" dirty="0"/>
              <a:t>É compatível apenas com um único usuário. </a:t>
            </a:r>
          </a:p>
          <a:p>
            <a:pPr marL="571500" indent="-571500" algn="just">
              <a:lnSpc>
                <a:spcPct val="107000"/>
              </a:lnSpc>
              <a:spcAft>
                <a:spcPts val="800"/>
              </a:spcAft>
              <a:buFont typeface="Arial" panose="020B0604020202020204" pitchFamily="34" charset="0"/>
              <a:buChar char="•"/>
            </a:pPr>
            <a:r>
              <a:rPr lang="pt-BR" sz="3600" dirty="0"/>
              <a:t>Executa aplicações de um único usuário. </a:t>
            </a:r>
          </a:p>
          <a:p>
            <a:pPr marL="571500" indent="-571500" algn="just">
              <a:lnSpc>
                <a:spcPct val="107000"/>
              </a:lnSpc>
              <a:spcAft>
                <a:spcPts val="800"/>
              </a:spcAft>
              <a:buFont typeface="Arial" panose="020B0604020202020204" pitchFamily="34" charset="0"/>
              <a:buChar char="•"/>
            </a:pPr>
            <a:r>
              <a:rPr lang="pt-BR" sz="3600" dirty="0"/>
              <a:t>Compartilha arquivos e pastas em uma rede de pequeno porte, com segurança limitada.</a:t>
            </a:r>
          </a:p>
          <a:p>
            <a:pPr algn="just">
              <a:lnSpc>
                <a:spcPct val="107000"/>
              </a:lnSpc>
              <a:spcAft>
                <a:spcPts val="800"/>
              </a:spcAft>
            </a:pPr>
            <a:endParaRPr lang="pt-BR" sz="3600" dirty="0"/>
          </a:p>
          <a:p>
            <a:pPr marL="571500" indent="-571500" algn="just">
              <a:lnSpc>
                <a:spcPct val="107000"/>
              </a:lnSpc>
              <a:spcAft>
                <a:spcPts val="800"/>
              </a:spcAft>
              <a:buFont typeface="Arial" panose="020B0604020202020204" pitchFamily="34" charset="0"/>
              <a:buChar char="•"/>
            </a:pPr>
            <a:r>
              <a:rPr lang="pt-BR" sz="3600" b="1" dirty="0"/>
              <a:t>Sistemas operacionais para servidores - </a:t>
            </a:r>
            <a:r>
              <a:rPr lang="pt-BR" sz="3600" dirty="0"/>
              <a:t>também conhecidos por NOS (Networking </a:t>
            </a:r>
            <a:r>
              <a:rPr lang="pt-BR" sz="3600" dirty="0" err="1"/>
              <a:t>Operational</a:t>
            </a:r>
            <a:r>
              <a:rPr lang="pt-BR" sz="3600" dirty="0"/>
              <a:t> System - Sistema Operacional de Rede), proporcionam diversas funcionalidades e aprimoramentos para que seja possível gerenciar um ambiente de sistemas operacionais desktops em uma rede. </a:t>
            </a:r>
          </a:p>
          <a:p>
            <a:pPr algn="just">
              <a:lnSpc>
                <a:spcPct val="107000"/>
              </a:lnSpc>
              <a:spcAft>
                <a:spcPts val="800"/>
              </a:spcAft>
            </a:pPr>
            <a:r>
              <a:rPr lang="pt-BR" sz="3600" dirty="0"/>
              <a:t>	Com esses sistemas, é possível, por exemplo, centralizar e controlar as ações permitidas de um usuário inserido em um domínio e disponibilizar diversos serviços de rede, como atribuição dinâmica de endereçamento IP, resolução de domínios, compartilhamento de arquivos, filas de impressão, entre outros.  </a:t>
            </a:r>
            <a:endParaRPr lang="pt-BR"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ço Reservado para Número de Slide 3">
            <a:extLst>
              <a:ext uri="{FF2B5EF4-FFF2-40B4-BE49-F238E27FC236}">
                <a16:creationId xmlns:a16="http://schemas.microsoft.com/office/drawing/2014/main" id="{476533A6-89DB-5AA2-E3AB-EF538E33ED01}"/>
              </a:ext>
            </a:extLst>
          </p:cNvPr>
          <p:cNvSpPr>
            <a:spLocks noGrp="1"/>
          </p:cNvSpPr>
          <p:nvPr>
            <p:ph type="sldNum" sz="quarter" idx="7"/>
          </p:nvPr>
        </p:nvSpPr>
        <p:spPr/>
        <p:txBody>
          <a:bodyPr/>
          <a:lstStyle/>
          <a:p>
            <a:fld id="{B6F15528-21DE-4FAA-801E-634DDDAF4B2B}" type="slidenum">
              <a:rPr lang="pt-BR" smtClean="0"/>
              <a:t>15</a:t>
            </a:fld>
            <a:endParaRPr lang="pt-BR" dirty="0"/>
          </a:p>
        </p:txBody>
      </p:sp>
    </p:spTree>
    <p:extLst>
      <p:ext uri="{BB962C8B-B14F-4D97-AF65-F5344CB8AC3E}">
        <p14:creationId xmlns:p14="http://schemas.microsoft.com/office/powerpoint/2010/main" val="1766732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8" name="CaixaDeTexto 7">
            <a:extLst>
              <a:ext uri="{FF2B5EF4-FFF2-40B4-BE49-F238E27FC236}">
                <a16:creationId xmlns:a16="http://schemas.microsoft.com/office/drawing/2014/main" id="{32ECFBBC-8E08-1314-7749-0FA82FEC5807}"/>
              </a:ext>
            </a:extLst>
          </p:cNvPr>
          <p:cNvSpPr txBox="1"/>
          <p:nvPr/>
        </p:nvSpPr>
        <p:spPr>
          <a:xfrm>
            <a:off x="571500" y="320557"/>
            <a:ext cx="17145000" cy="9638023"/>
          </a:xfrm>
          <a:prstGeom prst="rect">
            <a:avLst/>
          </a:prstGeom>
          <a:noFill/>
        </p:spPr>
        <p:txBody>
          <a:bodyPr wrap="square">
            <a:spAutoFit/>
          </a:bodyPr>
          <a:lstStyle/>
          <a:p>
            <a:pPr algn="just">
              <a:lnSpc>
                <a:spcPct val="107000"/>
              </a:lnSpc>
              <a:spcAft>
                <a:spcPts val="800"/>
              </a:spcAft>
            </a:pPr>
            <a:r>
              <a:rPr lang="pt-BR" sz="3600" dirty="0"/>
              <a:t>Confira algumas características do SO para servidores: </a:t>
            </a:r>
          </a:p>
          <a:p>
            <a:pPr algn="just">
              <a:lnSpc>
                <a:spcPct val="107000"/>
              </a:lnSpc>
              <a:spcAft>
                <a:spcPts val="800"/>
              </a:spcAft>
            </a:pPr>
            <a:endParaRPr lang="pt-BR" sz="2000" dirty="0"/>
          </a:p>
          <a:p>
            <a:pPr marL="571500" indent="-571500" algn="just">
              <a:lnSpc>
                <a:spcPct val="107000"/>
              </a:lnSpc>
              <a:spcAft>
                <a:spcPts val="800"/>
              </a:spcAft>
              <a:buFont typeface="Arial" panose="020B0604020202020204" pitchFamily="34" charset="0"/>
              <a:buChar char="•"/>
            </a:pPr>
            <a:r>
              <a:rPr lang="pt-BR" sz="3600" dirty="0"/>
              <a:t>É compatível com vários usuários. </a:t>
            </a:r>
          </a:p>
          <a:p>
            <a:pPr marL="571500" indent="-571500" algn="just">
              <a:lnSpc>
                <a:spcPct val="107000"/>
              </a:lnSpc>
              <a:spcAft>
                <a:spcPts val="800"/>
              </a:spcAft>
              <a:buFont typeface="Arial" panose="020B0604020202020204" pitchFamily="34" charset="0"/>
              <a:buChar char="•"/>
            </a:pPr>
            <a:r>
              <a:rPr lang="pt-BR" sz="3600" dirty="0"/>
              <a:t>Executa aplicações multiusuários. </a:t>
            </a:r>
          </a:p>
          <a:p>
            <a:pPr marL="571500" indent="-571500" algn="just">
              <a:lnSpc>
                <a:spcPct val="107000"/>
              </a:lnSpc>
              <a:spcAft>
                <a:spcPts val="800"/>
              </a:spcAft>
              <a:buFont typeface="Arial" panose="020B0604020202020204" pitchFamily="34" charset="0"/>
              <a:buChar char="•"/>
            </a:pPr>
            <a:r>
              <a:rPr lang="pt-BR" sz="3600" dirty="0"/>
              <a:t>Fornece mais segurança, se comparado ao SO para desktops. </a:t>
            </a:r>
          </a:p>
          <a:p>
            <a:pPr algn="just">
              <a:lnSpc>
                <a:spcPct val="107000"/>
              </a:lnSpc>
              <a:spcAft>
                <a:spcPts val="800"/>
              </a:spcAft>
            </a:pPr>
            <a:endParaRPr lang="pt-BR" sz="2000" dirty="0"/>
          </a:p>
          <a:p>
            <a:pPr algn="just">
              <a:lnSpc>
                <a:spcPct val="107000"/>
              </a:lnSpc>
              <a:spcAft>
                <a:spcPts val="800"/>
              </a:spcAft>
            </a:pPr>
            <a:r>
              <a:rPr lang="pt-BR" sz="3600" dirty="0"/>
              <a:t>	Os sistemas operacionais para desktops mais comuns são: Windows (Microsoft), Linux (é de código aberto), MacOS (Apple). </a:t>
            </a:r>
          </a:p>
          <a:p>
            <a:pPr algn="just">
              <a:lnSpc>
                <a:spcPct val="107000"/>
              </a:lnSpc>
              <a:spcAft>
                <a:spcPts val="800"/>
              </a:spcAft>
            </a:pPr>
            <a:endParaRPr lang="pt-BR"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571500" indent="-571500" algn="just">
              <a:lnSpc>
                <a:spcPct val="107000"/>
              </a:lnSpc>
              <a:spcAft>
                <a:spcPts val="800"/>
              </a:spcAft>
              <a:buFont typeface="Wingdings" panose="05000000000000000000" pitchFamily="2" charset="2"/>
              <a:buChar char="ü"/>
            </a:pPr>
            <a:r>
              <a:rPr lang="pt-BR" sz="3600" b="1" dirty="0"/>
              <a:t>Windows (Microsoft) </a:t>
            </a:r>
            <a:r>
              <a:rPr lang="pt-BR" sz="3600" dirty="0"/>
              <a:t>- surgiu no começo da década de 1980 e teve diversas versões ao longo dos anos. </a:t>
            </a:r>
          </a:p>
          <a:p>
            <a:pPr algn="just">
              <a:lnSpc>
                <a:spcPct val="107000"/>
              </a:lnSpc>
              <a:spcAft>
                <a:spcPts val="800"/>
              </a:spcAft>
            </a:pPr>
            <a:r>
              <a:rPr lang="pt-BR" sz="3600" dirty="0"/>
              <a:t>	Intuitivo, de interface gráfica simples e amigável, com uma suíte de softwares de aplicação ampla e compatível com computadores de diversos fabricantes, o Windows se tornou o SO para desktop residencial mais popular, tanto que a maioria dos computadores domésticos já vem com ele instalado. </a:t>
            </a:r>
          </a:p>
          <a:p>
            <a:pPr algn="just">
              <a:lnSpc>
                <a:spcPct val="107000"/>
              </a:lnSpc>
              <a:spcAft>
                <a:spcPts val="800"/>
              </a:spcAft>
            </a:pPr>
            <a:r>
              <a:rPr lang="pt-BR" sz="3600" dirty="0"/>
              <a:t>	A Microsoft também oferece uma versão Windows para servidores. </a:t>
            </a:r>
            <a:endParaRPr lang="pt-BR"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ço Reservado para Número de Slide 3">
            <a:extLst>
              <a:ext uri="{FF2B5EF4-FFF2-40B4-BE49-F238E27FC236}">
                <a16:creationId xmlns:a16="http://schemas.microsoft.com/office/drawing/2014/main" id="{E2874B85-DFC9-33F4-12C6-33366BCE456B}"/>
              </a:ext>
            </a:extLst>
          </p:cNvPr>
          <p:cNvSpPr>
            <a:spLocks noGrp="1"/>
          </p:cNvSpPr>
          <p:nvPr>
            <p:ph type="sldNum" sz="quarter" idx="7"/>
          </p:nvPr>
        </p:nvSpPr>
        <p:spPr/>
        <p:txBody>
          <a:bodyPr/>
          <a:lstStyle/>
          <a:p>
            <a:fld id="{B6F15528-21DE-4FAA-801E-634DDDAF4B2B}" type="slidenum">
              <a:rPr lang="pt-BR" smtClean="0"/>
              <a:t>16</a:t>
            </a:fld>
            <a:endParaRPr lang="pt-BR" dirty="0"/>
          </a:p>
        </p:txBody>
      </p:sp>
    </p:spTree>
    <p:extLst>
      <p:ext uri="{BB962C8B-B14F-4D97-AF65-F5344CB8AC3E}">
        <p14:creationId xmlns:p14="http://schemas.microsoft.com/office/powerpoint/2010/main" val="3754444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8" name="CaixaDeTexto 7">
            <a:extLst>
              <a:ext uri="{FF2B5EF4-FFF2-40B4-BE49-F238E27FC236}">
                <a16:creationId xmlns:a16="http://schemas.microsoft.com/office/drawing/2014/main" id="{32ECFBBC-8E08-1314-7749-0FA82FEC5807}"/>
              </a:ext>
            </a:extLst>
          </p:cNvPr>
          <p:cNvSpPr txBox="1"/>
          <p:nvPr/>
        </p:nvSpPr>
        <p:spPr>
          <a:xfrm>
            <a:off x="578934" y="1070560"/>
            <a:ext cx="17145000" cy="7692490"/>
          </a:xfrm>
          <a:prstGeom prst="rect">
            <a:avLst/>
          </a:prstGeom>
          <a:noFill/>
        </p:spPr>
        <p:txBody>
          <a:bodyPr wrap="square">
            <a:spAutoFit/>
          </a:bodyPr>
          <a:lstStyle/>
          <a:p>
            <a:pPr marL="571500" indent="-571500" algn="just">
              <a:lnSpc>
                <a:spcPct val="107000"/>
              </a:lnSpc>
              <a:spcAft>
                <a:spcPts val="800"/>
              </a:spcAft>
              <a:buFont typeface="Wingdings" panose="05000000000000000000" pitchFamily="2" charset="2"/>
              <a:buChar char="ü"/>
            </a:pPr>
            <a:r>
              <a:rPr lang="pt-BR" sz="3600" b="1" dirty="0"/>
              <a:t>MacOS (Apple) </a:t>
            </a:r>
            <a:r>
              <a:rPr lang="pt-BR" sz="3600" dirty="0"/>
              <a:t>- anteriormente Mac OS X e posteriormente OS X - da Apple também surgiu na década de 1980 e é o sistema operacional de todos os computadores Apple. </a:t>
            </a:r>
          </a:p>
          <a:p>
            <a:pPr algn="just">
              <a:lnSpc>
                <a:spcPct val="107000"/>
              </a:lnSpc>
              <a:spcAft>
                <a:spcPts val="800"/>
              </a:spcAft>
            </a:pPr>
            <a:r>
              <a:rPr lang="pt-BR" sz="3600" dirty="0"/>
              <a:t>	Um grande impeditivo para a popularização é a falta de compatibilidade com dispositivos de outras marcas. A Apple também oferece uma versão para servidores, chamada </a:t>
            </a:r>
            <a:r>
              <a:rPr lang="pt-BR" sz="3600" dirty="0" err="1"/>
              <a:t>macOS</a:t>
            </a:r>
            <a:r>
              <a:rPr lang="pt-BR" sz="3600" dirty="0"/>
              <a:t> Server (anteriormente Mac OS X Server e OS X Server). </a:t>
            </a:r>
          </a:p>
          <a:p>
            <a:pPr algn="just">
              <a:lnSpc>
                <a:spcPct val="107000"/>
              </a:lnSpc>
              <a:spcAft>
                <a:spcPts val="800"/>
              </a:spcAft>
            </a:pPr>
            <a:endParaRPr lang="pt-BR" sz="3600" dirty="0"/>
          </a:p>
          <a:p>
            <a:pPr marL="571500" indent="-571500" algn="just">
              <a:lnSpc>
                <a:spcPct val="107000"/>
              </a:lnSpc>
              <a:spcAft>
                <a:spcPts val="800"/>
              </a:spcAft>
              <a:buFont typeface="Wingdings" panose="05000000000000000000" pitchFamily="2" charset="2"/>
              <a:buChar char="ü"/>
            </a:pPr>
            <a:r>
              <a:rPr lang="pt-BR" sz="3600" b="1" dirty="0"/>
              <a:t>Linux</a:t>
            </a:r>
            <a:r>
              <a:rPr lang="pt-BR" sz="3600" dirty="0"/>
              <a:t> É um sistema operacional de código aberto, o que significa que pode ser modificado e distribuído por qualquer pessoa. </a:t>
            </a:r>
          </a:p>
          <a:p>
            <a:pPr algn="just">
              <a:lnSpc>
                <a:spcPct val="107000"/>
              </a:lnSpc>
              <a:spcAft>
                <a:spcPts val="800"/>
              </a:spcAft>
            </a:pPr>
            <a:r>
              <a:rPr lang="pt-BR" sz="3600" dirty="0"/>
              <a:t>	Apesar de gratuito, não é muito usado em computadores domésticos porque exige um certo grau de conhecimento para instalação. </a:t>
            </a:r>
          </a:p>
          <a:p>
            <a:pPr algn="just">
              <a:lnSpc>
                <a:spcPct val="107000"/>
              </a:lnSpc>
              <a:spcAft>
                <a:spcPts val="800"/>
              </a:spcAft>
            </a:pPr>
            <a:r>
              <a:rPr lang="pt-BR" sz="3600" dirty="0"/>
              <a:t>	Em contrapartida, o Linux é hegemônico entre os servidores de empresas, pois é fácil de personalizar. As versões mais populares são Ubuntu, Debian, Linux </a:t>
            </a:r>
            <a:r>
              <a:rPr lang="pt-BR" sz="3600" dirty="0" err="1"/>
              <a:t>Mint</a:t>
            </a:r>
            <a:r>
              <a:rPr lang="pt-BR" sz="3600" dirty="0"/>
              <a:t> e Fedora. </a:t>
            </a:r>
            <a:endParaRPr lang="pt-BR"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ço Reservado para Número de Slide 3">
            <a:extLst>
              <a:ext uri="{FF2B5EF4-FFF2-40B4-BE49-F238E27FC236}">
                <a16:creationId xmlns:a16="http://schemas.microsoft.com/office/drawing/2014/main" id="{6C6602A2-7B6F-0216-2472-B6FC1CF8B28D}"/>
              </a:ext>
            </a:extLst>
          </p:cNvPr>
          <p:cNvSpPr>
            <a:spLocks noGrp="1"/>
          </p:cNvSpPr>
          <p:nvPr>
            <p:ph type="sldNum" sz="quarter" idx="7"/>
          </p:nvPr>
        </p:nvSpPr>
        <p:spPr/>
        <p:txBody>
          <a:bodyPr/>
          <a:lstStyle/>
          <a:p>
            <a:fld id="{B6F15528-21DE-4FAA-801E-634DDDAF4B2B}" type="slidenum">
              <a:rPr lang="pt-BR" smtClean="0"/>
              <a:t>17</a:t>
            </a:fld>
            <a:endParaRPr lang="pt-BR" dirty="0"/>
          </a:p>
        </p:txBody>
      </p:sp>
    </p:spTree>
    <p:extLst>
      <p:ext uri="{BB962C8B-B14F-4D97-AF65-F5344CB8AC3E}">
        <p14:creationId xmlns:p14="http://schemas.microsoft.com/office/powerpoint/2010/main" val="786428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6" name="Espaço Reservado para Número de Slide 5">
            <a:extLst>
              <a:ext uri="{FF2B5EF4-FFF2-40B4-BE49-F238E27FC236}">
                <a16:creationId xmlns:a16="http://schemas.microsoft.com/office/drawing/2014/main" id="{34A37D30-81B5-41BE-1966-2287BC9FEC31}"/>
              </a:ext>
            </a:extLst>
          </p:cNvPr>
          <p:cNvSpPr>
            <a:spLocks noGrp="1"/>
          </p:cNvSpPr>
          <p:nvPr>
            <p:ph type="sldNum" sz="quarter" idx="7"/>
          </p:nvPr>
        </p:nvSpPr>
        <p:spPr/>
        <p:txBody>
          <a:bodyPr/>
          <a:lstStyle/>
          <a:p>
            <a:fld id="{B6F15528-21DE-4FAA-801E-634DDDAF4B2B}" type="slidenum">
              <a:rPr lang="pt-BR" smtClean="0"/>
              <a:t>18</a:t>
            </a:fld>
            <a:endParaRPr lang="pt-BR" dirty="0"/>
          </a:p>
        </p:txBody>
      </p:sp>
      <p:sp>
        <p:nvSpPr>
          <p:cNvPr id="7" name="CaixaDeTexto 6">
            <a:extLst>
              <a:ext uri="{FF2B5EF4-FFF2-40B4-BE49-F238E27FC236}">
                <a16:creationId xmlns:a16="http://schemas.microsoft.com/office/drawing/2014/main" id="{BF222EB3-9E11-198E-5F76-8D9D80C059C3}"/>
              </a:ext>
            </a:extLst>
          </p:cNvPr>
          <p:cNvSpPr txBox="1"/>
          <p:nvPr/>
        </p:nvSpPr>
        <p:spPr>
          <a:xfrm>
            <a:off x="8153400" y="713492"/>
            <a:ext cx="1981200" cy="646331"/>
          </a:xfrm>
          <a:prstGeom prst="rect">
            <a:avLst/>
          </a:prstGeom>
          <a:noFill/>
        </p:spPr>
        <p:txBody>
          <a:bodyPr wrap="square">
            <a:spAutoFit/>
          </a:bodyPr>
          <a:lstStyle/>
          <a:p>
            <a:r>
              <a:rPr lang="pt-BR" sz="3600" b="1" dirty="0"/>
              <a:t>DRIVERS </a:t>
            </a:r>
          </a:p>
        </p:txBody>
      </p:sp>
      <p:sp>
        <p:nvSpPr>
          <p:cNvPr id="9" name="CaixaDeTexto 8">
            <a:extLst>
              <a:ext uri="{FF2B5EF4-FFF2-40B4-BE49-F238E27FC236}">
                <a16:creationId xmlns:a16="http://schemas.microsoft.com/office/drawing/2014/main" id="{D1612076-2384-55D8-BABC-3D88A3D560C0}"/>
              </a:ext>
            </a:extLst>
          </p:cNvPr>
          <p:cNvSpPr txBox="1"/>
          <p:nvPr/>
        </p:nvSpPr>
        <p:spPr>
          <a:xfrm>
            <a:off x="1066800" y="1791547"/>
            <a:ext cx="9155150" cy="1754326"/>
          </a:xfrm>
          <a:prstGeom prst="rect">
            <a:avLst/>
          </a:prstGeom>
          <a:noFill/>
        </p:spPr>
        <p:txBody>
          <a:bodyPr wrap="square">
            <a:spAutoFit/>
          </a:bodyPr>
          <a:lstStyle/>
          <a:p>
            <a:pPr algn="just"/>
            <a:r>
              <a:rPr lang="pt-BR" sz="3600" dirty="0"/>
              <a:t>	Os drivers são softwares ou pequenos elementos de softwares que ligam o SO aos dispositivos físicos do computador. </a:t>
            </a:r>
          </a:p>
        </p:txBody>
      </p:sp>
      <p:pic>
        <p:nvPicPr>
          <p:cNvPr id="11" name="Imagem 10">
            <a:extLst>
              <a:ext uri="{FF2B5EF4-FFF2-40B4-BE49-F238E27FC236}">
                <a16:creationId xmlns:a16="http://schemas.microsoft.com/office/drawing/2014/main" id="{06C9CCD6-F01B-58B6-1237-BA422949A65A}"/>
              </a:ext>
            </a:extLst>
          </p:cNvPr>
          <p:cNvPicPr>
            <a:picLocks noChangeAspect="1"/>
          </p:cNvPicPr>
          <p:nvPr/>
        </p:nvPicPr>
        <p:blipFill>
          <a:blip r:embed="rId2"/>
          <a:stretch>
            <a:fillRect/>
          </a:stretch>
        </p:blipFill>
        <p:spPr>
          <a:xfrm>
            <a:off x="1066800" y="3663385"/>
            <a:ext cx="9067800" cy="2077492"/>
          </a:xfrm>
          <a:prstGeom prst="rect">
            <a:avLst/>
          </a:prstGeom>
        </p:spPr>
      </p:pic>
      <p:pic>
        <p:nvPicPr>
          <p:cNvPr id="13" name="Imagem 12">
            <a:extLst>
              <a:ext uri="{FF2B5EF4-FFF2-40B4-BE49-F238E27FC236}">
                <a16:creationId xmlns:a16="http://schemas.microsoft.com/office/drawing/2014/main" id="{1B2D5827-DB33-4C98-6E2E-4A28605CEDBA}"/>
              </a:ext>
            </a:extLst>
          </p:cNvPr>
          <p:cNvPicPr>
            <a:picLocks noChangeAspect="1"/>
          </p:cNvPicPr>
          <p:nvPr/>
        </p:nvPicPr>
        <p:blipFill>
          <a:blip r:embed="rId3"/>
          <a:stretch>
            <a:fillRect/>
          </a:stretch>
        </p:blipFill>
        <p:spPr>
          <a:xfrm>
            <a:off x="11506200" y="1440202"/>
            <a:ext cx="4710314" cy="4211341"/>
          </a:xfrm>
          <a:prstGeom prst="rect">
            <a:avLst/>
          </a:prstGeom>
        </p:spPr>
      </p:pic>
      <p:sp>
        <p:nvSpPr>
          <p:cNvPr id="15" name="CaixaDeTexto 14">
            <a:extLst>
              <a:ext uri="{FF2B5EF4-FFF2-40B4-BE49-F238E27FC236}">
                <a16:creationId xmlns:a16="http://schemas.microsoft.com/office/drawing/2014/main" id="{C16ADB3B-1082-E26F-283D-3DD2663FBDFD}"/>
              </a:ext>
            </a:extLst>
          </p:cNvPr>
          <p:cNvSpPr txBox="1"/>
          <p:nvPr/>
        </p:nvSpPr>
        <p:spPr>
          <a:xfrm>
            <a:off x="1524000" y="6572856"/>
            <a:ext cx="15468600" cy="2862322"/>
          </a:xfrm>
          <a:prstGeom prst="rect">
            <a:avLst/>
          </a:prstGeom>
          <a:noFill/>
        </p:spPr>
        <p:txBody>
          <a:bodyPr wrap="square">
            <a:spAutoFit/>
          </a:bodyPr>
          <a:lstStyle/>
          <a:p>
            <a:pPr algn="just"/>
            <a:r>
              <a:rPr lang="pt-BR" sz="3600" dirty="0"/>
              <a:t>	Então, se você conectar um dispositivo, como uma impressora ou uma placa de vídeo, e não instalar o driver apropriado, o computador pode não reconhecer aquele componente que foi conectado, e não poderá utilizá-lo. </a:t>
            </a:r>
          </a:p>
          <a:p>
            <a:pPr algn="just"/>
            <a:r>
              <a:rPr lang="pt-BR" sz="3600" dirty="0"/>
              <a:t>	Você pode acessar os drivers de seu computador por meio do gerenciador de dispositivos. </a:t>
            </a:r>
          </a:p>
        </p:txBody>
      </p:sp>
    </p:spTree>
    <p:extLst>
      <p:ext uri="{BB962C8B-B14F-4D97-AF65-F5344CB8AC3E}">
        <p14:creationId xmlns:p14="http://schemas.microsoft.com/office/powerpoint/2010/main" val="1751745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4" name="Espaço Reservado para Número de Slide 3">
            <a:extLst>
              <a:ext uri="{FF2B5EF4-FFF2-40B4-BE49-F238E27FC236}">
                <a16:creationId xmlns:a16="http://schemas.microsoft.com/office/drawing/2014/main" id="{451F4DB6-1B75-93E4-5E26-5D860FCA73C5}"/>
              </a:ext>
            </a:extLst>
          </p:cNvPr>
          <p:cNvSpPr>
            <a:spLocks noGrp="1"/>
          </p:cNvSpPr>
          <p:nvPr>
            <p:ph type="sldNum" sz="quarter" idx="7"/>
          </p:nvPr>
        </p:nvSpPr>
        <p:spPr/>
        <p:txBody>
          <a:bodyPr/>
          <a:lstStyle/>
          <a:p>
            <a:fld id="{B6F15528-21DE-4FAA-801E-634DDDAF4B2B}" type="slidenum">
              <a:rPr lang="pt-BR" smtClean="0"/>
              <a:t>19</a:t>
            </a:fld>
            <a:endParaRPr lang="pt-BR" dirty="0"/>
          </a:p>
        </p:txBody>
      </p:sp>
      <p:pic>
        <p:nvPicPr>
          <p:cNvPr id="6" name="Imagem 5">
            <a:extLst>
              <a:ext uri="{FF2B5EF4-FFF2-40B4-BE49-F238E27FC236}">
                <a16:creationId xmlns:a16="http://schemas.microsoft.com/office/drawing/2014/main" id="{B085FE93-9F2A-3C4E-5AC1-BFEE2AA7FB54}"/>
              </a:ext>
            </a:extLst>
          </p:cNvPr>
          <p:cNvPicPr>
            <a:picLocks noChangeAspect="1"/>
          </p:cNvPicPr>
          <p:nvPr/>
        </p:nvPicPr>
        <p:blipFill>
          <a:blip r:embed="rId2"/>
          <a:stretch>
            <a:fillRect/>
          </a:stretch>
        </p:blipFill>
        <p:spPr>
          <a:xfrm>
            <a:off x="416748" y="1051945"/>
            <a:ext cx="17469371" cy="8313825"/>
          </a:xfrm>
          <a:prstGeom prst="rect">
            <a:avLst/>
          </a:prstGeom>
        </p:spPr>
      </p:pic>
    </p:spTree>
    <p:extLst>
      <p:ext uri="{BB962C8B-B14F-4D97-AF65-F5344CB8AC3E}">
        <p14:creationId xmlns:p14="http://schemas.microsoft.com/office/powerpoint/2010/main" val="3951579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1680" y="7909831"/>
            <a:ext cx="18276320" cy="2397794"/>
          </a:xfrm>
          <a:custGeom>
            <a:avLst/>
            <a:gdLst/>
            <a:ahLst/>
            <a:cxnLst/>
            <a:rect l="l" t="t" r="r" b="b"/>
            <a:pathLst>
              <a:path w="6955155" h="912495">
                <a:moveTo>
                  <a:pt x="6954990" y="0"/>
                </a:moveTo>
                <a:lnTo>
                  <a:pt x="6869138" y="13677"/>
                </a:lnTo>
                <a:lnTo>
                  <a:pt x="6820382" y="25565"/>
                </a:lnTo>
                <a:lnTo>
                  <a:pt x="6771564" y="39751"/>
                </a:lnTo>
                <a:lnTo>
                  <a:pt x="6722707" y="56197"/>
                </a:lnTo>
                <a:lnTo>
                  <a:pt x="6673888" y="74904"/>
                </a:lnTo>
                <a:lnTo>
                  <a:pt x="6625120" y="95859"/>
                </a:lnTo>
                <a:lnTo>
                  <a:pt x="6576441" y="119037"/>
                </a:lnTo>
                <a:lnTo>
                  <a:pt x="6527927" y="144424"/>
                </a:lnTo>
                <a:lnTo>
                  <a:pt x="6481648" y="170713"/>
                </a:lnTo>
                <a:lnTo>
                  <a:pt x="6436398" y="198374"/>
                </a:lnTo>
                <a:lnTo>
                  <a:pt x="6392164" y="227266"/>
                </a:lnTo>
                <a:lnTo>
                  <a:pt x="6348971" y="257200"/>
                </a:lnTo>
                <a:lnTo>
                  <a:pt x="6306820" y="288010"/>
                </a:lnTo>
                <a:lnTo>
                  <a:pt x="6265710" y="319532"/>
                </a:lnTo>
                <a:lnTo>
                  <a:pt x="6225641" y="351586"/>
                </a:lnTo>
                <a:lnTo>
                  <a:pt x="6186640" y="384009"/>
                </a:lnTo>
                <a:lnTo>
                  <a:pt x="6148692" y="416636"/>
                </a:lnTo>
                <a:lnTo>
                  <a:pt x="6111811" y="449287"/>
                </a:lnTo>
                <a:lnTo>
                  <a:pt x="6075985" y="481812"/>
                </a:lnTo>
                <a:lnTo>
                  <a:pt x="6041250" y="514019"/>
                </a:lnTo>
                <a:lnTo>
                  <a:pt x="5938812" y="611263"/>
                </a:lnTo>
                <a:lnTo>
                  <a:pt x="5900026" y="647509"/>
                </a:lnTo>
                <a:lnTo>
                  <a:pt x="5860453" y="683107"/>
                </a:lnTo>
                <a:lnTo>
                  <a:pt x="5826252" y="712165"/>
                </a:lnTo>
                <a:lnTo>
                  <a:pt x="0" y="712165"/>
                </a:lnTo>
                <a:lnTo>
                  <a:pt x="0" y="731316"/>
                </a:lnTo>
                <a:lnTo>
                  <a:pt x="5802401" y="731316"/>
                </a:lnTo>
                <a:lnTo>
                  <a:pt x="5778131" y="750404"/>
                </a:lnTo>
                <a:lnTo>
                  <a:pt x="5734964" y="781088"/>
                </a:lnTo>
                <a:lnTo>
                  <a:pt x="5690197" y="809117"/>
                </a:lnTo>
                <a:lnTo>
                  <a:pt x="5648782" y="831824"/>
                </a:lnTo>
                <a:lnTo>
                  <a:pt x="5605513" y="852703"/>
                </a:lnTo>
                <a:lnTo>
                  <a:pt x="5560288" y="871791"/>
                </a:lnTo>
                <a:lnTo>
                  <a:pt x="5512981" y="889114"/>
                </a:lnTo>
                <a:lnTo>
                  <a:pt x="5463527" y="904722"/>
                </a:lnTo>
                <a:lnTo>
                  <a:pt x="5434952" y="912418"/>
                </a:lnTo>
                <a:lnTo>
                  <a:pt x="5505386" y="912418"/>
                </a:lnTo>
                <a:lnTo>
                  <a:pt x="5567680" y="890295"/>
                </a:lnTo>
                <a:lnTo>
                  <a:pt x="5613717" y="870864"/>
                </a:lnTo>
                <a:lnTo>
                  <a:pt x="5657799" y="849579"/>
                </a:lnTo>
                <a:lnTo>
                  <a:pt x="5700026" y="826427"/>
                </a:lnTo>
                <a:lnTo>
                  <a:pt x="5745594" y="797852"/>
                </a:lnTo>
                <a:lnTo>
                  <a:pt x="5789434" y="766686"/>
                </a:lnTo>
                <a:lnTo>
                  <a:pt x="5831764" y="733437"/>
                </a:lnTo>
                <a:lnTo>
                  <a:pt x="5834253" y="731316"/>
                </a:lnTo>
                <a:lnTo>
                  <a:pt x="6954990" y="731316"/>
                </a:lnTo>
                <a:lnTo>
                  <a:pt x="6954990" y="712165"/>
                </a:lnTo>
                <a:lnTo>
                  <a:pt x="5856808" y="712165"/>
                </a:lnTo>
                <a:lnTo>
                  <a:pt x="5872810" y="698588"/>
                </a:lnTo>
                <a:lnTo>
                  <a:pt x="5912802" y="662635"/>
                </a:lnTo>
                <a:lnTo>
                  <a:pt x="5951969" y="626046"/>
                </a:lnTo>
                <a:lnTo>
                  <a:pt x="6021057" y="560235"/>
                </a:lnTo>
                <a:lnTo>
                  <a:pt x="6054509" y="528726"/>
                </a:lnTo>
                <a:lnTo>
                  <a:pt x="6089027" y="496747"/>
                </a:lnTo>
                <a:lnTo>
                  <a:pt x="6124600" y="464464"/>
                </a:lnTo>
                <a:lnTo>
                  <a:pt x="6161227" y="432054"/>
                </a:lnTo>
                <a:lnTo>
                  <a:pt x="6198908" y="399681"/>
                </a:lnTo>
                <a:lnTo>
                  <a:pt x="6237617" y="367499"/>
                </a:lnTo>
                <a:lnTo>
                  <a:pt x="6277368" y="335699"/>
                </a:lnTo>
                <a:lnTo>
                  <a:pt x="6318148" y="304431"/>
                </a:lnTo>
                <a:lnTo>
                  <a:pt x="6359957" y="273862"/>
                </a:lnTo>
                <a:lnTo>
                  <a:pt x="6402768" y="244170"/>
                </a:lnTo>
                <a:lnTo>
                  <a:pt x="6446596" y="215519"/>
                </a:lnTo>
                <a:lnTo>
                  <a:pt x="6491427" y="188061"/>
                </a:lnTo>
                <a:lnTo>
                  <a:pt x="6537261" y="161988"/>
                </a:lnTo>
                <a:lnTo>
                  <a:pt x="6585064" y="136982"/>
                </a:lnTo>
                <a:lnTo>
                  <a:pt x="6632994" y="114173"/>
                </a:lnTo>
                <a:lnTo>
                  <a:pt x="6681013" y="93560"/>
                </a:lnTo>
                <a:lnTo>
                  <a:pt x="6729082" y="75158"/>
                </a:lnTo>
                <a:lnTo>
                  <a:pt x="6777164" y="58966"/>
                </a:lnTo>
                <a:lnTo>
                  <a:pt x="6825196" y="45008"/>
                </a:lnTo>
                <a:lnTo>
                  <a:pt x="6873151" y="33274"/>
                </a:lnTo>
                <a:lnTo>
                  <a:pt x="6920992" y="23787"/>
                </a:lnTo>
                <a:lnTo>
                  <a:pt x="6954990" y="20916"/>
                </a:lnTo>
                <a:lnTo>
                  <a:pt x="6954990" y="0"/>
                </a:lnTo>
                <a:close/>
              </a:path>
            </a:pathLst>
          </a:custGeom>
          <a:solidFill>
            <a:srgbClr val="332B2B"/>
          </a:solidFill>
        </p:spPr>
        <p:txBody>
          <a:bodyPr wrap="square" lIns="0" tIns="0" rIns="0" bIns="0" rtlCol="0"/>
          <a:lstStyle/>
          <a:p>
            <a:endParaRPr sz="4730" dirty="0"/>
          </a:p>
        </p:txBody>
      </p:sp>
      <p:sp>
        <p:nvSpPr>
          <p:cNvPr id="10" name="CaixaDeTexto 9">
            <a:extLst>
              <a:ext uri="{FF2B5EF4-FFF2-40B4-BE49-F238E27FC236}">
                <a16:creationId xmlns:a16="http://schemas.microsoft.com/office/drawing/2014/main" id="{7E7CBE73-0E25-E90D-47E7-4F0FCC423BE6}"/>
              </a:ext>
            </a:extLst>
          </p:cNvPr>
          <p:cNvSpPr txBox="1"/>
          <p:nvPr/>
        </p:nvSpPr>
        <p:spPr>
          <a:xfrm>
            <a:off x="1066800" y="1450417"/>
            <a:ext cx="3657600" cy="658835"/>
          </a:xfrm>
          <a:prstGeom prst="rect">
            <a:avLst/>
          </a:prstGeom>
          <a:noFill/>
        </p:spPr>
        <p:txBody>
          <a:bodyPr wrap="square">
            <a:spAutoFit/>
          </a:bodyPr>
          <a:lstStyle/>
          <a:p>
            <a:pPr>
              <a:lnSpc>
                <a:spcPct val="107000"/>
              </a:lnSpc>
              <a:spcAft>
                <a:spcPts val="800"/>
              </a:spcAft>
            </a:pPr>
            <a:r>
              <a:rPr lang="pt-BR" sz="3600" b="1" dirty="0"/>
              <a:t>O QUE É LÓGICA? </a:t>
            </a:r>
          </a:p>
        </p:txBody>
      </p:sp>
      <p:sp>
        <p:nvSpPr>
          <p:cNvPr id="14" name="CaixaDeTexto 13">
            <a:extLst>
              <a:ext uri="{FF2B5EF4-FFF2-40B4-BE49-F238E27FC236}">
                <a16:creationId xmlns:a16="http://schemas.microsoft.com/office/drawing/2014/main" id="{E958369E-1E7B-B583-E125-98AA867321FA}"/>
              </a:ext>
            </a:extLst>
          </p:cNvPr>
          <p:cNvSpPr txBox="1"/>
          <p:nvPr/>
        </p:nvSpPr>
        <p:spPr>
          <a:xfrm>
            <a:off x="5806998" y="2175394"/>
            <a:ext cx="12039599" cy="6609502"/>
          </a:xfrm>
          <a:prstGeom prst="rect">
            <a:avLst/>
          </a:prstGeom>
          <a:noFill/>
        </p:spPr>
        <p:txBody>
          <a:bodyPr wrap="square">
            <a:spAutoFit/>
          </a:bodyPr>
          <a:lstStyle>
            <a:defPPr>
              <a:defRPr lang="pt-BR"/>
            </a:defPPr>
            <a:lvl1pPr marL="195580" marR="661670" indent="179705" algn="just">
              <a:lnSpc>
                <a:spcPct val="102000"/>
              </a:lnSpc>
              <a:spcAft>
                <a:spcPts val="660"/>
              </a:spcAft>
              <a:defRPr sz="3600" kern="100">
                <a:solidFill>
                  <a:srgbClr val="000000"/>
                </a:solidFill>
                <a:effectLst/>
                <a:latin typeface="Calibri" panose="020F0502020204030204" pitchFamily="34" charset="0"/>
                <a:ea typeface="Calibri" panose="020F0502020204030204" pitchFamily="34" charset="0"/>
              </a:defRPr>
            </a:lvl1pPr>
          </a:lstStyle>
          <a:p>
            <a:pPr>
              <a:lnSpc>
                <a:spcPct val="107000"/>
              </a:lnSpc>
              <a:spcAft>
                <a:spcPts val="800"/>
              </a:spcAft>
            </a:pPr>
            <a:r>
              <a:rPr lang="pt-BR" dirty="0"/>
              <a:t>	A lógica é o campo de estudo que utiliza princípios e conhecimentos para se atingir um raciocínio correto. </a:t>
            </a:r>
          </a:p>
          <a:p>
            <a:pPr>
              <a:lnSpc>
                <a:spcPct val="107000"/>
              </a:lnSpc>
              <a:spcAft>
                <a:spcPts val="800"/>
              </a:spcAft>
            </a:pPr>
            <a:endParaRPr lang="pt-BR" dirty="0"/>
          </a:p>
          <a:p>
            <a:pPr>
              <a:lnSpc>
                <a:spcPct val="107000"/>
              </a:lnSpc>
              <a:spcAft>
                <a:spcPts val="800"/>
              </a:spcAft>
            </a:pPr>
            <a:r>
              <a:rPr lang="pt-BR" dirty="0"/>
              <a:t>O filósofo </a:t>
            </a:r>
            <a:r>
              <a:rPr lang="pt-BR" dirty="0" err="1"/>
              <a:t>Copi</a:t>
            </a:r>
            <a:r>
              <a:rPr lang="pt-BR" dirty="0"/>
              <a:t> (1978) define lógica como: </a:t>
            </a:r>
          </a:p>
          <a:p>
            <a:pPr>
              <a:lnSpc>
                <a:spcPct val="107000"/>
              </a:lnSpc>
              <a:spcAft>
                <a:spcPts val="800"/>
              </a:spcAft>
            </a:pPr>
            <a:endParaRPr lang="pt-BR" dirty="0"/>
          </a:p>
          <a:p>
            <a:pPr>
              <a:lnSpc>
                <a:spcPct val="107000"/>
              </a:lnSpc>
              <a:spcAft>
                <a:spcPts val="800"/>
              </a:spcAft>
            </a:pPr>
            <a:r>
              <a:rPr lang="pt-BR" b="1" i="1" dirty="0"/>
              <a:t>	"estudo dos métodos e princípios usados para distinguir o raciocínio correto do incorreto." </a:t>
            </a:r>
          </a:p>
          <a:p>
            <a:pPr>
              <a:lnSpc>
                <a:spcPct val="107000"/>
              </a:lnSpc>
              <a:spcAft>
                <a:spcPts val="800"/>
              </a:spcAft>
            </a:pPr>
            <a:endParaRPr lang="pt-BR" b="1" i="1" dirty="0"/>
          </a:p>
          <a:p>
            <a:pPr>
              <a:lnSpc>
                <a:spcPct val="107000"/>
              </a:lnSpc>
              <a:spcAft>
                <a:spcPts val="800"/>
              </a:spcAft>
            </a:pPr>
            <a:r>
              <a:rPr lang="pt-BR" dirty="0"/>
              <a:t>	A utilização do raciocínio lógico é tão comum e natural ao ser humano que nem percebemos. </a:t>
            </a:r>
            <a:endParaRPr lang="pt-BR"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object 5">
            <a:extLst>
              <a:ext uri="{FF2B5EF4-FFF2-40B4-BE49-F238E27FC236}">
                <a16:creationId xmlns:a16="http://schemas.microsoft.com/office/drawing/2014/main" id="{11FABF40-B60E-410F-BA4E-CB7F16FE271D}"/>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6" name="CaixaDeTexto 5">
            <a:extLst>
              <a:ext uri="{FF2B5EF4-FFF2-40B4-BE49-F238E27FC236}">
                <a16:creationId xmlns:a16="http://schemas.microsoft.com/office/drawing/2014/main" id="{42F061A0-5406-0D10-86B7-AC04FEFCDF9F}"/>
              </a:ext>
            </a:extLst>
          </p:cNvPr>
          <p:cNvSpPr txBox="1"/>
          <p:nvPr/>
        </p:nvSpPr>
        <p:spPr>
          <a:xfrm>
            <a:off x="6212517" y="482930"/>
            <a:ext cx="5862965" cy="658835"/>
          </a:xfrm>
          <a:prstGeom prst="rect">
            <a:avLst/>
          </a:prstGeom>
          <a:noFill/>
        </p:spPr>
        <p:txBody>
          <a:bodyPr wrap="square">
            <a:spAutoFit/>
          </a:bodyPr>
          <a:lstStyle/>
          <a:p>
            <a:pPr>
              <a:lnSpc>
                <a:spcPct val="107000"/>
              </a:lnSpc>
              <a:spcAft>
                <a:spcPts val="800"/>
              </a:spcAft>
            </a:pPr>
            <a:r>
              <a:rPr lang="pt-BR" sz="3600" b="1" dirty="0"/>
              <a:t>LÓGICA DE PROGRAMAÇÃO </a:t>
            </a:r>
          </a:p>
        </p:txBody>
      </p:sp>
      <p:sp>
        <p:nvSpPr>
          <p:cNvPr id="5" name="Espaço Reservado para Número de Slide 4">
            <a:extLst>
              <a:ext uri="{FF2B5EF4-FFF2-40B4-BE49-F238E27FC236}">
                <a16:creationId xmlns:a16="http://schemas.microsoft.com/office/drawing/2014/main" id="{45ED9855-C5BD-CA6B-4294-D17BE503685A}"/>
              </a:ext>
            </a:extLst>
          </p:cNvPr>
          <p:cNvSpPr>
            <a:spLocks noGrp="1"/>
          </p:cNvSpPr>
          <p:nvPr>
            <p:ph type="sldNum" sz="quarter" idx="7"/>
          </p:nvPr>
        </p:nvSpPr>
        <p:spPr/>
        <p:txBody>
          <a:bodyPr/>
          <a:lstStyle/>
          <a:p>
            <a:fld id="{B6F15528-21DE-4FAA-801E-634DDDAF4B2B}" type="slidenum">
              <a:rPr lang="pt-BR" smtClean="0"/>
              <a:t>2</a:t>
            </a:fld>
            <a:endParaRPr lang="pt-BR" dirty="0"/>
          </a:p>
        </p:txBody>
      </p:sp>
      <p:pic>
        <p:nvPicPr>
          <p:cNvPr id="7" name="Imagem 6">
            <a:extLst>
              <a:ext uri="{FF2B5EF4-FFF2-40B4-BE49-F238E27FC236}">
                <a16:creationId xmlns:a16="http://schemas.microsoft.com/office/drawing/2014/main" id="{D95FA925-F342-87DF-F5A6-770D03CEDA2B}"/>
              </a:ext>
            </a:extLst>
          </p:cNvPr>
          <p:cNvPicPr>
            <a:picLocks noChangeAspect="1"/>
          </p:cNvPicPr>
          <p:nvPr/>
        </p:nvPicPr>
        <p:blipFill>
          <a:blip r:embed="rId2"/>
          <a:stretch>
            <a:fillRect/>
          </a:stretch>
        </p:blipFill>
        <p:spPr>
          <a:xfrm>
            <a:off x="748495" y="3317869"/>
            <a:ext cx="4661705" cy="4598709"/>
          </a:xfrm>
          <a:prstGeom prst="rect">
            <a:avLst/>
          </a:prstGeom>
        </p:spPr>
      </p:pic>
    </p:spTree>
    <p:extLst>
      <p:ext uri="{BB962C8B-B14F-4D97-AF65-F5344CB8AC3E}">
        <p14:creationId xmlns:p14="http://schemas.microsoft.com/office/powerpoint/2010/main" val="3135523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8" name="CaixaDeTexto 7">
            <a:extLst>
              <a:ext uri="{FF2B5EF4-FFF2-40B4-BE49-F238E27FC236}">
                <a16:creationId xmlns:a16="http://schemas.microsoft.com/office/drawing/2014/main" id="{32ECFBBC-8E08-1314-7749-0FA82FEC5807}"/>
              </a:ext>
            </a:extLst>
          </p:cNvPr>
          <p:cNvSpPr txBox="1"/>
          <p:nvPr/>
        </p:nvSpPr>
        <p:spPr>
          <a:xfrm>
            <a:off x="7736971" y="339562"/>
            <a:ext cx="2828925" cy="658835"/>
          </a:xfrm>
          <a:prstGeom prst="rect">
            <a:avLst/>
          </a:prstGeom>
          <a:noFill/>
        </p:spPr>
        <p:txBody>
          <a:bodyPr wrap="square">
            <a:spAutoFit/>
          </a:bodyPr>
          <a:lstStyle/>
          <a:p>
            <a:pPr algn="just">
              <a:lnSpc>
                <a:spcPct val="107000"/>
              </a:lnSpc>
              <a:spcAft>
                <a:spcPts val="800"/>
              </a:spcAft>
            </a:pPr>
            <a:r>
              <a:rPr lang="pt-BR" sz="3600" b="1" dirty="0"/>
              <a:t>ALGORITMOS </a:t>
            </a:r>
            <a:endParaRPr lang="pt-BR" sz="36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ço Reservado para Número de Slide 3">
            <a:extLst>
              <a:ext uri="{FF2B5EF4-FFF2-40B4-BE49-F238E27FC236}">
                <a16:creationId xmlns:a16="http://schemas.microsoft.com/office/drawing/2014/main" id="{227A38AC-73AD-C878-645A-24007EDA03EE}"/>
              </a:ext>
            </a:extLst>
          </p:cNvPr>
          <p:cNvSpPr>
            <a:spLocks noGrp="1"/>
          </p:cNvSpPr>
          <p:nvPr>
            <p:ph type="sldNum" sz="quarter" idx="7"/>
          </p:nvPr>
        </p:nvSpPr>
        <p:spPr/>
        <p:txBody>
          <a:bodyPr/>
          <a:lstStyle/>
          <a:p>
            <a:fld id="{B6F15528-21DE-4FAA-801E-634DDDAF4B2B}" type="slidenum">
              <a:rPr lang="pt-BR" smtClean="0"/>
              <a:t>20</a:t>
            </a:fld>
            <a:endParaRPr lang="pt-BR" dirty="0"/>
          </a:p>
        </p:txBody>
      </p:sp>
      <p:sp>
        <p:nvSpPr>
          <p:cNvPr id="6" name="CaixaDeTexto 5">
            <a:extLst>
              <a:ext uri="{FF2B5EF4-FFF2-40B4-BE49-F238E27FC236}">
                <a16:creationId xmlns:a16="http://schemas.microsoft.com/office/drawing/2014/main" id="{DED49F81-8E48-FF10-36A6-6E0746819FAF}"/>
              </a:ext>
            </a:extLst>
          </p:cNvPr>
          <p:cNvSpPr txBox="1"/>
          <p:nvPr/>
        </p:nvSpPr>
        <p:spPr>
          <a:xfrm>
            <a:off x="839188" y="1300107"/>
            <a:ext cx="16534413" cy="1754326"/>
          </a:xfrm>
          <a:prstGeom prst="rect">
            <a:avLst/>
          </a:prstGeom>
          <a:noFill/>
        </p:spPr>
        <p:txBody>
          <a:bodyPr wrap="square">
            <a:spAutoFit/>
          </a:bodyPr>
          <a:lstStyle/>
          <a:p>
            <a:pPr algn="just"/>
            <a:r>
              <a:rPr lang="pt-BR" sz="3600" dirty="0"/>
              <a:t>	Conforme você viu, o desenvolvimento de qualquer software é realizado por meio dos algoritmos, descrevendo uma sequência de passos lógicos necessários para a execução de uma tarefa que consiste em: </a:t>
            </a:r>
          </a:p>
        </p:txBody>
      </p:sp>
      <p:pic>
        <p:nvPicPr>
          <p:cNvPr id="9" name="Imagem 8">
            <a:extLst>
              <a:ext uri="{FF2B5EF4-FFF2-40B4-BE49-F238E27FC236}">
                <a16:creationId xmlns:a16="http://schemas.microsoft.com/office/drawing/2014/main" id="{B0DE4439-0DDE-A31D-8B6A-D7ADA8D7173E}"/>
              </a:ext>
            </a:extLst>
          </p:cNvPr>
          <p:cNvPicPr>
            <a:picLocks noChangeAspect="1"/>
          </p:cNvPicPr>
          <p:nvPr/>
        </p:nvPicPr>
        <p:blipFill>
          <a:blip r:embed="rId2"/>
          <a:stretch>
            <a:fillRect/>
          </a:stretch>
        </p:blipFill>
        <p:spPr>
          <a:xfrm>
            <a:off x="6244996" y="3155003"/>
            <a:ext cx="5668107" cy="4251081"/>
          </a:xfrm>
          <a:prstGeom prst="rect">
            <a:avLst/>
          </a:prstGeom>
        </p:spPr>
      </p:pic>
      <p:sp>
        <p:nvSpPr>
          <p:cNvPr id="11" name="CaixaDeTexto 10">
            <a:extLst>
              <a:ext uri="{FF2B5EF4-FFF2-40B4-BE49-F238E27FC236}">
                <a16:creationId xmlns:a16="http://schemas.microsoft.com/office/drawing/2014/main" id="{3DC2CFAF-3A0B-8A88-E66C-F7F7B2CDDADF}"/>
              </a:ext>
            </a:extLst>
          </p:cNvPr>
          <p:cNvSpPr txBox="1"/>
          <p:nvPr/>
        </p:nvSpPr>
        <p:spPr>
          <a:xfrm>
            <a:off x="1226633" y="7459726"/>
            <a:ext cx="15849600" cy="2308324"/>
          </a:xfrm>
          <a:prstGeom prst="rect">
            <a:avLst/>
          </a:prstGeom>
          <a:noFill/>
        </p:spPr>
        <p:txBody>
          <a:bodyPr wrap="square">
            <a:spAutoFit/>
          </a:bodyPr>
          <a:lstStyle/>
          <a:p>
            <a:pPr algn="just"/>
            <a:r>
              <a:rPr lang="pt-BR" sz="3600" dirty="0"/>
              <a:t>	É importante salientar que uma tarefa pode ser composta de várias pequenas ações e cada uma dessas ações tem seu próprio conjunto de instruções ou algoritmo a ser seguido. </a:t>
            </a:r>
          </a:p>
          <a:p>
            <a:pPr algn="just"/>
            <a:r>
              <a:rPr lang="pt-BR" sz="3600" dirty="0"/>
              <a:t>	Para exemplificar, considere o seguinte problema: </a:t>
            </a:r>
          </a:p>
        </p:txBody>
      </p:sp>
    </p:spTree>
    <p:extLst>
      <p:ext uri="{BB962C8B-B14F-4D97-AF65-F5344CB8AC3E}">
        <p14:creationId xmlns:p14="http://schemas.microsoft.com/office/powerpoint/2010/main" val="3226697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8" name="CaixaDeTexto 7">
            <a:extLst>
              <a:ext uri="{FF2B5EF4-FFF2-40B4-BE49-F238E27FC236}">
                <a16:creationId xmlns:a16="http://schemas.microsoft.com/office/drawing/2014/main" id="{32ECFBBC-8E08-1314-7749-0FA82FEC5807}"/>
              </a:ext>
            </a:extLst>
          </p:cNvPr>
          <p:cNvSpPr txBox="1"/>
          <p:nvPr/>
        </p:nvSpPr>
        <p:spPr>
          <a:xfrm>
            <a:off x="1219200" y="2453988"/>
            <a:ext cx="16392525" cy="4523354"/>
          </a:xfrm>
          <a:prstGeom prst="rect">
            <a:avLst/>
          </a:prstGeom>
          <a:noFill/>
        </p:spPr>
        <p:txBody>
          <a:bodyPr wrap="square">
            <a:spAutoFit/>
          </a:bodyPr>
          <a:lstStyle/>
          <a:p>
            <a:pPr algn="just">
              <a:lnSpc>
                <a:spcPct val="107000"/>
              </a:lnSpc>
              <a:spcAft>
                <a:spcPts val="800"/>
              </a:spcAft>
            </a:pPr>
            <a:r>
              <a:rPr lang="pt-BR" sz="3600" dirty="0"/>
              <a:t>	Você precisa criar um algoritmo que, a partir da soma de 3 notas semestrais de um aluno, calcule sua média final para, na sequência, informar se o aluno foi reprovado ou aprovado, considerando as seguintes referências: </a:t>
            </a:r>
          </a:p>
          <a:p>
            <a:pPr marL="571500" indent="-571500" algn="just">
              <a:lnSpc>
                <a:spcPct val="107000"/>
              </a:lnSpc>
              <a:spcAft>
                <a:spcPts val="800"/>
              </a:spcAft>
              <a:buFont typeface="Arial" panose="020B0604020202020204" pitchFamily="34" charset="0"/>
              <a:buChar char="•"/>
            </a:pPr>
            <a:r>
              <a:rPr lang="pt-BR" sz="3600" dirty="0"/>
              <a:t>de7 a 10 - aprovado. </a:t>
            </a:r>
          </a:p>
          <a:p>
            <a:pPr marL="571500" indent="-571500" algn="just">
              <a:lnSpc>
                <a:spcPct val="107000"/>
              </a:lnSpc>
              <a:spcAft>
                <a:spcPts val="800"/>
              </a:spcAft>
              <a:buFont typeface="Arial" panose="020B0604020202020204" pitchFamily="34" charset="0"/>
              <a:buChar char="•"/>
            </a:pPr>
            <a:r>
              <a:rPr lang="pt-BR" sz="3600" dirty="0"/>
              <a:t>abaixo de 7 - reprovado. </a:t>
            </a:r>
          </a:p>
          <a:p>
            <a:pPr algn="just">
              <a:lnSpc>
                <a:spcPct val="107000"/>
              </a:lnSpc>
              <a:spcAft>
                <a:spcPts val="800"/>
              </a:spcAft>
            </a:pPr>
            <a:r>
              <a:rPr lang="pt-BR" sz="3600" dirty="0"/>
              <a:t>	Para resolução desse problema, serão necessários dois algoritmos, sendo que cada um resolverá um pequeno problema da situação. </a:t>
            </a:r>
            <a:endParaRPr lang="pt-BR"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ço Reservado para Número de Slide 3">
            <a:extLst>
              <a:ext uri="{FF2B5EF4-FFF2-40B4-BE49-F238E27FC236}">
                <a16:creationId xmlns:a16="http://schemas.microsoft.com/office/drawing/2014/main" id="{9DC30A4D-A7BE-C69B-108D-31A6BD81FBB5}"/>
              </a:ext>
            </a:extLst>
          </p:cNvPr>
          <p:cNvSpPr>
            <a:spLocks noGrp="1"/>
          </p:cNvSpPr>
          <p:nvPr>
            <p:ph type="sldNum" sz="quarter" idx="7"/>
          </p:nvPr>
        </p:nvSpPr>
        <p:spPr/>
        <p:txBody>
          <a:bodyPr/>
          <a:lstStyle/>
          <a:p>
            <a:fld id="{B6F15528-21DE-4FAA-801E-634DDDAF4B2B}" type="slidenum">
              <a:rPr lang="pt-BR" smtClean="0"/>
              <a:t>21</a:t>
            </a:fld>
            <a:endParaRPr lang="pt-BR" dirty="0"/>
          </a:p>
        </p:txBody>
      </p:sp>
      <p:sp>
        <p:nvSpPr>
          <p:cNvPr id="6" name="CaixaDeTexto 5">
            <a:extLst>
              <a:ext uri="{FF2B5EF4-FFF2-40B4-BE49-F238E27FC236}">
                <a16:creationId xmlns:a16="http://schemas.microsoft.com/office/drawing/2014/main" id="{8B12EA5F-C14C-E7AC-64E8-1550D8F2854E}"/>
              </a:ext>
            </a:extLst>
          </p:cNvPr>
          <p:cNvSpPr txBox="1"/>
          <p:nvPr/>
        </p:nvSpPr>
        <p:spPr>
          <a:xfrm>
            <a:off x="8343900" y="893923"/>
            <a:ext cx="1600200" cy="646331"/>
          </a:xfrm>
          <a:prstGeom prst="rect">
            <a:avLst/>
          </a:prstGeom>
          <a:noFill/>
        </p:spPr>
        <p:txBody>
          <a:bodyPr wrap="square">
            <a:spAutoFit/>
          </a:bodyPr>
          <a:lstStyle/>
          <a:p>
            <a:r>
              <a:rPr lang="pt-BR" sz="3600" b="1" dirty="0"/>
              <a:t>NOTAS </a:t>
            </a:r>
          </a:p>
        </p:txBody>
      </p:sp>
    </p:spTree>
    <p:extLst>
      <p:ext uri="{BB962C8B-B14F-4D97-AF65-F5344CB8AC3E}">
        <p14:creationId xmlns:p14="http://schemas.microsoft.com/office/powerpoint/2010/main" val="2218206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8" name="CaixaDeTexto 7">
            <a:extLst>
              <a:ext uri="{FF2B5EF4-FFF2-40B4-BE49-F238E27FC236}">
                <a16:creationId xmlns:a16="http://schemas.microsoft.com/office/drawing/2014/main" id="{32ECFBBC-8E08-1314-7749-0FA82FEC5807}"/>
              </a:ext>
            </a:extLst>
          </p:cNvPr>
          <p:cNvSpPr txBox="1"/>
          <p:nvPr/>
        </p:nvSpPr>
        <p:spPr>
          <a:xfrm>
            <a:off x="523875" y="304800"/>
            <a:ext cx="17240250" cy="3235181"/>
          </a:xfrm>
          <a:prstGeom prst="rect">
            <a:avLst/>
          </a:prstGeom>
          <a:noFill/>
        </p:spPr>
        <p:txBody>
          <a:bodyPr wrap="square">
            <a:spAutoFit/>
          </a:bodyPr>
          <a:lstStyle/>
          <a:p>
            <a:pPr algn="just">
              <a:lnSpc>
                <a:spcPct val="107000"/>
              </a:lnSpc>
              <a:spcAft>
                <a:spcPts val="800"/>
              </a:spcAft>
            </a:pPr>
            <a:r>
              <a:rPr lang="pt-BR" sz="3600" b="1" dirty="0"/>
              <a:t>1º ALGORITMO </a:t>
            </a:r>
          </a:p>
          <a:p>
            <a:pPr algn="just">
              <a:lnSpc>
                <a:spcPct val="107000"/>
              </a:lnSpc>
              <a:spcAft>
                <a:spcPts val="800"/>
              </a:spcAft>
            </a:pPr>
            <a:endParaRPr lang="pt-BR" sz="3600" dirty="0"/>
          </a:p>
          <a:p>
            <a:pPr algn="just">
              <a:lnSpc>
                <a:spcPct val="107000"/>
              </a:lnSpc>
              <a:spcAft>
                <a:spcPts val="800"/>
              </a:spcAft>
            </a:pPr>
            <a:r>
              <a:rPr lang="pt-BR" sz="3600" dirty="0"/>
              <a:t>	Calculará a média do aluno. Ele deve possuir como entrada as 3 notas obtidas durante o semestre. O processamento deverá realizar o cálculo da média, somando as notas e dividindo o resultado por 3.Porfim, a saída (ou resultado) será a média obtida pelo aluno. </a:t>
            </a:r>
            <a:endParaRPr lang="pt-BR"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ço Reservado para Número de Slide 3">
            <a:extLst>
              <a:ext uri="{FF2B5EF4-FFF2-40B4-BE49-F238E27FC236}">
                <a16:creationId xmlns:a16="http://schemas.microsoft.com/office/drawing/2014/main" id="{0428807F-4993-48E1-22C1-F9F757C14252}"/>
              </a:ext>
            </a:extLst>
          </p:cNvPr>
          <p:cNvSpPr>
            <a:spLocks noGrp="1"/>
          </p:cNvSpPr>
          <p:nvPr>
            <p:ph type="sldNum" sz="quarter" idx="7"/>
          </p:nvPr>
        </p:nvSpPr>
        <p:spPr/>
        <p:txBody>
          <a:bodyPr/>
          <a:lstStyle/>
          <a:p>
            <a:fld id="{B6F15528-21DE-4FAA-801E-634DDDAF4B2B}" type="slidenum">
              <a:rPr lang="pt-BR" smtClean="0"/>
              <a:t>22</a:t>
            </a:fld>
            <a:endParaRPr lang="pt-BR" dirty="0"/>
          </a:p>
        </p:txBody>
      </p:sp>
      <p:pic>
        <p:nvPicPr>
          <p:cNvPr id="6" name="Imagem 5">
            <a:extLst>
              <a:ext uri="{FF2B5EF4-FFF2-40B4-BE49-F238E27FC236}">
                <a16:creationId xmlns:a16="http://schemas.microsoft.com/office/drawing/2014/main" id="{201AC73D-09AD-2C16-CC6D-528B9664BED5}"/>
              </a:ext>
            </a:extLst>
          </p:cNvPr>
          <p:cNvPicPr>
            <a:picLocks noChangeAspect="1"/>
          </p:cNvPicPr>
          <p:nvPr/>
        </p:nvPicPr>
        <p:blipFill>
          <a:blip r:embed="rId2"/>
          <a:stretch>
            <a:fillRect/>
          </a:stretch>
        </p:blipFill>
        <p:spPr>
          <a:xfrm>
            <a:off x="5120640" y="3899955"/>
            <a:ext cx="7772400" cy="5894911"/>
          </a:xfrm>
          <a:prstGeom prst="rect">
            <a:avLst/>
          </a:prstGeom>
        </p:spPr>
      </p:pic>
    </p:spTree>
    <p:extLst>
      <p:ext uri="{BB962C8B-B14F-4D97-AF65-F5344CB8AC3E}">
        <p14:creationId xmlns:p14="http://schemas.microsoft.com/office/powerpoint/2010/main" val="3379956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8" name="CaixaDeTexto 7">
            <a:extLst>
              <a:ext uri="{FF2B5EF4-FFF2-40B4-BE49-F238E27FC236}">
                <a16:creationId xmlns:a16="http://schemas.microsoft.com/office/drawing/2014/main" id="{32ECFBBC-8E08-1314-7749-0FA82FEC5807}"/>
              </a:ext>
            </a:extLst>
          </p:cNvPr>
          <p:cNvSpPr txBox="1"/>
          <p:nvPr/>
        </p:nvSpPr>
        <p:spPr>
          <a:xfrm>
            <a:off x="531309" y="1000859"/>
            <a:ext cx="17240250" cy="3827971"/>
          </a:xfrm>
          <a:prstGeom prst="rect">
            <a:avLst/>
          </a:prstGeom>
          <a:noFill/>
        </p:spPr>
        <p:txBody>
          <a:bodyPr wrap="square">
            <a:spAutoFit/>
          </a:bodyPr>
          <a:lstStyle/>
          <a:p>
            <a:pPr algn="just">
              <a:lnSpc>
                <a:spcPct val="107000"/>
              </a:lnSpc>
              <a:spcAft>
                <a:spcPts val="800"/>
              </a:spcAft>
            </a:pPr>
            <a:r>
              <a:rPr lang="pt-BR" sz="3600" b="1" dirty="0"/>
              <a:t>2º ALGORITMO </a:t>
            </a:r>
          </a:p>
          <a:p>
            <a:pPr algn="just">
              <a:lnSpc>
                <a:spcPct val="107000"/>
              </a:lnSpc>
              <a:spcAft>
                <a:spcPts val="800"/>
              </a:spcAft>
            </a:pPr>
            <a:endParaRPr lang="pt-BR" sz="3600" dirty="0"/>
          </a:p>
          <a:p>
            <a:pPr algn="just">
              <a:lnSpc>
                <a:spcPct val="107000"/>
              </a:lnSpc>
              <a:spcAft>
                <a:spcPts val="800"/>
              </a:spcAft>
            </a:pPr>
            <a:r>
              <a:rPr lang="pt-BR" sz="3600" dirty="0"/>
              <a:t>	Verificará a situação final do aluno. Para isso, a entrada deste algoritmo será a média obtida com o primeiro algoritmo. O processamento será a verificação dessa média, para descobrir se foi maior ou igual a 7 ou menor que 7. Com essa verificação, é possível definir a saída deste algoritmo, informando se o aluno foi aprovado ou não. </a:t>
            </a:r>
            <a:endParaRPr lang="pt-BR"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ço Reservado para Número de Slide 3">
            <a:extLst>
              <a:ext uri="{FF2B5EF4-FFF2-40B4-BE49-F238E27FC236}">
                <a16:creationId xmlns:a16="http://schemas.microsoft.com/office/drawing/2014/main" id="{975EE534-0A51-ACEA-0868-49899575E485}"/>
              </a:ext>
            </a:extLst>
          </p:cNvPr>
          <p:cNvSpPr>
            <a:spLocks noGrp="1"/>
          </p:cNvSpPr>
          <p:nvPr>
            <p:ph type="sldNum" sz="quarter" idx="7"/>
          </p:nvPr>
        </p:nvSpPr>
        <p:spPr/>
        <p:txBody>
          <a:bodyPr/>
          <a:lstStyle/>
          <a:p>
            <a:fld id="{B6F15528-21DE-4FAA-801E-634DDDAF4B2B}" type="slidenum">
              <a:rPr lang="pt-BR" smtClean="0"/>
              <a:t>23</a:t>
            </a:fld>
            <a:endParaRPr lang="pt-BR" dirty="0"/>
          </a:p>
        </p:txBody>
      </p:sp>
      <p:pic>
        <p:nvPicPr>
          <p:cNvPr id="6" name="Imagem 5">
            <a:extLst>
              <a:ext uri="{FF2B5EF4-FFF2-40B4-BE49-F238E27FC236}">
                <a16:creationId xmlns:a16="http://schemas.microsoft.com/office/drawing/2014/main" id="{AF8F9518-C8F9-FCFF-83C3-D2E3004AF295}"/>
              </a:ext>
            </a:extLst>
          </p:cNvPr>
          <p:cNvPicPr>
            <a:picLocks noChangeAspect="1"/>
          </p:cNvPicPr>
          <p:nvPr/>
        </p:nvPicPr>
        <p:blipFill>
          <a:blip r:embed="rId2"/>
          <a:stretch>
            <a:fillRect/>
          </a:stretch>
        </p:blipFill>
        <p:spPr>
          <a:xfrm>
            <a:off x="5493323" y="4828830"/>
            <a:ext cx="6666126" cy="5086393"/>
          </a:xfrm>
          <a:prstGeom prst="rect">
            <a:avLst/>
          </a:prstGeom>
        </p:spPr>
      </p:pic>
    </p:spTree>
    <p:extLst>
      <p:ext uri="{BB962C8B-B14F-4D97-AF65-F5344CB8AC3E}">
        <p14:creationId xmlns:p14="http://schemas.microsoft.com/office/powerpoint/2010/main" val="3301344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8" name="CaixaDeTexto 7">
            <a:extLst>
              <a:ext uri="{FF2B5EF4-FFF2-40B4-BE49-F238E27FC236}">
                <a16:creationId xmlns:a16="http://schemas.microsoft.com/office/drawing/2014/main" id="{32ECFBBC-8E08-1314-7749-0FA82FEC5807}"/>
              </a:ext>
            </a:extLst>
          </p:cNvPr>
          <p:cNvSpPr txBox="1"/>
          <p:nvPr/>
        </p:nvSpPr>
        <p:spPr>
          <a:xfrm>
            <a:off x="1873869" y="524258"/>
            <a:ext cx="14592300" cy="4099007"/>
          </a:xfrm>
          <a:prstGeom prst="rect">
            <a:avLst/>
          </a:prstGeom>
          <a:noFill/>
        </p:spPr>
        <p:txBody>
          <a:bodyPr wrap="square">
            <a:spAutoFit/>
          </a:bodyPr>
          <a:lstStyle/>
          <a:p>
            <a:pPr algn="ctr">
              <a:lnSpc>
                <a:spcPct val="107000"/>
              </a:lnSpc>
              <a:spcAft>
                <a:spcPts val="800"/>
              </a:spcAft>
            </a:pPr>
            <a:r>
              <a:rPr lang="pt-BR" sz="3600" b="1" dirty="0"/>
              <a:t>E COMO REALIZAR A REPRESENTAÇÃO DOS ALGORITMOS? </a:t>
            </a:r>
          </a:p>
          <a:p>
            <a:pPr algn="just">
              <a:lnSpc>
                <a:spcPct val="107000"/>
              </a:lnSpc>
              <a:spcAft>
                <a:spcPts val="800"/>
              </a:spcAft>
            </a:pPr>
            <a:endParaRPr lang="pt-BR" sz="2000" dirty="0"/>
          </a:p>
          <a:p>
            <a:pPr algn="just">
              <a:lnSpc>
                <a:spcPct val="107000"/>
              </a:lnSpc>
              <a:spcAft>
                <a:spcPts val="800"/>
              </a:spcAft>
            </a:pPr>
            <a:r>
              <a:rPr lang="pt-BR" sz="3600" dirty="0"/>
              <a:t>	A representação dos algoritmos pode ser realizada por meio de descrição narrativa, fluxograma e pseudocódigos. Siga em frente para conhecer cada uma delas. </a:t>
            </a:r>
          </a:p>
          <a:p>
            <a:pPr algn="just">
              <a:lnSpc>
                <a:spcPct val="107000"/>
              </a:lnSpc>
              <a:spcAft>
                <a:spcPts val="800"/>
              </a:spcAft>
            </a:pPr>
            <a:endParaRPr lang="pt-BR" sz="2000" dirty="0"/>
          </a:p>
          <a:p>
            <a:pPr algn="ctr">
              <a:lnSpc>
                <a:spcPct val="107000"/>
              </a:lnSpc>
              <a:spcAft>
                <a:spcPts val="800"/>
              </a:spcAft>
            </a:pPr>
            <a:r>
              <a:rPr lang="pt-BR" sz="3600" b="1" dirty="0"/>
              <a:t>DESCRIÇÃO NARRATIVA </a:t>
            </a:r>
            <a:endParaRPr lang="pt-BR"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ço Reservado para Número de Slide 3">
            <a:extLst>
              <a:ext uri="{FF2B5EF4-FFF2-40B4-BE49-F238E27FC236}">
                <a16:creationId xmlns:a16="http://schemas.microsoft.com/office/drawing/2014/main" id="{9933260D-D0B8-CF1A-73D9-058A445F850B}"/>
              </a:ext>
            </a:extLst>
          </p:cNvPr>
          <p:cNvSpPr>
            <a:spLocks noGrp="1"/>
          </p:cNvSpPr>
          <p:nvPr>
            <p:ph type="sldNum" sz="quarter" idx="7"/>
          </p:nvPr>
        </p:nvSpPr>
        <p:spPr/>
        <p:txBody>
          <a:bodyPr/>
          <a:lstStyle/>
          <a:p>
            <a:fld id="{B6F15528-21DE-4FAA-801E-634DDDAF4B2B}" type="slidenum">
              <a:rPr lang="pt-BR" smtClean="0"/>
              <a:t>24</a:t>
            </a:fld>
            <a:endParaRPr lang="pt-BR" dirty="0"/>
          </a:p>
        </p:txBody>
      </p:sp>
      <p:sp>
        <p:nvSpPr>
          <p:cNvPr id="6" name="CaixaDeTexto 5">
            <a:extLst>
              <a:ext uri="{FF2B5EF4-FFF2-40B4-BE49-F238E27FC236}">
                <a16:creationId xmlns:a16="http://schemas.microsoft.com/office/drawing/2014/main" id="{28B523B3-18AB-312F-6A39-DA1A04F830C8}"/>
              </a:ext>
            </a:extLst>
          </p:cNvPr>
          <p:cNvSpPr txBox="1"/>
          <p:nvPr/>
        </p:nvSpPr>
        <p:spPr>
          <a:xfrm>
            <a:off x="990600" y="4880823"/>
            <a:ext cx="8839200" cy="4524315"/>
          </a:xfrm>
          <a:prstGeom prst="rect">
            <a:avLst/>
          </a:prstGeom>
          <a:noFill/>
        </p:spPr>
        <p:txBody>
          <a:bodyPr wrap="square">
            <a:spAutoFit/>
          </a:bodyPr>
          <a:lstStyle/>
          <a:p>
            <a:pPr algn="just"/>
            <a:r>
              <a:rPr lang="pt-BR" sz="3600" dirty="0"/>
              <a:t>	Utiliza palavras para expressar os algoritmos e, por isso, é exclusivamente usada para fins didáticos. O algoritmo apresentado para fazer café é um exemplo desse tipo de representação. </a:t>
            </a:r>
          </a:p>
          <a:p>
            <a:pPr algn="just"/>
            <a:r>
              <a:rPr lang="pt-BR" sz="3600" dirty="0"/>
              <a:t>	O exemplo abaixo mostra o algoritmo do problema sobre notas, representado por meio da descrição narrativa: </a:t>
            </a:r>
          </a:p>
        </p:txBody>
      </p:sp>
      <p:pic>
        <p:nvPicPr>
          <p:cNvPr id="9" name="Imagem 8">
            <a:extLst>
              <a:ext uri="{FF2B5EF4-FFF2-40B4-BE49-F238E27FC236}">
                <a16:creationId xmlns:a16="http://schemas.microsoft.com/office/drawing/2014/main" id="{A1266868-9306-D2BA-A74B-190114BC71F8}"/>
              </a:ext>
            </a:extLst>
          </p:cNvPr>
          <p:cNvPicPr>
            <a:picLocks noChangeAspect="1"/>
          </p:cNvPicPr>
          <p:nvPr/>
        </p:nvPicPr>
        <p:blipFill>
          <a:blip r:embed="rId2"/>
          <a:stretch>
            <a:fillRect/>
          </a:stretch>
        </p:blipFill>
        <p:spPr>
          <a:xfrm>
            <a:off x="10972800" y="4751848"/>
            <a:ext cx="6096000" cy="4648644"/>
          </a:xfrm>
          <a:prstGeom prst="rect">
            <a:avLst/>
          </a:prstGeom>
        </p:spPr>
      </p:pic>
    </p:spTree>
    <p:extLst>
      <p:ext uri="{BB962C8B-B14F-4D97-AF65-F5344CB8AC3E}">
        <p14:creationId xmlns:p14="http://schemas.microsoft.com/office/powerpoint/2010/main" val="2237110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8" name="CaixaDeTexto 7">
            <a:extLst>
              <a:ext uri="{FF2B5EF4-FFF2-40B4-BE49-F238E27FC236}">
                <a16:creationId xmlns:a16="http://schemas.microsoft.com/office/drawing/2014/main" id="{32ECFBBC-8E08-1314-7749-0FA82FEC5807}"/>
              </a:ext>
            </a:extLst>
          </p:cNvPr>
          <p:cNvSpPr txBox="1"/>
          <p:nvPr/>
        </p:nvSpPr>
        <p:spPr>
          <a:xfrm>
            <a:off x="304800" y="4120645"/>
            <a:ext cx="17240250" cy="5218736"/>
          </a:xfrm>
          <a:prstGeom prst="rect">
            <a:avLst/>
          </a:prstGeom>
          <a:noFill/>
        </p:spPr>
        <p:txBody>
          <a:bodyPr wrap="square">
            <a:spAutoFit/>
          </a:bodyPr>
          <a:lstStyle/>
          <a:p>
            <a:pPr algn="ctr">
              <a:lnSpc>
                <a:spcPct val="107000"/>
              </a:lnSpc>
              <a:spcAft>
                <a:spcPts val="800"/>
              </a:spcAft>
            </a:pPr>
            <a:r>
              <a:rPr lang="pt-BR" sz="3600" b="1" dirty="0"/>
              <a:t>FLUXOGRAMA </a:t>
            </a:r>
          </a:p>
          <a:p>
            <a:pPr algn="just">
              <a:lnSpc>
                <a:spcPct val="107000"/>
              </a:lnSpc>
              <a:spcAft>
                <a:spcPts val="800"/>
              </a:spcAft>
            </a:pPr>
            <a:endParaRPr lang="pt-BR" sz="3600" dirty="0"/>
          </a:p>
          <a:p>
            <a:pPr algn="just">
              <a:lnSpc>
                <a:spcPct val="107000"/>
              </a:lnSpc>
              <a:spcAft>
                <a:spcPts val="800"/>
              </a:spcAft>
            </a:pPr>
            <a:r>
              <a:rPr lang="pt-BR" sz="3600" dirty="0"/>
              <a:t>	É um tipo de diagrama ou uma representação gráfica que descreve as diferentes ações a serem realizadas durante a execução de um algoritmo. </a:t>
            </a:r>
          </a:p>
          <a:p>
            <a:pPr algn="just">
              <a:lnSpc>
                <a:spcPct val="107000"/>
              </a:lnSpc>
              <a:spcAft>
                <a:spcPts val="800"/>
              </a:spcAft>
            </a:pPr>
            <a:r>
              <a:rPr lang="pt-BR" sz="3600" dirty="0"/>
              <a:t>	Ele auxilia na elaboração do raciocínio lógico a ser seguido para a resolução de um problema, mostrando visualmente como o nosso código deve se comportar nas diversas situações e as diferentes saídas que ele terá dentro do nosso programa. </a:t>
            </a:r>
          </a:p>
          <a:p>
            <a:pPr algn="just">
              <a:lnSpc>
                <a:spcPct val="107000"/>
              </a:lnSpc>
              <a:spcAft>
                <a:spcPts val="800"/>
              </a:spcAft>
            </a:pPr>
            <a:r>
              <a:rPr lang="pt-BR" sz="3600" dirty="0"/>
              <a:t>	Por exemplo: não temos a água para realizar o café, o que fazer? </a:t>
            </a:r>
            <a:endParaRPr lang="pt-BR"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ço Reservado para Número de Slide 3">
            <a:extLst>
              <a:ext uri="{FF2B5EF4-FFF2-40B4-BE49-F238E27FC236}">
                <a16:creationId xmlns:a16="http://schemas.microsoft.com/office/drawing/2014/main" id="{975EE534-0A51-ACEA-0868-49899575E485}"/>
              </a:ext>
            </a:extLst>
          </p:cNvPr>
          <p:cNvSpPr>
            <a:spLocks noGrp="1"/>
          </p:cNvSpPr>
          <p:nvPr>
            <p:ph type="sldNum" sz="quarter" idx="7"/>
          </p:nvPr>
        </p:nvSpPr>
        <p:spPr/>
        <p:txBody>
          <a:bodyPr/>
          <a:lstStyle/>
          <a:p>
            <a:fld id="{B6F15528-21DE-4FAA-801E-634DDDAF4B2B}" type="slidenum">
              <a:rPr lang="pt-BR" smtClean="0"/>
              <a:t>25</a:t>
            </a:fld>
            <a:endParaRPr lang="pt-BR" dirty="0"/>
          </a:p>
        </p:txBody>
      </p:sp>
      <p:pic>
        <p:nvPicPr>
          <p:cNvPr id="7" name="Imagem 6">
            <a:extLst>
              <a:ext uri="{FF2B5EF4-FFF2-40B4-BE49-F238E27FC236}">
                <a16:creationId xmlns:a16="http://schemas.microsoft.com/office/drawing/2014/main" id="{5B945196-310C-1FAF-5125-E888911D71C6}"/>
              </a:ext>
            </a:extLst>
          </p:cNvPr>
          <p:cNvPicPr>
            <a:picLocks noChangeAspect="1"/>
          </p:cNvPicPr>
          <p:nvPr/>
        </p:nvPicPr>
        <p:blipFill>
          <a:blip r:embed="rId2"/>
          <a:stretch>
            <a:fillRect/>
          </a:stretch>
        </p:blipFill>
        <p:spPr>
          <a:xfrm>
            <a:off x="1150434" y="812446"/>
            <a:ext cx="16002000" cy="2908990"/>
          </a:xfrm>
          <a:prstGeom prst="rect">
            <a:avLst/>
          </a:prstGeom>
        </p:spPr>
      </p:pic>
    </p:spTree>
    <p:extLst>
      <p:ext uri="{BB962C8B-B14F-4D97-AF65-F5344CB8AC3E}">
        <p14:creationId xmlns:p14="http://schemas.microsoft.com/office/powerpoint/2010/main" val="387873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8" name="CaixaDeTexto 7">
            <a:extLst>
              <a:ext uri="{FF2B5EF4-FFF2-40B4-BE49-F238E27FC236}">
                <a16:creationId xmlns:a16="http://schemas.microsoft.com/office/drawing/2014/main" id="{32ECFBBC-8E08-1314-7749-0FA82FEC5807}"/>
              </a:ext>
            </a:extLst>
          </p:cNvPr>
          <p:cNvSpPr txBox="1"/>
          <p:nvPr/>
        </p:nvSpPr>
        <p:spPr>
          <a:xfrm>
            <a:off x="531309" y="668980"/>
            <a:ext cx="17240250" cy="3132589"/>
          </a:xfrm>
          <a:prstGeom prst="rect">
            <a:avLst/>
          </a:prstGeom>
          <a:noFill/>
        </p:spPr>
        <p:txBody>
          <a:bodyPr wrap="square">
            <a:spAutoFit/>
          </a:bodyPr>
          <a:lstStyle/>
          <a:p>
            <a:pPr algn="just">
              <a:lnSpc>
                <a:spcPct val="107000"/>
              </a:lnSpc>
              <a:spcAft>
                <a:spcPts val="800"/>
              </a:spcAft>
            </a:pPr>
            <a:r>
              <a:rPr lang="pt-BR" sz="3600" dirty="0"/>
              <a:t>	Dessa forma, usando as linguagens de programação, escreveremos ações para que nosso código tenha o comportamento específico, exatamente como exibido no fluxograma, e seja concluído com sucesso. </a:t>
            </a:r>
          </a:p>
          <a:p>
            <a:pPr algn="just">
              <a:lnSpc>
                <a:spcPct val="107000"/>
              </a:lnSpc>
              <a:spcAft>
                <a:spcPts val="800"/>
              </a:spcAft>
            </a:pPr>
            <a:r>
              <a:rPr lang="pt-BR" sz="3600" dirty="0"/>
              <a:t>	A tabela mostra as simbologias mais comuns utilizadas para representação de algoritmos por meio de fluxogramas: </a:t>
            </a:r>
            <a:endParaRPr lang="pt-BR"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ço Reservado para Número de Slide 3">
            <a:extLst>
              <a:ext uri="{FF2B5EF4-FFF2-40B4-BE49-F238E27FC236}">
                <a16:creationId xmlns:a16="http://schemas.microsoft.com/office/drawing/2014/main" id="{975EE534-0A51-ACEA-0868-49899575E485}"/>
              </a:ext>
            </a:extLst>
          </p:cNvPr>
          <p:cNvSpPr>
            <a:spLocks noGrp="1"/>
          </p:cNvSpPr>
          <p:nvPr>
            <p:ph type="sldNum" sz="quarter" idx="7"/>
          </p:nvPr>
        </p:nvSpPr>
        <p:spPr/>
        <p:txBody>
          <a:bodyPr/>
          <a:lstStyle/>
          <a:p>
            <a:fld id="{B6F15528-21DE-4FAA-801E-634DDDAF4B2B}" type="slidenum">
              <a:rPr lang="pt-BR" smtClean="0"/>
              <a:t>26</a:t>
            </a:fld>
            <a:endParaRPr lang="pt-BR" dirty="0"/>
          </a:p>
        </p:txBody>
      </p:sp>
      <p:pic>
        <p:nvPicPr>
          <p:cNvPr id="10" name="Imagem 9">
            <a:extLst>
              <a:ext uri="{FF2B5EF4-FFF2-40B4-BE49-F238E27FC236}">
                <a16:creationId xmlns:a16="http://schemas.microsoft.com/office/drawing/2014/main" id="{19429B46-E0F8-1F2E-2A7B-FA00A8BFEFEA}"/>
              </a:ext>
            </a:extLst>
          </p:cNvPr>
          <p:cNvPicPr>
            <a:picLocks noChangeAspect="1"/>
          </p:cNvPicPr>
          <p:nvPr/>
        </p:nvPicPr>
        <p:blipFill>
          <a:blip r:embed="rId2"/>
          <a:stretch>
            <a:fillRect/>
          </a:stretch>
        </p:blipFill>
        <p:spPr>
          <a:xfrm>
            <a:off x="2362200" y="3817367"/>
            <a:ext cx="13563600" cy="5974903"/>
          </a:xfrm>
          <a:prstGeom prst="rect">
            <a:avLst/>
          </a:prstGeom>
        </p:spPr>
      </p:pic>
    </p:spTree>
    <p:extLst>
      <p:ext uri="{BB962C8B-B14F-4D97-AF65-F5344CB8AC3E}">
        <p14:creationId xmlns:p14="http://schemas.microsoft.com/office/powerpoint/2010/main" val="902517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4" name="Espaço Reservado para Número de Slide 3">
            <a:extLst>
              <a:ext uri="{FF2B5EF4-FFF2-40B4-BE49-F238E27FC236}">
                <a16:creationId xmlns:a16="http://schemas.microsoft.com/office/drawing/2014/main" id="{975EE534-0A51-ACEA-0868-49899575E485}"/>
              </a:ext>
            </a:extLst>
          </p:cNvPr>
          <p:cNvSpPr>
            <a:spLocks noGrp="1"/>
          </p:cNvSpPr>
          <p:nvPr>
            <p:ph type="sldNum" sz="quarter" idx="7"/>
          </p:nvPr>
        </p:nvSpPr>
        <p:spPr/>
        <p:txBody>
          <a:bodyPr/>
          <a:lstStyle/>
          <a:p>
            <a:fld id="{B6F15528-21DE-4FAA-801E-634DDDAF4B2B}" type="slidenum">
              <a:rPr lang="pt-BR" smtClean="0"/>
              <a:t>27</a:t>
            </a:fld>
            <a:endParaRPr lang="pt-BR" dirty="0"/>
          </a:p>
        </p:txBody>
      </p:sp>
      <p:pic>
        <p:nvPicPr>
          <p:cNvPr id="6" name="Imagem 5">
            <a:extLst>
              <a:ext uri="{FF2B5EF4-FFF2-40B4-BE49-F238E27FC236}">
                <a16:creationId xmlns:a16="http://schemas.microsoft.com/office/drawing/2014/main" id="{5DC4E563-46E7-3FD8-0A57-37487784C8FF}"/>
              </a:ext>
            </a:extLst>
          </p:cNvPr>
          <p:cNvPicPr>
            <a:picLocks noChangeAspect="1"/>
          </p:cNvPicPr>
          <p:nvPr/>
        </p:nvPicPr>
        <p:blipFill>
          <a:blip r:embed="rId2"/>
          <a:stretch>
            <a:fillRect/>
          </a:stretch>
        </p:blipFill>
        <p:spPr>
          <a:xfrm>
            <a:off x="2209800" y="1395303"/>
            <a:ext cx="13468128" cy="7445283"/>
          </a:xfrm>
          <a:prstGeom prst="rect">
            <a:avLst/>
          </a:prstGeom>
        </p:spPr>
      </p:pic>
    </p:spTree>
    <p:extLst>
      <p:ext uri="{BB962C8B-B14F-4D97-AF65-F5344CB8AC3E}">
        <p14:creationId xmlns:p14="http://schemas.microsoft.com/office/powerpoint/2010/main" val="1482905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8" name="CaixaDeTexto 7">
            <a:extLst>
              <a:ext uri="{FF2B5EF4-FFF2-40B4-BE49-F238E27FC236}">
                <a16:creationId xmlns:a16="http://schemas.microsoft.com/office/drawing/2014/main" id="{32ECFBBC-8E08-1314-7749-0FA82FEC5807}"/>
              </a:ext>
            </a:extLst>
          </p:cNvPr>
          <p:cNvSpPr txBox="1"/>
          <p:nvPr/>
        </p:nvSpPr>
        <p:spPr>
          <a:xfrm>
            <a:off x="531309" y="521039"/>
            <a:ext cx="17240250" cy="658835"/>
          </a:xfrm>
          <a:prstGeom prst="rect">
            <a:avLst/>
          </a:prstGeom>
          <a:noFill/>
        </p:spPr>
        <p:txBody>
          <a:bodyPr wrap="square">
            <a:spAutoFit/>
          </a:bodyPr>
          <a:lstStyle/>
          <a:p>
            <a:pPr algn="just">
              <a:lnSpc>
                <a:spcPct val="107000"/>
              </a:lnSpc>
              <a:spcAft>
                <a:spcPts val="800"/>
              </a:spcAft>
            </a:pPr>
            <a:r>
              <a:rPr lang="pt-BR" sz="3600" dirty="0"/>
              <a:t>	O fluxograma a seguir mostra a representação do algoritmo do problema sobre notas: </a:t>
            </a:r>
            <a:endParaRPr lang="pt-BR"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ço Reservado para Número de Slide 3">
            <a:extLst>
              <a:ext uri="{FF2B5EF4-FFF2-40B4-BE49-F238E27FC236}">
                <a16:creationId xmlns:a16="http://schemas.microsoft.com/office/drawing/2014/main" id="{975EE534-0A51-ACEA-0868-49899575E485}"/>
              </a:ext>
            </a:extLst>
          </p:cNvPr>
          <p:cNvSpPr>
            <a:spLocks noGrp="1"/>
          </p:cNvSpPr>
          <p:nvPr>
            <p:ph type="sldNum" sz="quarter" idx="7"/>
          </p:nvPr>
        </p:nvSpPr>
        <p:spPr/>
        <p:txBody>
          <a:bodyPr/>
          <a:lstStyle/>
          <a:p>
            <a:fld id="{B6F15528-21DE-4FAA-801E-634DDDAF4B2B}" type="slidenum">
              <a:rPr lang="pt-BR" smtClean="0"/>
              <a:t>28</a:t>
            </a:fld>
            <a:endParaRPr lang="pt-BR" dirty="0"/>
          </a:p>
        </p:txBody>
      </p:sp>
      <p:pic>
        <p:nvPicPr>
          <p:cNvPr id="7" name="Imagem 6">
            <a:extLst>
              <a:ext uri="{FF2B5EF4-FFF2-40B4-BE49-F238E27FC236}">
                <a16:creationId xmlns:a16="http://schemas.microsoft.com/office/drawing/2014/main" id="{1E606843-49E8-42FA-CE72-D8DFC6E0215E}"/>
              </a:ext>
            </a:extLst>
          </p:cNvPr>
          <p:cNvPicPr>
            <a:picLocks noChangeAspect="1"/>
          </p:cNvPicPr>
          <p:nvPr/>
        </p:nvPicPr>
        <p:blipFill>
          <a:blip r:embed="rId2"/>
          <a:stretch>
            <a:fillRect/>
          </a:stretch>
        </p:blipFill>
        <p:spPr>
          <a:xfrm>
            <a:off x="3581399" y="1546770"/>
            <a:ext cx="11288643" cy="8219191"/>
          </a:xfrm>
          <a:prstGeom prst="rect">
            <a:avLst/>
          </a:prstGeom>
        </p:spPr>
      </p:pic>
    </p:spTree>
    <p:extLst>
      <p:ext uri="{BB962C8B-B14F-4D97-AF65-F5344CB8AC3E}">
        <p14:creationId xmlns:p14="http://schemas.microsoft.com/office/powerpoint/2010/main" val="1781085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8" name="CaixaDeTexto 7">
            <a:extLst>
              <a:ext uri="{FF2B5EF4-FFF2-40B4-BE49-F238E27FC236}">
                <a16:creationId xmlns:a16="http://schemas.microsoft.com/office/drawing/2014/main" id="{32ECFBBC-8E08-1314-7749-0FA82FEC5807}"/>
              </a:ext>
            </a:extLst>
          </p:cNvPr>
          <p:cNvSpPr txBox="1"/>
          <p:nvPr/>
        </p:nvSpPr>
        <p:spPr>
          <a:xfrm>
            <a:off x="523875" y="642031"/>
            <a:ext cx="17240250" cy="6572761"/>
          </a:xfrm>
          <a:prstGeom prst="rect">
            <a:avLst/>
          </a:prstGeom>
          <a:noFill/>
        </p:spPr>
        <p:txBody>
          <a:bodyPr wrap="square">
            <a:spAutoFit/>
          </a:bodyPr>
          <a:lstStyle/>
          <a:p>
            <a:pPr algn="just">
              <a:lnSpc>
                <a:spcPct val="107000"/>
              </a:lnSpc>
              <a:spcAft>
                <a:spcPts val="800"/>
              </a:spcAft>
            </a:pPr>
            <a:r>
              <a:rPr lang="pt-BR" sz="3600" dirty="0"/>
              <a:t>	Perceba que o fluxograma mostra o passo a passo de cada ação. Primeiro, solicita-se as 3 notas, utilizando um nome genérico, como notas 1, 2 e 3. Depois, é realizado um processo para calcular a média [média = (nota 1 + nota 2 + nota 3) / 3], cujo resultado fornece a média do aluno. </a:t>
            </a:r>
          </a:p>
          <a:p>
            <a:pPr algn="just">
              <a:lnSpc>
                <a:spcPct val="107000"/>
              </a:lnSpc>
              <a:spcAft>
                <a:spcPts val="800"/>
              </a:spcAft>
            </a:pPr>
            <a:r>
              <a:rPr lang="pt-BR" sz="3600" dirty="0"/>
              <a:t>	Além de calcular a média, o fluxograma também apresentará se o aluno foi reprovado ou aprovado, considerando a média 7 para aprovação. </a:t>
            </a:r>
          </a:p>
          <a:p>
            <a:pPr algn="just">
              <a:lnSpc>
                <a:spcPct val="107000"/>
              </a:lnSpc>
              <a:spcAft>
                <a:spcPts val="800"/>
              </a:spcAft>
            </a:pPr>
            <a:endParaRPr lang="pt-BR" sz="2000" dirty="0"/>
          </a:p>
          <a:p>
            <a:pPr algn="ctr">
              <a:lnSpc>
                <a:spcPct val="107000"/>
              </a:lnSpc>
              <a:spcAft>
                <a:spcPts val="800"/>
              </a:spcAft>
            </a:pPr>
            <a:r>
              <a:rPr lang="pt-BR" sz="3600" b="1" dirty="0"/>
              <a:t>TESTANDO NA PRÁTICA </a:t>
            </a:r>
          </a:p>
          <a:p>
            <a:pPr algn="just">
              <a:lnSpc>
                <a:spcPct val="107000"/>
              </a:lnSpc>
              <a:spcAft>
                <a:spcPts val="800"/>
              </a:spcAft>
            </a:pPr>
            <a:endParaRPr lang="pt-BR" sz="2000" dirty="0"/>
          </a:p>
          <a:p>
            <a:pPr algn="just">
              <a:lnSpc>
                <a:spcPct val="107000"/>
              </a:lnSpc>
              <a:spcAft>
                <a:spcPts val="800"/>
              </a:spcAft>
            </a:pPr>
            <a:r>
              <a:rPr lang="pt-BR" sz="3600" dirty="0"/>
              <a:t>	Para testar a execução e a eficácia do fluxograma, simule o passo a passo e identifique se o resultado final está correto ou não, utilizando os seguintes valores de notas: </a:t>
            </a:r>
            <a:endParaRPr lang="pt-BR"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ço Reservado para Número de Slide 3">
            <a:extLst>
              <a:ext uri="{FF2B5EF4-FFF2-40B4-BE49-F238E27FC236}">
                <a16:creationId xmlns:a16="http://schemas.microsoft.com/office/drawing/2014/main" id="{975EE534-0A51-ACEA-0868-49899575E485}"/>
              </a:ext>
            </a:extLst>
          </p:cNvPr>
          <p:cNvSpPr>
            <a:spLocks noGrp="1"/>
          </p:cNvSpPr>
          <p:nvPr>
            <p:ph type="sldNum" sz="quarter" idx="7"/>
          </p:nvPr>
        </p:nvSpPr>
        <p:spPr/>
        <p:txBody>
          <a:bodyPr/>
          <a:lstStyle/>
          <a:p>
            <a:fld id="{B6F15528-21DE-4FAA-801E-634DDDAF4B2B}" type="slidenum">
              <a:rPr lang="pt-BR" smtClean="0"/>
              <a:t>29</a:t>
            </a:fld>
            <a:endParaRPr lang="pt-BR" dirty="0"/>
          </a:p>
        </p:txBody>
      </p:sp>
      <p:pic>
        <p:nvPicPr>
          <p:cNvPr id="6" name="Imagem 5">
            <a:extLst>
              <a:ext uri="{FF2B5EF4-FFF2-40B4-BE49-F238E27FC236}">
                <a16:creationId xmlns:a16="http://schemas.microsoft.com/office/drawing/2014/main" id="{6E03CAC7-F800-7309-C3AD-4417754B340C}"/>
              </a:ext>
            </a:extLst>
          </p:cNvPr>
          <p:cNvPicPr>
            <a:picLocks noChangeAspect="1"/>
          </p:cNvPicPr>
          <p:nvPr/>
        </p:nvPicPr>
        <p:blipFill>
          <a:blip r:embed="rId2"/>
          <a:stretch>
            <a:fillRect/>
          </a:stretch>
        </p:blipFill>
        <p:spPr>
          <a:xfrm>
            <a:off x="1138965" y="7431717"/>
            <a:ext cx="16024938" cy="2298151"/>
          </a:xfrm>
          <a:prstGeom prst="rect">
            <a:avLst/>
          </a:prstGeom>
        </p:spPr>
      </p:pic>
    </p:spTree>
    <p:extLst>
      <p:ext uri="{BB962C8B-B14F-4D97-AF65-F5344CB8AC3E}">
        <p14:creationId xmlns:p14="http://schemas.microsoft.com/office/powerpoint/2010/main" val="3873546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aixaDeTexto 20">
            <a:extLst>
              <a:ext uri="{FF2B5EF4-FFF2-40B4-BE49-F238E27FC236}">
                <a16:creationId xmlns:a16="http://schemas.microsoft.com/office/drawing/2014/main" id="{9809F7FD-AA32-8F5F-451E-D829D79ADCB3}"/>
              </a:ext>
            </a:extLst>
          </p:cNvPr>
          <p:cNvSpPr txBox="1"/>
          <p:nvPr/>
        </p:nvSpPr>
        <p:spPr>
          <a:xfrm>
            <a:off x="1143000" y="668980"/>
            <a:ext cx="16565138" cy="2049600"/>
          </a:xfrm>
          <a:prstGeom prst="rect">
            <a:avLst/>
          </a:prstGeom>
          <a:noFill/>
        </p:spPr>
        <p:txBody>
          <a:bodyPr wrap="square">
            <a:spAutoFit/>
          </a:bodyPr>
          <a:lstStyle>
            <a:defPPr>
              <a:defRPr lang="pt-BR"/>
            </a:defPPr>
            <a:lvl1pPr marL="195580" marR="661670" indent="179705" algn="just">
              <a:lnSpc>
                <a:spcPct val="102000"/>
              </a:lnSpc>
              <a:spcAft>
                <a:spcPts val="660"/>
              </a:spcAft>
              <a:defRPr sz="3600" kern="100">
                <a:solidFill>
                  <a:srgbClr val="000000"/>
                </a:solidFill>
                <a:effectLst/>
                <a:latin typeface="Calibri" panose="020F0502020204030204" pitchFamily="34" charset="0"/>
                <a:ea typeface="Calibri" panose="020F0502020204030204" pitchFamily="34" charset="0"/>
              </a:defRPr>
            </a:lvl1pPr>
          </a:lstStyle>
          <a:p>
            <a:pPr>
              <a:lnSpc>
                <a:spcPct val="107000"/>
              </a:lnSpc>
              <a:spcAft>
                <a:spcPts val="800"/>
              </a:spcAft>
            </a:pPr>
            <a:r>
              <a:rPr lang="pt-BR" dirty="0"/>
              <a:t>Pense, por exemplo: </a:t>
            </a:r>
          </a:p>
          <a:p>
            <a:pPr>
              <a:lnSpc>
                <a:spcPct val="107000"/>
              </a:lnSpc>
              <a:spcAft>
                <a:spcPts val="800"/>
              </a:spcAft>
            </a:pPr>
            <a:r>
              <a:rPr lang="pt-BR" dirty="0"/>
              <a:t>Quais são os passos necessários para passar por uma porta que está trancada? </a:t>
            </a:r>
          </a:p>
          <a:p>
            <a:pPr>
              <a:lnSpc>
                <a:spcPct val="107000"/>
              </a:lnSpc>
              <a:spcAft>
                <a:spcPts val="800"/>
              </a:spcAft>
            </a:pPr>
            <a:r>
              <a:rPr lang="pt-BR" dirty="0"/>
              <a:t>Para isso, deve-se se executar a seguinte sequência: </a:t>
            </a:r>
            <a:endParaRPr lang="pt-BR"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object 5">
            <a:extLst>
              <a:ext uri="{FF2B5EF4-FFF2-40B4-BE49-F238E27FC236}">
                <a16:creationId xmlns:a16="http://schemas.microsoft.com/office/drawing/2014/main" id="{AE1196A3-3CDF-F212-1F33-41FF43409096}"/>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2" name="object 5">
            <a:extLst>
              <a:ext uri="{FF2B5EF4-FFF2-40B4-BE49-F238E27FC236}">
                <a16:creationId xmlns:a16="http://schemas.microsoft.com/office/drawing/2014/main" id="{651E9627-10F1-68FA-01B0-1F868AE7C7E5}"/>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4" name="Espaço Reservado para Número de Slide 3">
            <a:extLst>
              <a:ext uri="{FF2B5EF4-FFF2-40B4-BE49-F238E27FC236}">
                <a16:creationId xmlns:a16="http://schemas.microsoft.com/office/drawing/2014/main" id="{7C64ED10-355C-8186-837E-16BC54D7CE70}"/>
              </a:ext>
            </a:extLst>
          </p:cNvPr>
          <p:cNvSpPr>
            <a:spLocks noGrp="1"/>
          </p:cNvSpPr>
          <p:nvPr>
            <p:ph type="sldNum" sz="quarter" idx="7"/>
          </p:nvPr>
        </p:nvSpPr>
        <p:spPr/>
        <p:txBody>
          <a:bodyPr/>
          <a:lstStyle/>
          <a:p>
            <a:fld id="{B6F15528-21DE-4FAA-801E-634DDDAF4B2B}" type="slidenum">
              <a:rPr lang="pt-BR" smtClean="0"/>
              <a:t>3</a:t>
            </a:fld>
            <a:endParaRPr lang="pt-BR" dirty="0"/>
          </a:p>
        </p:txBody>
      </p:sp>
      <p:pic>
        <p:nvPicPr>
          <p:cNvPr id="5" name="Imagem 4">
            <a:extLst>
              <a:ext uri="{FF2B5EF4-FFF2-40B4-BE49-F238E27FC236}">
                <a16:creationId xmlns:a16="http://schemas.microsoft.com/office/drawing/2014/main" id="{AE228780-716C-1B54-1F6A-A7CCBFF11B2A}"/>
              </a:ext>
            </a:extLst>
          </p:cNvPr>
          <p:cNvPicPr>
            <a:picLocks noChangeAspect="1"/>
          </p:cNvPicPr>
          <p:nvPr/>
        </p:nvPicPr>
        <p:blipFill>
          <a:blip r:embed="rId2"/>
          <a:stretch>
            <a:fillRect/>
          </a:stretch>
        </p:blipFill>
        <p:spPr>
          <a:xfrm>
            <a:off x="3118139" y="2648177"/>
            <a:ext cx="12051722" cy="3999698"/>
          </a:xfrm>
          <a:prstGeom prst="rect">
            <a:avLst/>
          </a:prstGeom>
        </p:spPr>
      </p:pic>
      <p:sp>
        <p:nvSpPr>
          <p:cNvPr id="9" name="CaixaDeTexto 8">
            <a:extLst>
              <a:ext uri="{FF2B5EF4-FFF2-40B4-BE49-F238E27FC236}">
                <a16:creationId xmlns:a16="http://schemas.microsoft.com/office/drawing/2014/main" id="{4F014EBE-A641-EB28-AA8F-A9FFCC1567CE}"/>
              </a:ext>
            </a:extLst>
          </p:cNvPr>
          <p:cNvSpPr txBox="1"/>
          <p:nvPr/>
        </p:nvSpPr>
        <p:spPr>
          <a:xfrm>
            <a:off x="1143000" y="6894704"/>
            <a:ext cx="16565138" cy="3132589"/>
          </a:xfrm>
          <a:prstGeom prst="rect">
            <a:avLst/>
          </a:prstGeom>
          <a:noFill/>
        </p:spPr>
        <p:txBody>
          <a:bodyPr wrap="square">
            <a:spAutoFit/>
          </a:bodyPr>
          <a:lstStyle>
            <a:defPPr>
              <a:defRPr lang="pt-BR"/>
            </a:defPPr>
            <a:lvl1pPr marL="195580" marR="661670" indent="179705" algn="just">
              <a:lnSpc>
                <a:spcPct val="102000"/>
              </a:lnSpc>
              <a:spcAft>
                <a:spcPts val="660"/>
              </a:spcAft>
              <a:defRPr sz="3600" kern="100">
                <a:solidFill>
                  <a:srgbClr val="000000"/>
                </a:solidFill>
                <a:effectLst/>
                <a:latin typeface="Calibri" panose="020F0502020204030204" pitchFamily="34" charset="0"/>
                <a:ea typeface="Calibri" panose="020F0502020204030204" pitchFamily="34" charset="0"/>
              </a:defRPr>
            </a:lvl1pPr>
          </a:lstStyle>
          <a:p>
            <a:pPr>
              <a:lnSpc>
                <a:spcPct val="107000"/>
              </a:lnSpc>
              <a:spcAft>
                <a:spcPts val="800"/>
              </a:spcAft>
            </a:pPr>
            <a:r>
              <a:rPr lang="pt-BR" dirty="0"/>
              <a:t>	A ação de abrir uma porta trancada parece simples, mas envolve uma sequência lógica de passos. Se você tentar girar a maçaneta, antes de destrancar a porta com a chave, o resultado não será o mesmo. </a:t>
            </a:r>
          </a:p>
          <a:p>
            <a:pPr>
              <a:lnSpc>
                <a:spcPct val="107000"/>
              </a:lnSpc>
              <a:spcAft>
                <a:spcPts val="800"/>
              </a:spcAft>
            </a:pPr>
            <a:r>
              <a:rPr lang="pt-BR" dirty="0"/>
              <a:t>	Podemos citar várias outras situações cotidianas que envolvem raciocínio lógico, como tomar banho, cozinhar e dirigir um carro. </a:t>
            </a:r>
            <a:endParaRPr lang="pt-BR"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525068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8" name="CaixaDeTexto 7">
            <a:extLst>
              <a:ext uri="{FF2B5EF4-FFF2-40B4-BE49-F238E27FC236}">
                <a16:creationId xmlns:a16="http://schemas.microsoft.com/office/drawing/2014/main" id="{32ECFBBC-8E08-1314-7749-0FA82FEC5807}"/>
              </a:ext>
            </a:extLst>
          </p:cNvPr>
          <p:cNvSpPr txBox="1"/>
          <p:nvPr/>
        </p:nvSpPr>
        <p:spPr>
          <a:xfrm>
            <a:off x="531309" y="266700"/>
            <a:ext cx="17240250" cy="1947008"/>
          </a:xfrm>
          <a:prstGeom prst="rect">
            <a:avLst/>
          </a:prstGeom>
          <a:noFill/>
        </p:spPr>
        <p:txBody>
          <a:bodyPr wrap="square">
            <a:spAutoFit/>
          </a:bodyPr>
          <a:lstStyle/>
          <a:p>
            <a:pPr algn="just">
              <a:lnSpc>
                <a:spcPct val="107000"/>
              </a:lnSpc>
              <a:spcAft>
                <a:spcPts val="800"/>
              </a:spcAft>
            </a:pPr>
            <a:r>
              <a:rPr lang="pt-BR" sz="3600" dirty="0"/>
              <a:t>	E então? Qual foi a média desse aluno? Ele foi aprovado ou reprovado? </a:t>
            </a:r>
          </a:p>
          <a:p>
            <a:pPr algn="just">
              <a:lnSpc>
                <a:spcPct val="107000"/>
              </a:lnSpc>
              <a:spcAft>
                <a:spcPts val="800"/>
              </a:spcAft>
            </a:pPr>
            <a:r>
              <a:rPr lang="pt-BR" sz="3600" dirty="0"/>
              <a:t>	Se você encontrou a média 7, parabéns você acertou! O aluno foi aprovado. Caso você tenha encontrado outro valor, refaça os cálculos e consulte o fluxograma abaixo. </a:t>
            </a:r>
            <a:endParaRPr lang="pt-BR"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ço Reservado para Número de Slide 3">
            <a:extLst>
              <a:ext uri="{FF2B5EF4-FFF2-40B4-BE49-F238E27FC236}">
                <a16:creationId xmlns:a16="http://schemas.microsoft.com/office/drawing/2014/main" id="{975EE534-0A51-ACEA-0868-49899575E485}"/>
              </a:ext>
            </a:extLst>
          </p:cNvPr>
          <p:cNvSpPr>
            <a:spLocks noGrp="1"/>
          </p:cNvSpPr>
          <p:nvPr>
            <p:ph type="sldNum" sz="quarter" idx="7"/>
          </p:nvPr>
        </p:nvSpPr>
        <p:spPr/>
        <p:txBody>
          <a:bodyPr/>
          <a:lstStyle/>
          <a:p>
            <a:fld id="{B6F15528-21DE-4FAA-801E-634DDDAF4B2B}" type="slidenum">
              <a:rPr lang="pt-BR" smtClean="0"/>
              <a:t>30</a:t>
            </a:fld>
            <a:endParaRPr lang="pt-BR" dirty="0"/>
          </a:p>
        </p:txBody>
      </p:sp>
      <p:pic>
        <p:nvPicPr>
          <p:cNvPr id="6" name="Imagem 5">
            <a:extLst>
              <a:ext uri="{FF2B5EF4-FFF2-40B4-BE49-F238E27FC236}">
                <a16:creationId xmlns:a16="http://schemas.microsoft.com/office/drawing/2014/main" id="{695901BE-C726-3FBB-112A-25054641EF8C}"/>
              </a:ext>
            </a:extLst>
          </p:cNvPr>
          <p:cNvPicPr>
            <a:picLocks noChangeAspect="1"/>
          </p:cNvPicPr>
          <p:nvPr/>
        </p:nvPicPr>
        <p:blipFill>
          <a:blip r:embed="rId2"/>
          <a:stretch>
            <a:fillRect/>
          </a:stretch>
        </p:blipFill>
        <p:spPr>
          <a:xfrm>
            <a:off x="4198434" y="2373563"/>
            <a:ext cx="9906000" cy="7478518"/>
          </a:xfrm>
          <a:prstGeom prst="rect">
            <a:avLst/>
          </a:prstGeom>
        </p:spPr>
      </p:pic>
    </p:spTree>
    <p:extLst>
      <p:ext uri="{BB962C8B-B14F-4D97-AF65-F5344CB8AC3E}">
        <p14:creationId xmlns:p14="http://schemas.microsoft.com/office/powerpoint/2010/main" val="437883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8" name="CaixaDeTexto 7">
            <a:extLst>
              <a:ext uri="{FF2B5EF4-FFF2-40B4-BE49-F238E27FC236}">
                <a16:creationId xmlns:a16="http://schemas.microsoft.com/office/drawing/2014/main" id="{32ECFBBC-8E08-1314-7749-0FA82FEC5807}"/>
              </a:ext>
            </a:extLst>
          </p:cNvPr>
          <p:cNvSpPr txBox="1"/>
          <p:nvPr/>
        </p:nvSpPr>
        <p:spPr>
          <a:xfrm>
            <a:off x="6891337" y="556261"/>
            <a:ext cx="3667125" cy="658835"/>
          </a:xfrm>
          <a:prstGeom prst="rect">
            <a:avLst/>
          </a:prstGeom>
          <a:noFill/>
        </p:spPr>
        <p:txBody>
          <a:bodyPr wrap="square">
            <a:spAutoFit/>
          </a:bodyPr>
          <a:lstStyle/>
          <a:p>
            <a:pPr algn="just">
              <a:lnSpc>
                <a:spcPct val="107000"/>
              </a:lnSpc>
              <a:spcAft>
                <a:spcPts val="800"/>
              </a:spcAft>
            </a:pPr>
            <a:r>
              <a:rPr lang="pt-BR" sz="3600" b="1" dirty="0"/>
              <a:t>PSEUDOCÓDIGOS</a:t>
            </a:r>
            <a:r>
              <a:rPr lang="pt-BR" sz="3600" dirty="0"/>
              <a:t> </a:t>
            </a:r>
            <a:endParaRPr lang="pt-BR"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ço Reservado para Número de Slide 3">
            <a:extLst>
              <a:ext uri="{FF2B5EF4-FFF2-40B4-BE49-F238E27FC236}">
                <a16:creationId xmlns:a16="http://schemas.microsoft.com/office/drawing/2014/main" id="{975EE534-0A51-ACEA-0868-49899575E485}"/>
              </a:ext>
            </a:extLst>
          </p:cNvPr>
          <p:cNvSpPr>
            <a:spLocks noGrp="1"/>
          </p:cNvSpPr>
          <p:nvPr>
            <p:ph type="sldNum" sz="quarter" idx="7"/>
          </p:nvPr>
        </p:nvSpPr>
        <p:spPr/>
        <p:txBody>
          <a:bodyPr/>
          <a:lstStyle/>
          <a:p>
            <a:fld id="{B6F15528-21DE-4FAA-801E-634DDDAF4B2B}" type="slidenum">
              <a:rPr lang="pt-BR" smtClean="0"/>
              <a:t>31</a:t>
            </a:fld>
            <a:endParaRPr lang="pt-BR" dirty="0"/>
          </a:p>
        </p:txBody>
      </p:sp>
      <p:sp>
        <p:nvSpPr>
          <p:cNvPr id="12" name="CaixaDeTexto 11">
            <a:extLst>
              <a:ext uri="{FF2B5EF4-FFF2-40B4-BE49-F238E27FC236}">
                <a16:creationId xmlns:a16="http://schemas.microsoft.com/office/drawing/2014/main" id="{14D5CCD8-7946-4206-398D-C7D6BAA78A04}"/>
              </a:ext>
            </a:extLst>
          </p:cNvPr>
          <p:cNvSpPr txBox="1"/>
          <p:nvPr/>
        </p:nvSpPr>
        <p:spPr>
          <a:xfrm>
            <a:off x="838200" y="2857500"/>
            <a:ext cx="7886700" cy="5139869"/>
          </a:xfrm>
          <a:prstGeom prst="rect">
            <a:avLst/>
          </a:prstGeom>
          <a:noFill/>
        </p:spPr>
        <p:txBody>
          <a:bodyPr wrap="square">
            <a:spAutoFit/>
          </a:bodyPr>
          <a:lstStyle/>
          <a:p>
            <a:pPr algn="just"/>
            <a:r>
              <a:rPr lang="pt-BR" sz="3600" dirty="0"/>
              <a:t>	É uma forma de representação de algoritmo semelhante à linguagem de programação, porém utilizando palavras no idioma escolhido. </a:t>
            </a:r>
          </a:p>
          <a:p>
            <a:pPr algn="just"/>
            <a:endParaRPr lang="pt-BR" sz="2000" dirty="0"/>
          </a:p>
          <a:p>
            <a:pPr algn="just"/>
            <a:r>
              <a:rPr lang="pt-BR" sz="3600" dirty="0"/>
              <a:t>	O pseudocódigo apresenta 3 etapas:</a:t>
            </a:r>
          </a:p>
          <a:p>
            <a:pPr algn="just"/>
            <a:r>
              <a:rPr lang="pt-BR" sz="2000" dirty="0"/>
              <a:t> </a:t>
            </a:r>
          </a:p>
          <a:p>
            <a:pPr marL="742950" indent="-742950" algn="just">
              <a:buAutoNum type="arabicPeriod"/>
            </a:pPr>
            <a:r>
              <a:rPr lang="pt-BR" sz="3600" dirty="0"/>
              <a:t>Identificação do algoritmo. </a:t>
            </a:r>
          </a:p>
          <a:p>
            <a:pPr marL="742950" indent="-742950" algn="just">
              <a:buAutoNum type="arabicPeriod"/>
            </a:pPr>
            <a:r>
              <a:rPr lang="pt-BR" sz="3600" dirty="0"/>
              <a:t>Declaração das variantes. </a:t>
            </a:r>
          </a:p>
          <a:p>
            <a:pPr marL="742950" indent="-742950" algn="just">
              <a:buAutoNum type="arabicPeriod"/>
            </a:pPr>
            <a:r>
              <a:rPr lang="pt-BR" sz="3600" dirty="0"/>
              <a:t>Corpo do algoritmo. </a:t>
            </a:r>
          </a:p>
        </p:txBody>
      </p:sp>
      <p:pic>
        <p:nvPicPr>
          <p:cNvPr id="14" name="Imagem 13">
            <a:extLst>
              <a:ext uri="{FF2B5EF4-FFF2-40B4-BE49-F238E27FC236}">
                <a16:creationId xmlns:a16="http://schemas.microsoft.com/office/drawing/2014/main" id="{7CFA36AE-DD52-A496-7D20-F4591668EDFB}"/>
              </a:ext>
            </a:extLst>
          </p:cNvPr>
          <p:cNvPicPr>
            <a:picLocks noChangeAspect="1"/>
          </p:cNvPicPr>
          <p:nvPr/>
        </p:nvPicPr>
        <p:blipFill>
          <a:blip r:embed="rId2"/>
          <a:stretch>
            <a:fillRect/>
          </a:stretch>
        </p:blipFill>
        <p:spPr>
          <a:xfrm>
            <a:off x="9771814" y="2857500"/>
            <a:ext cx="7563135" cy="5334000"/>
          </a:xfrm>
          <a:prstGeom prst="rect">
            <a:avLst/>
          </a:prstGeom>
        </p:spPr>
      </p:pic>
    </p:spTree>
    <p:extLst>
      <p:ext uri="{BB962C8B-B14F-4D97-AF65-F5344CB8AC3E}">
        <p14:creationId xmlns:p14="http://schemas.microsoft.com/office/powerpoint/2010/main" val="25957237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8" name="CaixaDeTexto 7">
            <a:extLst>
              <a:ext uri="{FF2B5EF4-FFF2-40B4-BE49-F238E27FC236}">
                <a16:creationId xmlns:a16="http://schemas.microsoft.com/office/drawing/2014/main" id="{32ECFBBC-8E08-1314-7749-0FA82FEC5807}"/>
              </a:ext>
            </a:extLst>
          </p:cNvPr>
          <p:cNvSpPr txBox="1"/>
          <p:nvPr/>
        </p:nvSpPr>
        <p:spPr>
          <a:xfrm>
            <a:off x="905106" y="299224"/>
            <a:ext cx="17240250" cy="9621929"/>
          </a:xfrm>
          <a:prstGeom prst="rect">
            <a:avLst/>
          </a:prstGeom>
          <a:noFill/>
        </p:spPr>
        <p:txBody>
          <a:bodyPr wrap="square">
            <a:spAutoFit/>
          </a:bodyPr>
          <a:lstStyle/>
          <a:p>
            <a:pPr algn="just">
              <a:lnSpc>
                <a:spcPct val="107000"/>
              </a:lnSpc>
              <a:spcAft>
                <a:spcPts val="800"/>
              </a:spcAft>
            </a:pPr>
            <a:r>
              <a:rPr lang="pt-BR" sz="3600" dirty="0"/>
              <a:t>	A seguir, veja o exemplo do cálculo da média representado pelo pseudocódigo: </a:t>
            </a:r>
          </a:p>
          <a:p>
            <a:pPr algn="just">
              <a:lnSpc>
                <a:spcPct val="107000"/>
              </a:lnSpc>
              <a:spcAft>
                <a:spcPts val="800"/>
              </a:spcAft>
            </a:pPr>
            <a:endParaRPr lang="pt-BR" sz="2000" dirty="0"/>
          </a:p>
          <a:p>
            <a:pPr algn="just">
              <a:buAutoNum type="arabicPeriod"/>
            </a:pPr>
            <a:r>
              <a:rPr lang="pt-BR" sz="3600" dirty="0"/>
              <a:t>    </a:t>
            </a:r>
            <a:r>
              <a:rPr lang="pt-BR" sz="3000" b="1" dirty="0"/>
              <a:t>algoritmo</a:t>
            </a:r>
            <a:r>
              <a:rPr lang="pt-BR" sz="3000" dirty="0"/>
              <a:t> "</a:t>
            </a:r>
            <a:r>
              <a:rPr lang="pt-BR" sz="3000" dirty="0" err="1"/>
              <a:t>CalcularMédia</a:t>
            </a:r>
            <a:r>
              <a:rPr lang="pt-BR" sz="3000" dirty="0"/>
              <a:t>” </a:t>
            </a:r>
          </a:p>
          <a:p>
            <a:pPr algn="just">
              <a:buAutoNum type="arabicPeriod"/>
            </a:pPr>
            <a:r>
              <a:rPr lang="pt-BR" sz="3000" dirty="0"/>
              <a:t>     </a:t>
            </a:r>
            <a:r>
              <a:rPr lang="pt-BR" sz="3000" b="1" dirty="0"/>
              <a:t>var</a:t>
            </a:r>
            <a:r>
              <a:rPr lang="pt-BR" sz="3000" dirty="0"/>
              <a:t> </a:t>
            </a:r>
          </a:p>
          <a:p>
            <a:pPr algn="just">
              <a:buAutoNum type="arabicPeriod"/>
            </a:pPr>
            <a:r>
              <a:rPr lang="pt-BR" sz="3000" dirty="0"/>
              <a:t>     nota1, nota2, nota3, media: real </a:t>
            </a:r>
          </a:p>
          <a:p>
            <a:pPr algn="just">
              <a:buAutoNum type="arabicPeriod"/>
            </a:pPr>
            <a:r>
              <a:rPr lang="pt-BR" sz="3000" dirty="0"/>
              <a:t>     </a:t>
            </a:r>
            <a:r>
              <a:rPr lang="pt-BR" sz="3000" b="1" dirty="0"/>
              <a:t>início</a:t>
            </a:r>
            <a:r>
              <a:rPr lang="pt-BR" sz="3000" dirty="0"/>
              <a:t> </a:t>
            </a:r>
          </a:p>
          <a:p>
            <a:pPr algn="just">
              <a:buAutoNum type="arabicPeriod"/>
            </a:pPr>
            <a:r>
              <a:rPr lang="pt-BR" sz="3000" dirty="0"/>
              <a:t>     </a:t>
            </a:r>
            <a:r>
              <a:rPr lang="pt-BR" sz="3000" b="1" dirty="0"/>
              <a:t>escrever</a:t>
            </a:r>
            <a:r>
              <a:rPr lang="pt-BR" sz="3000" dirty="0"/>
              <a:t> ("</a:t>
            </a:r>
            <a:r>
              <a:rPr lang="pt-BR" sz="3000" b="1" dirty="0"/>
              <a:t>digite</a:t>
            </a:r>
            <a:r>
              <a:rPr lang="pt-BR" sz="3000" dirty="0"/>
              <a:t> a primeira nota:") </a:t>
            </a:r>
          </a:p>
          <a:p>
            <a:pPr algn="just">
              <a:buAutoNum type="arabicPeriod"/>
            </a:pPr>
            <a:r>
              <a:rPr lang="pt-BR" sz="3000" dirty="0"/>
              <a:t>     </a:t>
            </a:r>
            <a:r>
              <a:rPr lang="pt-BR" sz="3000" b="1" dirty="0"/>
              <a:t>Ler</a:t>
            </a:r>
            <a:r>
              <a:rPr lang="pt-BR" sz="3000" dirty="0"/>
              <a:t>(nota1)</a:t>
            </a:r>
          </a:p>
          <a:p>
            <a:pPr algn="just">
              <a:buAutoNum type="arabicPeriod"/>
            </a:pPr>
            <a:r>
              <a:rPr lang="pt-BR" sz="3000" dirty="0"/>
              <a:t>     escrever ("digite a segunda nota:”) </a:t>
            </a:r>
          </a:p>
          <a:p>
            <a:pPr algn="just">
              <a:buAutoNum type="arabicPeriod"/>
            </a:pPr>
            <a:r>
              <a:rPr lang="pt-BR" sz="3000" dirty="0"/>
              <a:t>     </a:t>
            </a:r>
            <a:r>
              <a:rPr lang="pt-BR" sz="3000" b="1" dirty="0"/>
              <a:t>Ler</a:t>
            </a:r>
            <a:r>
              <a:rPr lang="pt-BR" sz="3000" dirty="0"/>
              <a:t>(nota2) </a:t>
            </a:r>
          </a:p>
          <a:p>
            <a:pPr algn="just">
              <a:buAutoNum type="arabicPeriod"/>
            </a:pPr>
            <a:r>
              <a:rPr lang="pt-BR" sz="3000" dirty="0"/>
              <a:t>     escrever ("digite a terceira nota:”) </a:t>
            </a:r>
          </a:p>
          <a:p>
            <a:pPr algn="just">
              <a:buAutoNum type="arabicPeriod"/>
            </a:pPr>
            <a:r>
              <a:rPr lang="pt-BR" sz="3000" dirty="0"/>
              <a:t>   </a:t>
            </a:r>
            <a:r>
              <a:rPr lang="pt-BR" sz="3000" b="1" dirty="0"/>
              <a:t>Ler</a:t>
            </a:r>
            <a:r>
              <a:rPr lang="pt-BR" sz="3000" dirty="0"/>
              <a:t> (nota3) </a:t>
            </a:r>
          </a:p>
          <a:p>
            <a:pPr algn="just">
              <a:buAutoNum type="arabicPeriod"/>
            </a:pPr>
            <a:r>
              <a:rPr lang="pt-BR" sz="3000" dirty="0"/>
              <a:t>   media&lt;-(nota1 +nota2+nota3) /3 </a:t>
            </a:r>
          </a:p>
          <a:p>
            <a:pPr algn="just">
              <a:buAutoNum type="arabicPeriod"/>
            </a:pPr>
            <a:r>
              <a:rPr lang="pt-BR" sz="3000" dirty="0"/>
              <a:t>   escrever (media) </a:t>
            </a:r>
          </a:p>
          <a:p>
            <a:pPr algn="just">
              <a:buAutoNum type="arabicPeriod"/>
            </a:pPr>
            <a:r>
              <a:rPr lang="pt-BR" sz="3000" dirty="0"/>
              <a:t>   se media&gt;=7 então </a:t>
            </a:r>
          </a:p>
          <a:p>
            <a:pPr algn="just">
              <a:buAutoNum type="arabicPeriod"/>
            </a:pPr>
            <a:r>
              <a:rPr lang="pt-BR" sz="3000" dirty="0"/>
              <a:t>   escrever ("Aprovado") </a:t>
            </a:r>
          </a:p>
          <a:p>
            <a:pPr algn="just">
              <a:buAutoNum type="arabicPeriod"/>
            </a:pPr>
            <a:r>
              <a:rPr lang="pt-BR" sz="3000" dirty="0"/>
              <a:t>   senão </a:t>
            </a:r>
          </a:p>
          <a:p>
            <a:pPr algn="just">
              <a:buAutoNum type="arabicPeriod"/>
            </a:pPr>
            <a:r>
              <a:rPr lang="pt-BR" sz="3000" dirty="0"/>
              <a:t>   escrever ("Reprovado")</a:t>
            </a:r>
          </a:p>
          <a:p>
            <a:pPr algn="just">
              <a:buAutoNum type="arabicPeriod"/>
            </a:pPr>
            <a:r>
              <a:rPr lang="pt-BR" sz="3000" dirty="0"/>
              <a:t>   fim se </a:t>
            </a:r>
          </a:p>
          <a:p>
            <a:pPr algn="just">
              <a:buAutoNum type="arabicPeriod"/>
            </a:pPr>
            <a:r>
              <a:rPr lang="pt-BR" sz="3000" dirty="0"/>
              <a:t>   </a:t>
            </a:r>
            <a:r>
              <a:rPr lang="pt-BR" sz="3000" b="1" dirty="0"/>
              <a:t>fim</a:t>
            </a:r>
            <a:r>
              <a:rPr lang="pt-BR" sz="3000" dirty="0"/>
              <a:t> </a:t>
            </a:r>
            <a:endParaRPr lang="pt-BR" sz="3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ço Reservado para Número de Slide 3">
            <a:extLst>
              <a:ext uri="{FF2B5EF4-FFF2-40B4-BE49-F238E27FC236}">
                <a16:creationId xmlns:a16="http://schemas.microsoft.com/office/drawing/2014/main" id="{975EE534-0A51-ACEA-0868-49899575E485}"/>
              </a:ext>
            </a:extLst>
          </p:cNvPr>
          <p:cNvSpPr>
            <a:spLocks noGrp="1"/>
          </p:cNvSpPr>
          <p:nvPr>
            <p:ph type="sldNum" sz="quarter" idx="7"/>
          </p:nvPr>
        </p:nvSpPr>
        <p:spPr/>
        <p:txBody>
          <a:bodyPr/>
          <a:lstStyle/>
          <a:p>
            <a:fld id="{B6F15528-21DE-4FAA-801E-634DDDAF4B2B}" type="slidenum">
              <a:rPr lang="pt-BR" smtClean="0"/>
              <a:t>32</a:t>
            </a:fld>
            <a:endParaRPr lang="pt-BR" dirty="0"/>
          </a:p>
        </p:txBody>
      </p:sp>
      <p:sp>
        <p:nvSpPr>
          <p:cNvPr id="7" name="CaixaDeTexto 6">
            <a:extLst>
              <a:ext uri="{FF2B5EF4-FFF2-40B4-BE49-F238E27FC236}">
                <a16:creationId xmlns:a16="http://schemas.microsoft.com/office/drawing/2014/main" id="{97568FF7-877F-C00F-887B-013EF8D75320}"/>
              </a:ext>
            </a:extLst>
          </p:cNvPr>
          <p:cNvSpPr txBox="1"/>
          <p:nvPr/>
        </p:nvSpPr>
        <p:spPr>
          <a:xfrm>
            <a:off x="8001000" y="6650621"/>
            <a:ext cx="9381894" cy="2862322"/>
          </a:xfrm>
          <a:prstGeom prst="rect">
            <a:avLst/>
          </a:prstGeom>
          <a:noFill/>
        </p:spPr>
        <p:txBody>
          <a:bodyPr wrap="square">
            <a:spAutoFit/>
          </a:bodyPr>
          <a:lstStyle/>
          <a:p>
            <a:pPr algn="just"/>
            <a:r>
              <a:rPr lang="pt-BR" sz="3600" b="1" dirty="0"/>
              <a:t>Linha 1:</a:t>
            </a:r>
            <a:r>
              <a:rPr lang="pt-BR" sz="3600" dirty="0"/>
              <a:t> Identificação do algoritmo. </a:t>
            </a:r>
          </a:p>
          <a:p>
            <a:pPr algn="just"/>
            <a:r>
              <a:rPr lang="pt-BR" sz="3600" b="1" dirty="0"/>
              <a:t>Linhas 2 e 3:</a:t>
            </a:r>
            <a:r>
              <a:rPr lang="pt-BR" sz="3600" dirty="0"/>
              <a:t> declaração das variantes, ou seja, notas 1,2 e 3. </a:t>
            </a:r>
          </a:p>
          <a:p>
            <a:pPr algn="just"/>
            <a:r>
              <a:rPr lang="pt-BR" sz="3600" b="1" dirty="0"/>
              <a:t>Linhas 4 a 18:</a:t>
            </a:r>
            <a:r>
              <a:rPr lang="pt-BR" sz="3600" dirty="0"/>
              <a:t> corpo do algoritmo: notas, cálculo da média, decisão e verificação. </a:t>
            </a:r>
          </a:p>
        </p:txBody>
      </p:sp>
    </p:spTree>
    <p:extLst>
      <p:ext uri="{BB962C8B-B14F-4D97-AF65-F5344CB8AC3E}">
        <p14:creationId xmlns:p14="http://schemas.microsoft.com/office/powerpoint/2010/main" val="1450882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8" name="CaixaDeTexto 7">
            <a:extLst>
              <a:ext uri="{FF2B5EF4-FFF2-40B4-BE49-F238E27FC236}">
                <a16:creationId xmlns:a16="http://schemas.microsoft.com/office/drawing/2014/main" id="{32ECFBBC-8E08-1314-7749-0FA82FEC5807}"/>
              </a:ext>
            </a:extLst>
          </p:cNvPr>
          <p:cNvSpPr txBox="1"/>
          <p:nvPr/>
        </p:nvSpPr>
        <p:spPr>
          <a:xfrm>
            <a:off x="523875" y="642031"/>
            <a:ext cx="17240250" cy="9274334"/>
          </a:xfrm>
          <a:prstGeom prst="rect">
            <a:avLst/>
          </a:prstGeom>
          <a:noFill/>
        </p:spPr>
        <p:txBody>
          <a:bodyPr wrap="square">
            <a:spAutoFit/>
          </a:bodyPr>
          <a:lstStyle/>
          <a:p>
            <a:pPr algn="just">
              <a:lnSpc>
                <a:spcPct val="107000"/>
              </a:lnSpc>
              <a:spcAft>
                <a:spcPts val="800"/>
              </a:spcAft>
            </a:pPr>
            <a:r>
              <a:rPr lang="pt-BR" sz="3600" dirty="0"/>
              <a:t>ENTENDENDO ALGUNS TERMOS </a:t>
            </a:r>
          </a:p>
          <a:p>
            <a:pPr algn="just">
              <a:lnSpc>
                <a:spcPct val="107000"/>
              </a:lnSpc>
              <a:spcAft>
                <a:spcPts val="800"/>
              </a:spcAft>
            </a:pPr>
            <a:endParaRPr lang="pt-BR" sz="3600" dirty="0"/>
          </a:p>
          <a:p>
            <a:pPr algn="just">
              <a:lnSpc>
                <a:spcPct val="107000"/>
              </a:lnSpc>
              <a:spcAft>
                <a:spcPts val="800"/>
              </a:spcAft>
            </a:pPr>
            <a:r>
              <a:rPr lang="pt-BR" sz="3600" dirty="0"/>
              <a:t>	Você percebeu que foram utilizados alguns termos e símbolos específicos para representação dos algoritmos em pseudocódigos. Conheça melhor cada um deles:</a:t>
            </a:r>
          </a:p>
          <a:p>
            <a:pPr algn="just">
              <a:lnSpc>
                <a:spcPct val="107000"/>
              </a:lnSpc>
              <a:spcAft>
                <a:spcPts val="800"/>
              </a:spcAft>
            </a:pPr>
            <a:endParaRPr lang="pt-BR" sz="3600" dirty="0"/>
          </a:p>
          <a:p>
            <a:pPr algn="just">
              <a:lnSpc>
                <a:spcPct val="107000"/>
              </a:lnSpc>
              <a:spcAft>
                <a:spcPts val="800"/>
              </a:spcAft>
            </a:pPr>
            <a:r>
              <a:rPr lang="pt-BR" sz="3600" b="1" dirty="0"/>
              <a:t>Algoritmo</a:t>
            </a:r>
            <a:r>
              <a:rPr lang="pt-BR" sz="3600" dirty="0"/>
              <a:t> - Comando que define o nome do programa. Deve vir entre aspas duplas. </a:t>
            </a:r>
          </a:p>
          <a:p>
            <a:pPr algn="just">
              <a:lnSpc>
                <a:spcPct val="107000"/>
              </a:lnSpc>
              <a:spcAft>
                <a:spcPts val="800"/>
              </a:spcAft>
            </a:pPr>
            <a:endParaRPr lang="pt-BR" sz="800" dirty="0"/>
          </a:p>
          <a:p>
            <a:pPr algn="just">
              <a:lnSpc>
                <a:spcPct val="107000"/>
              </a:lnSpc>
              <a:spcAft>
                <a:spcPts val="800"/>
              </a:spcAft>
            </a:pPr>
            <a:r>
              <a:rPr lang="pt-BR" sz="3600" b="1" dirty="0"/>
              <a:t>Var</a:t>
            </a:r>
            <a:r>
              <a:rPr lang="pt-BR" sz="3600" dirty="0"/>
              <a:t> - Comando que especifica a área em que as variáveis serão declaradas. </a:t>
            </a:r>
          </a:p>
          <a:p>
            <a:pPr algn="just">
              <a:lnSpc>
                <a:spcPct val="107000"/>
              </a:lnSpc>
              <a:spcAft>
                <a:spcPts val="800"/>
              </a:spcAft>
            </a:pPr>
            <a:endParaRPr lang="pt-BR" sz="800" dirty="0"/>
          </a:p>
          <a:p>
            <a:pPr algn="just">
              <a:lnSpc>
                <a:spcPct val="107000"/>
              </a:lnSpc>
              <a:spcAft>
                <a:spcPts val="800"/>
              </a:spcAft>
            </a:pPr>
            <a:r>
              <a:rPr lang="pt-BR" sz="3600" b="1" dirty="0"/>
              <a:t>Início</a:t>
            </a:r>
            <a:r>
              <a:rPr lang="pt-BR" sz="3600" dirty="0"/>
              <a:t> - Comando que informa o início do programa. É nesse bloco que ficarão os comandos e a lógica que será utilizada para criar o algoritmo. </a:t>
            </a:r>
          </a:p>
          <a:p>
            <a:pPr algn="just">
              <a:lnSpc>
                <a:spcPct val="107000"/>
              </a:lnSpc>
              <a:spcAft>
                <a:spcPts val="800"/>
              </a:spcAft>
            </a:pPr>
            <a:endParaRPr lang="pt-BR" sz="800" dirty="0"/>
          </a:p>
          <a:p>
            <a:pPr algn="just">
              <a:lnSpc>
                <a:spcPct val="107000"/>
              </a:lnSpc>
              <a:spcAft>
                <a:spcPts val="800"/>
              </a:spcAft>
            </a:pPr>
            <a:r>
              <a:rPr lang="pt-BR" sz="3600" b="1" dirty="0"/>
              <a:t>Escrever</a:t>
            </a:r>
            <a:r>
              <a:rPr lang="pt-BR" sz="3600" dirty="0"/>
              <a:t> - Comando que escreve na tela alguma informação ao usuário. </a:t>
            </a:r>
          </a:p>
          <a:p>
            <a:pPr algn="just">
              <a:lnSpc>
                <a:spcPct val="107000"/>
              </a:lnSpc>
              <a:spcAft>
                <a:spcPts val="800"/>
              </a:spcAft>
            </a:pPr>
            <a:endParaRPr lang="pt-BR" sz="800" dirty="0"/>
          </a:p>
          <a:p>
            <a:pPr algn="just">
              <a:lnSpc>
                <a:spcPct val="107000"/>
              </a:lnSpc>
              <a:spcAft>
                <a:spcPts val="800"/>
              </a:spcAft>
            </a:pPr>
            <a:r>
              <a:rPr lang="pt-BR" sz="3600" b="1" dirty="0"/>
              <a:t>Ler</a:t>
            </a:r>
            <a:r>
              <a:rPr lang="pt-BR" sz="3600" dirty="0"/>
              <a:t> - Comando que lê o que foi digitado pelo usuário. </a:t>
            </a:r>
          </a:p>
          <a:p>
            <a:pPr algn="just">
              <a:lnSpc>
                <a:spcPct val="107000"/>
              </a:lnSpc>
              <a:spcAft>
                <a:spcPts val="800"/>
              </a:spcAft>
            </a:pPr>
            <a:endParaRPr lang="pt-BR" sz="800" dirty="0"/>
          </a:p>
          <a:p>
            <a:pPr algn="just">
              <a:lnSpc>
                <a:spcPct val="107000"/>
              </a:lnSpc>
              <a:spcAft>
                <a:spcPts val="800"/>
              </a:spcAft>
            </a:pPr>
            <a:r>
              <a:rPr lang="pt-BR" sz="3600" b="1" dirty="0"/>
              <a:t>Fim</a:t>
            </a:r>
            <a:r>
              <a:rPr lang="pt-BR" sz="3600" dirty="0"/>
              <a:t> - Comando que informa que é o final do algoritmo.</a:t>
            </a:r>
            <a:endParaRPr lang="pt-BR"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ço Reservado para Número de Slide 3">
            <a:extLst>
              <a:ext uri="{FF2B5EF4-FFF2-40B4-BE49-F238E27FC236}">
                <a16:creationId xmlns:a16="http://schemas.microsoft.com/office/drawing/2014/main" id="{975EE534-0A51-ACEA-0868-49899575E485}"/>
              </a:ext>
            </a:extLst>
          </p:cNvPr>
          <p:cNvSpPr>
            <a:spLocks noGrp="1"/>
          </p:cNvSpPr>
          <p:nvPr>
            <p:ph type="sldNum" sz="quarter" idx="7"/>
          </p:nvPr>
        </p:nvSpPr>
        <p:spPr/>
        <p:txBody>
          <a:bodyPr/>
          <a:lstStyle/>
          <a:p>
            <a:fld id="{B6F15528-21DE-4FAA-801E-634DDDAF4B2B}" type="slidenum">
              <a:rPr lang="pt-BR" smtClean="0"/>
              <a:t>33</a:t>
            </a:fld>
            <a:endParaRPr lang="pt-BR" dirty="0"/>
          </a:p>
        </p:txBody>
      </p:sp>
    </p:spTree>
    <p:extLst>
      <p:ext uri="{BB962C8B-B14F-4D97-AF65-F5344CB8AC3E}">
        <p14:creationId xmlns:p14="http://schemas.microsoft.com/office/powerpoint/2010/main" val="13629499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8" name="CaixaDeTexto 7">
            <a:extLst>
              <a:ext uri="{FF2B5EF4-FFF2-40B4-BE49-F238E27FC236}">
                <a16:creationId xmlns:a16="http://schemas.microsoft.com/office/drawing/2014/main" id="{32ECFBBC-8E08-1314-7749-0FA82FEC5807}"/>
              </a:ext>
            </a:extLst>
          </p:cNvPr>
          <p:cNvSpPr txBox="1"/>
          <p:nvPr/>
        </p:nvSpPr>
        <p:spPr>
          <a:xfrm>
            <a:off x="6169818" y="339562"/>
            <a:ext cx="5948363" cy="658835"/>
          </a:xfrm>
          <a:prstGeom prst="rect">
            <a:avLst/>
          </a:prstGeom>
          <a:noFill/>
        </p:spPr>
        <p:txBody>
          <a:bodyPr wrap="square">
            <a:spAutoFit/>
          </a:bodyPr>
          <a:lstStyle/>
          <a:p>
            <a:pPr algn="just">
              <a:lnSpc>
                <a:spcPct val="107000"/>
              </a:lnSpc>
              <a:spcAft>
                <a:spcPts val="800"/>
              </a:spcAft>
            </a:pPr>
            <a:r>
              <a:rPr lang="pt-BR" sz="3600" b="1" dirty="0"/>
              <a:t>TÉCNICAS DE PROGRAMAÇÃO </a:t>
            </a:r>
            <a:endParaRPr lang="pt-BR" sz="36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ço Reservado para Número de Slide 3">
            <a:extLst>
              <a:ext uri="{FF2B5EF4-FFF2-40B4-BE49-F238E27FC236}">
                <a16:creationId xmlns:a16="http://schemas.microsoft.com/office/drawing/2014/main" id="{975EE534-0A51-ACEA-0868-49899575E485}"/>
              </a:ext>
            </a:extLst>
          </p:cNvPr>
          <p:cNvSpPr>
            <a:spLocks noGrp="1"/>
          </p:cNvSpPr>
          <p:nvPr>
            <p:ph type="sldNum" sz="quarter" idx="7"/>
          </p:nvPr>
        </p:nvSpPr>
        <p:spPr/>
        <p:txBody>
          <a:bodyPr/>
          <a:lstStyle/>
          <a:p>
            <a:fld id="{B6F15528-21DE-4FAA-801E-634DDDAF4B2B}" type="slidenum">
              <a:rPr lang="pt-BR" smtClean="0"/>
              <a:t>34</a:t>
            </a:fld>
            <a:endParaRPr lang="pt-BR" dirty="0"/>
          </a:p>
        </p:txBody>
      </p:sp>
      <p:sp>
        <p:nvSpPr>
          <p:cNvPr id="7" name="CaixaDeTexto 6">
            <a:extLst>
              <a:ext uri="{FF2B5EF4-FFF2-40B4-BE49-F238E27FC236}">
                <a16:creationId xmlns:a16="http://schemas.microsoft.com/office/drawing/2014/main" id="{F773F036-8FDC-DF50-92F0-AE237808E250}"/>
              </a:ext>
            </a:extLst>
          </p:cNvPr>
          <p:cNvSpPr txBox="1"/>
          <p:nvPr/>
        </p:nvSpPr>
        <p:spPr>
          <a:xfrm>
            <a:off x="782295" y="1346168"/>
            <a:ext cx="10760182" cy="5078313"/>
          </a:xfrm>
          <a:prstGeom prst="rect">
            <a:avLst/>
          </a:prstGeom>
          <a:noFill/>
        </p:spPr>
        <p:txBody>
          <a:bodyPr wrap="square">
            <a:spAutoFit/>
          </a:bodyPr>
          <a:lstStyle/>
          <a:p>
            <a:pPr algn="just"/>
            <a:r>
              <a:rPr lang="pt-BR" sz="3600" dirty="0"/>
              <a:t>	Agora que já sabemos o que é um algoritmo, precisamos conhecer algumas técnicas de programação. </a:t>
            </a:r>
          </a:p>
          <a:p>
            <a:pPr algn="just"/>
            <a:r>
              <a:rPr lang="pt-BR" sz="3600" dirty="0"/>
              <a:t>	Técnicas de programação são conceitos, recursos e boas práticas para o desenvolvimento de programas de computadores. </a:t>
            </a:r>
          </a:p>
          <a:p>
            <a:pPr algn="just"/>
            <a:r>
              <a:rPr lang="pt-BR" sz="3600" dirty="0"/>
              <a:t>	Com as técnicas de programação, como sintaxe e recursos específicos ou comuns entre as linguagens de programação, podemos criar as soluções para os nossos projetos, produtos e/ou serviços. </a:t>
            </a:r>
          </a:p>
        </p:txBody>
      </p:sp>
      <p:pic>
        <p:nvPicPr>
          <p:cNvPr id="6" name="Imagem 5">
            <a:extLst>
              <a:ext uri="{FF2B5EF4-FFF2-40B4-BE49-F238E27FC236}">
                <a16:creationId xmlns:a16="http://schemas.microsoft.com/office/drawing/2014/main" id="{83ACE7B0-1EE2-553B-D19C-8D49017437C5}"/>
              </a:ext>
            </a:extLst>
          </p:cNvPr>
          <p:cNvPicPr>
            <a:picLocks noChangeAspect="1"/>
          </p:cNvPicPr>
          <p:nvPr/>
        </p:nvPicPr>
        <p:blipFill>
          <a:blip r:embed="rId2"/>
          <a:stretch>
            <a:fillRect/>
          </a:stretch>
        </p:blipFill>
        <p:spPr>
          <a:xfrm>
            <a:off x="12125615" y="2122148"/>
            <a:ext cx="5961680" cy="3526354"/>
          </a:xfrm>
          <a:prstGeom prst="rect">
            <a:avLst/>
          </a:prstGeom>
        </p:spPr>
      </p:pic>
      <p:pic>
        <p:nvPicPr>
          <p:cNvPr id="11" name="Imagem 10">
            <a:extLst>
              <a:ext uri="{FF2B5EF4-FFF2-40B4-BE49-F238E27FC236}">
                <a16:creationId xmlns:a16="http://schemas.microsoft.com/office/drawing/2014/main" id="{7D761C10-B8B2-7792-2ADD-EDD3EE9951D7}"/>
              </a:ext>
            </a:extLst>
          </p:cNvPr>
          <p:cNvPicPr>
            <a:picLocks noChangeAspect="1"/>
          </p:cNvPicPr>
          <p:nvPr/>
        </p:nvPicPr>
        <p:blipFill>
          <a:blip r:embed="rId3"/>
          <a:stretch>
            <a:fillRect/>
          </a:stretch>
        </p:blipFill>
        <p:spPr>
          <a:xfrm>
            <a:off x="2057400" y="6537115"/>
            <a:ext cx="14706600" cy="3319440"/>
          </a:xfrm>
          <a:prstGeom prst="rect">
            <a:avLst/>
          </a:prstGeom>
        </p:spPr>
      </p:pic>
    </p:spTree>
    <p:extLst>
      <p:ext uri="{BB962C8B-B14F-4D97-AF65-F5344CB8AC3E}">
        <p14:creationId xmlns:p14="http://schemas.microsoft.com/office/powerpoint/2010/main" val="19617611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8" name="CaixaDeTexto 7">
            <a:extLst>
              <a:ext uri="{FF2B5EF4-FFF2-40B4-BE49-F238E27FC236}">
                <a16:creationId xmlns:a16="http://schemas.microsoft.com/office/drawing/2014/main" id="{32ECFBBC-8E08-1314-7749-0FA82FEC5807}"/>
              </a:ext>
            </a:extLst>
          </p:cNvPr>
          <p:cNvSpPr txBox="1"/>
          <p:nvPr/>
        </p:nvSpPr>
        <p:spPr>
          <a:xfrm>
            <a:off x="7275909" y="436003"/>
            <a:ext cx="3659982" cy="658835"/>
          </a:xfrm>
          <a:prstGeom prst="rect">
            <a:avLst/>
          </a:prstGeom>
          <a:noFill/>
        </p:spPr>
        <p:txBody>
          <a:bodyPr wrap="square">
            <a:spAutoFit/>
          </a:bodyPr>
          <a:lstStyle/>
          <a:p>
            <a:pPr algn="just">
              <a:lnSpc>
                <a:spcPct val="107000"/>
              </a:lnSpc>
              <a:spcAft>
                <a:spcPts val="800"/>
              </a:spcAft>
            </a:pPr>
            <a:r>
              <a:rPr lang="pt-BR" sz="3600" b="1" dirty="0"/>
              <a:t>TIPOS DE DADOS </a:t>
            </a:r>
            <a:endParaRPr lang="pt-BR" sz="36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ço Reservado para Número de Slide 3">
            <a:extLst>
              <a:ext uri="{FF2B5EF4-FFF2-40B4-BE49-F238E27FC236}">
                <a16:creationId xmlns:a16="http://schemas.microsoft.com/office/drawing/2014/main" id="{975EE534-0A51-ACEA-0868-49899575E485}"/>
              </a:ext>
            </a:extLst>
          </p:cNvPr>
          <p:cNvSpPr>
            <a:spLocks noGrp="1"/>
          </p:cNvSpPr>
          <p:nvPr>
            <p:ph type="sldNum" sz="quarter" idx="7"/>
          </p:nvPr>
        </p:nvSpPr>
        <p:spPr/>
        <p:txBody>
          <a:bodyPr/>
          <a:lstStyle/>
          <a:p>
            <a:fld id="{B6F15528-21DE-4FAA-801E-634DDDAF4B2B}" type="slidenum">
              <a:rPr lang="pt-BR" smtClean="0"/>
              <a:t>35</a:t>
            </a:fld>
            <a:endParaRPr lang="pt-BR" dirty="0"/>
          </a:p>
        </p:txBody>
      </p:sp>
      <p:sp>
        <p:nvSpPr>
          <p:cNvPr id="7" name="CaixaDeTexto 6">
            <a:extLst>
              <a:ext uri="{FF2B5EF4-FFF2-40B4-BE49-F238E27FC236}">
                <a16:creationId xmlns:a16="http://schemas.microsoft.com/office/drawing/2014/main" id="{F773F036-8FDC-DF50-92F0-AE237808E250}"/>
              </a:ext>
            </a:extLst>
          </p:cNvPr>
          <p:cNvSpPr txBox="1"/>
          <p:nvPr/>
        </p:nvSpPr>
        <p:spPr>
          <a:xfrm>
            <a:off x="1198608" y="1558548"/>
            <a:ext cx="7684268" cy="2862322"/>
          </a:xfrm>
          <a:prstGeom prst="rect">
            <a:avLst/>
          </a:prstGeom>
          <a:noFill/>
        </p:spPr>
        <p:txBody>
          <a:bodyPr wrap="square">
            <a:spAutoFit/>
          </a:bodyPr>
          <a:lstStyle/>
          <a:p>
            <a:pPr algn="just"/>
            <a:r>
              <a:rPr lang="pt-BR" sz="3600" dirty="0"/>
              <a:t>	Os dados são todas as informações relevantes para a programação que devem ser armazenadas, pois serão usadas durante a execução do algoritmo ou programa. </a:t>
            </a:r>
          </a:p>
        </p:txBody>
      </p:sp>
      <p:pic>
        <p:nvPicPr>
          <p:cNvPr id="9" name="Imagem 8">
            <a:extLst>
              <a:ext uri="{FF2B5EF4-FFF2-40B4-BE49-F238E27FC236}">
                <a16:creationId xmlns:a16="http://schemas.microsoft.com/office/drawing/2014/main" id="{8117B998-8C3A-E986-4626-3D910DD40FE0}"/>
              </a:ext>
            </a:extLst>
          </p:cNvPr>
          <p:cNvPicPr>
            <a:picLocks noChangeAspect="1"/>
          </p:cNvPicPr>
          <p:nvPr/>
        </p:nvPicPr>
        <p:blipFill>
          <a:blip r:embed="rId2"/>
          <a:stretch>
            <a:fillRect/>
          </a:stretch>
        </p:blipFill>
        <p:spPr>
          <a:xfrm>
            <a:off x="1828800" y="4451678"/>
            <a:ext cx="14554200" cy="1782047"/>
          </a:xfrm>
          <a:prstGeom prst="rect">
            <a:avLst/>
          </a:prstGeom>
        </p:spPr>
      </p:pic>
      <p:pic>
        <p:nvPicPr>
          <p:cNvPr id="12" name="Imagem 11">
            <a:extLst>
              <a:ext uri="{FF2B5EF4-FFF2-40B4-BE49-F238E27FC236}">
                <a16:creationId xmlns:a16="http://schemas.microsoft.com/office/drawing/2014/main" id="{41827398-C0B3-1B08-EF3B-0AB00500901F}"/>
              </a:ext>
            </a:extLst>
          </p:cNvPr>
          <p:cNvPicPr>
            <a:picLocks noChangeAspect="1"/>
          </p:cNvPicPr>
          <p:nvPr/>
        </p:nvPicPr>
        <p:blipFill>
          <a:blip r:embed="rId3"/>
          <a:stretch>
            <a:fillRect/>
          </a:stretch>
        </p:blipFill>
        <p:spPr>
          <a:xfrm>
            <a:off x="12014654" y="794790"/>
            <a:ext cx="5366380" cy="3332965"/>
          </a:xfrm>
          <a:prstGeom prst="rect">
            <a:avLst/>
          </a:prstGeom>
        </p:spPr>
      </p:pic>
      <p:sp>
        <p:nvSpPr>
          <p:cNvPr id="14" name="CaixaDeTexto 13">
            <a:extLst>
              <a:ext uri="{FF2B5EF4-FFF2-40B4-BE49-F238E27FC236}">
                <a16:creationId xmlns:a16="http://schemas.microsoft.com/office/drawing/2014/main" id="{DAB5D4A5-FF3B-23F3-37B5-C3FC0BB88D99}"/>
              </a:ext>
            </a:extLst>
          </p:cNvPr>
          <p:cNvSpPr txBox="1"/>
          <p:nvPr/>
        </p:nvSpPr>
        <p:spPr>
          <a:xfrm>
            <a:off x="685800" y="6448385"/>
            <a:ext cx="16916400" cy="3631763"/>
          </a:xfrm>
          <a:prstGeom prst="rect">
            <a:avLst/>
          </a:prstGeom>
          <a:noFill/>
        </p:spPr>
        <p:txBody>
          <a:bodyPr wrap="square">
            <a:spAutoFit/>
          </a:bodyPr>
          <a:lstStyle/>
          <a:p>
            <a:pPr algn="just"/>
            <a:r>
              <a:rPr lang="pt-BR" sz="3600" dirty="0"/>
              <a:t>Vamos conhecer três tipos de dados comuns para exemplificar. </a:t>
            </a:r>
          </a:p>
          <a:p>
            <a:pPr algn="just"/>
            <a:endParaRPr lang="pt-BR" sz="1400" dirty="0"/>
          </a:p>
          <a:p>
            <a:pPr marL="571500" indent="-571500" algn="just">
              <a:buFont typeface="Wingdings" panose="05000000000000000000" pitchFamily="2" charset="2"/>
              <a:buChar char="ü"/>
            </a:pPr>
            <a:r>
              <a:rPr lang="pt-BR" sz="3600" b="1" dirty="0" err="1"/>
              <a:t>String</a:t>
            </a:r>
            <a:r>
              <a:rPr lang="pt-BR" sz="3600" b="1" dirty="0"/>
              <a:t> -</a:t>
            </a:r>
            <a:r>
              <a:rPr lang="pt-BR" sz="3600" dirty="0"/>
              <a:t> O dado do tipo "</a:t>
            </a:r>
            <a:r>
              <a:rPr lang="pt-BR" sz="3600" b="1" dirty="0" err="1"/>
              <a:t>string</a:t>
            </a:r>
            <a:r>
              <a:rPr lang="pt-BR" sz="3600" dirty="0"/>
              <a:t>" armazena caracteres e é muito comum nas linguagens de programação. Porém, há diferenças: algumas linguagens de programação são case-</a:t>
            </a:r>
            <a:r>
              <a:rPr lang="pt-BR" sz="3600" dirty="0" err="1"/>
              <a:t>sensitive</a:t>
            </a:r>
            <a:r>
              <a:rPr lang="pt-BR" sz="3600" dirty="0"/>
              <a:t>, isto é, diferenciam caracteres maiúsculos de minúsculos, como a linguagem C, o </a:t>
            </a:r>
            <a:r>
              <a:rPr lang="pt-BR" sz="3600" dirty="0" err="1"/>
              <a:t>JavaScript</a:t>
            </a:r>
            <a:r>
              <a:rPr lang="pt-BR" sz="3600" dirty="0"/>
              <a:t> e o PHP. Outras são case </a:t>
            </a:r>
            <a:r>
              <a:rPr lang="pt-BR" sz="3600" dirty="0" err="1"/>
              <a:t>insensitive</a:t>
            </a:r>
            <a:r>
              <a:rPr lang="pt-BR" sz="3600" dirty="0"/>
              <a:t>, como Pascal e Delphi, que não diferenciam maiúsculas de minúsculas. </a:t>
            </a:r>
          </a:p>
        </p:txBody>
      </p:sp>
    </p:spTree>
    <p:extLst>
      <p:ext uri="{BB962C8B-B14F-4D97-AF65-F5344CB8AC3E}">
        <p14:creationId xmlns:p14="http://schemas.microsoft.com/office/powerpoint/2010/main" val="16806621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8" name="CaixaDeTexto 7">
            <a:extLst>
              <a:ext uri="{FF2B5EF4-FFF2-40B4-BE49-F238E27FC236}">
                <a16:creationId xmlns:a16="http://schemas.microsoft.com/office/drawing/2014/main" id="{32ECFBBC-8E08-1314-7749-0FA82FEC5807}"/>
              </a:ext>
            </a:extLst>
          </p:cNvPr>
          <p:cNvSpPr txBox="1"/>
          <p:nvPr/>
        </p:nvSpPr>
        <p:spPr>
          <a:xfrm>
            <a:off x="523875" y="474997"/>
            <a:ext cx="17240250" cy="9675982"/>
          </a:xfrm>
          <a:prstGeom prst="rect">
            <a:avLst/>
          </a:prstGeom>
          <a:noFill/>
        </p:spPr>
        <p:txBody>
          <a:bodyPr wrap="square">
            <a:spAutoFit/>
          </a:bodyPr>
          <a:lstStyle/>
          <a:p>
            <a:pPr marL="571500" indent="-571500" algn="just">
              <a:lnSpc>
                <a:spcPct val="107000"/>
              </a:lnSpc>
              <a:spcAft>
                <a:spcPts val="800"/>
              </a:spcAft>
              <a:buFont typeface="Wingdings" panose="05000000000000000000" pitchFamily="2" charset="2"/>
              <a:buChar char="ü"/>
            </a:pPr>
            <a:r>
              <a:rPr lang="pt-BR" sz="3600" b="1" dirty="0" err="1"/>
              <a:t>number</a:t>
            </a:r>
            <a:r>
              <a:rPr lang="pt-BR" sz="3600" dirty="0"/>
              <a:t> - Para armazenar números, o </a:t>
            </a:r>
            <a:r>
              <a:rPr lang="pt-BR" sz="3600" dirty="0" err="1"/>
              <a:t>JavaScript</a:t>
            </a:r>
            <a:r>
              <a:rPr lang="pt-BR" sz="3600" dirty="0"/>
              <a:t>, por exemplo, usa o dado do tipo "</a:t>
            </a:r>
            <a:r>
              <a:rPr lang="pt-BR" sz="3600" b="1" dirty="0" err="1"/>
              <a:t>number</a:t>
            </a:r>
            <a:r>
              <a:rPr lang="pt-BR" sz="3600" dirty="0"/>
              <a:t>" para números menores que 253 e do tipo "</a:t>
            </a:r>
            <a:r>
              <a:rPr lang="pt-BR" sz="3600" b="1" dirty="0" err="1"/>
              <a:t>Biglnt</a:t>
            </a:r>
            <a:r>
              <a:rPr lang="pt-BR" sz="3600" dirty="0"/>
              <a:t>" para números maiores que 253. No caso do PHP, o dado do tipo "</a:t>
            </a:r>
            <a:r>
              <a:rPr lang="pt-BR" sz="3600" b="1" dirty="0" err="1"/>
              <a:t>int</a:t>
            </a:r>
            <a:r>
              <a:rPr lang="pt-BR" sz="3600" dirty="0"/>
              <a:t>" armazena os números naturais e seus simétricos negativos, e o dado do tipo "</a:t>
            </a:r>
            <a:r>
              <a:rPr lang="pt-BR" sz="3600" b="1" dirty="0" err="1"/>
              <a:t>float</a:t>
            </a:r>
            <a:r>
              <a:rPr lang="pt-BR" sz="3600" dirty="0"/>
              <a:t>" é usado para números reais. </a:t>
            </a:r>
          </a:p>
          <a:p>
            <a:pPr algn="just">
              <a:lnSpc>
                <a:spcPct val="107000"/>
              </a:lnSpc>
              <a:spcAft>
                <a:spcPts val="800"/>
              </a:spcAft>
            </a:pPr>
            <a:endParaRPr lang="pt-BR" sz="1400" dirty="0"/>
          </a:p>
          <a:p>
            <a:pPr marL="571500" indent="-571500" algn="just">
              <a:lnSpc>
                <a:spcPct val="107000"/>
              </a:lnSpc>
              <a:spcAft>
                <a:spcPts val="800"/>
              </a:spcAft>
              <a:buFont typeface="Wingdings" panose="05000000000000000000" pitchFamily="2" charset="2"/>
              <a:buChar char="ü"/>
            </a:pPr>
            <a:r>
              <a:rPr lang="pt-BR" sz="3600" b="1" dirty="0" err="1"/>
              <a:t>boolean</a:t>
            </a:r>
            <a:r>
              <a:rPr lang="pt-BR" sz="3600" dirty="0"/>
              <a:t> O dado do tipo "</a:t>
            </a:r>
            <a:r>
              <a:rPr lang="pt-BR" sz="3600" b="1" dirty="0" err="1"/>
              <a:t>boolean</a:t>
            </a:r>
            <a:r>
              <a:rPr lang="pt-BR" sz="3600" dirty="0"/>
              <a:t>" armazena apenas os valores </a:t>
            </a:r>
            <a:r>
              <a:rPr lang="pt-BR" sz="3600" b="1" dirty="0" err="1"/>
              <a:t>true</a:t>
            </a:r>
            <a:r>
              <a:rPr lang="pt-BR" sz="3600" dirty="0"/>
              <a:t> ou </a:t>
            </a:r>
            <a:r>
              <a:rPr lang="pt-BR" sz="3600" b="1" dirty="0"/>
              <a:t>false</a:t>
            </a:r>
            <a:r>
              <a:rPr lang="pt-BR" sz="3600" dirty="0"/>
              <a:t> (verdadeiro ou falso) e está presente em quase todas as linguagens de programação. </a:t>
            </a:r>
          </a:p>
          <a:p>
            <a:pPr algn="just">
              <a:lnSpc>
                <a:spcPct val="107000"/>
              </a:lnSpc>
              <a:spcAft>
                <a:spcPts val="800"/>
              </a:spcAft>
            </a:pPr>
            <a:endParaRPr lang="pt-BR" sz="1400"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pt-BR" sz="3600" dirty="0"/>
              <a:t>	Os dados são representados pelas informações tratadas (processadas) por um computador. Essas informações estão caracterizadas basicamente por três tipos de dados: dados numéricos (inteiros e reais), dados caracteres e dados lógicos. </a:t>
            </a:r>
          </a:p>
          <a:p>
            <a:pPr algn="just">
              <a:lnSpc>
                <a:spcPct val="107000"/>
              </a:lnSpc>
              <a:spcAft>
                <a:spcPts val="800"/>
              </a:spcAft>
            </a:pPr>
            <a:endParaRPr lang="pt-BR" sz="800" dirty="0"/>
          </a:p>
          <a:p>
            <a:pPr marL="571500" indent="-571500" algn="just">
              <a:lnSpc>
                <a:spcPct val="107000"/>
              </a:lnSpc>
              <a:spcAft>
                <a:spcPts val="800"/>
              </a:spcAft>
              <a:buFont typeface="Wingdings" panose="05000000000000000000" pitchFamily="2" charset="2"/>
              <a:buChar char="ü"/>
            </a:pPr>
            <a:r>
              <a:rPr lang="pt-BR" sz="3600" b="1" dirty="0"/>
              <a:t>TIPOS INTEIROS - </a:t>
            </a:r>
            <a:r>
              <a:rPr lang="pt-BR" sz="3600" dirty="0"/>
              <a:t>São caracterizados como dados do tipo inteiro numérico positivo ou negativo, </a:t>
            </a:r>
            <a:r>
              <a:rPr lang="pt-BR" sz="3600" dirty="0" err="1"/>
              <a:t>excluindose</a:t>
            </a:r>
            <a:r>
              <a:rPr lang="pt-BR" sz="3600" dirty="0"/>
              <a:t> destes qualquer número fracionário. Exemplo: 65, 0, -13 e -76.</a:t>
            </a:r>
          </a:p>
          <a:p>
            <a:pPr marL="571500" indent="-571500" algn="just">
              <a:lnSpc>
                <a:spcPct val="107000"/>
              </a:lnSpc>
              <a:spcAft>
                <a:spcPts val="800"/>
              </a:spcAft>
              <a:buFont typeface="Wingdings" panose="05000000000000000000" pitchFamily="2" charset="2"/>
              <a:buChar char="ü"/>
            </a:pPr>
            <a:r>
              <a:rPr lang="pt-BR" sz="3600" b="1" dirty="0"/>
              <a:t>TIPOS REAIS -</a:t>
            </a:r>
            <a:r>
              <a:rPr lang="pt-BR" sz="3600" dirty="0"/>
              <a:t> São caracterizados como tipos reais os dados numéricos positivos, negativos e números fracionários. São exemplos: -44, 0, -3, -76, 1.2, -45.897, entre outros. </a:t>
            </a:r>
            <a:endParaRPr lang="pt-BR"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ço Reservado para Número de Slide 3">
            <a:extLst>
              <a:ext uri="{FF2B5EF4-FFF2-40B4-BE49-F238E27FC236}">
                <a16:creationId xmlns:a16="http://schemas.microsoft.com/office/drawing/2014/main" id="{975EE534-0A51-ACEA-0868-49899575E485}"/>
              </a:ext>
            </a:extLst>
          </p:cNvPr>
          <p:cNvSpPr>
            <a:spLocks noGrp="1"/>
          </p:cNvSpPr>
          <p:nvPr>
            <p:ph type="sldNum" sz="quarter" idx="7"/>
          </p:nvPr>
        </p:nvSpPr>
        <p:spPr/>
        <p:txBody>
          <a:bodyPr/>
          <a:lstStyle/>
          <a:p>
            <a:fld id="{B6F15528-21DE-4FAA-801E-634DDDAF4B2B}" type="slidenum">
              <a:rPr lang="pt-BR" smtClean="0"/>
              <a:t>36</a:t>
            </a:fld>
            <a:endParaRPr lang="pt-BR" dirty="0"/>
          </a:p>
        </p:txBody>
      </p:sp>
    </p:spTree>
    <p:extLst>
      <p:ext uri="{BB962C8B-B14F-4D97-AF65-F5344CB8AC3E}">
        <p14:creationId xmlns:p14="http://schemas.microsoft.com/office/powerpoint/2010/main" val="34848356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8" name="CaixaDeTexto 7">
            <a:extLst>
              <a:ext uri="{FF2B5EF4-FFF2-40B4-BE49-F238E27FC236}">
                <a16:creationId xmlns:a16="http://schemas.microsoft.com/office/drawing/2014/main" id="{32ECFBBC-8E08-1314-7749-0FA82FEC5807}"/>
              </a:ext>
            </a:extLst>
          </p:cNvPr>
          <p:cNvSpPr txBox="1"/>
          <p:nvPr/>
        </p:nvSpPr>
        <p:spPr>
          <a:xfrm>
            <a:off x="523875" y="474997"/>
            <a:ext cx="17240250" cy="9836924"/>
          </a:xfrm>
          <a:prstGeom prst="rect">
            <a:avLst/>
          </a:prstGeom>
          <a:noFill/>
        </p:spPr>
        <p:txBody>
          <a:bodyPr wrap="square">
            <a:spAutoFit/>
          </a:bodyPr>
          <a:lstStyle/>
          <a:p>
            <a:pPr marL="571500" indent="-571500" algn="just">
              <a:lnSpc>
                <a:spcPct val="107000"/>
              </a:lnSpc>
              <a:spcAft>
                <a:spcPts val="800"/>
              </a:spcAft>
              <a:buFont typeface="Wingdings" panose="05000000000000000000" pitchFamily="2" charset="2"/>
              <a:buChar char="ü"/>
            </a:pPr>
            <a:r>
              <a:rPr lang="pt-BR" sz="3600" b="1" dirty="0"/>
              <a:t>TIPOS LITERAIS - </a:t>
            </a:r>
            <a:r>
              <a:rPr lang="pt-BR" sz="3600" dirty="0"/>
              <a:t>São caracterizados como dados literais, as letras, números e símbolos especiais. Toda sequência de caracteres deve ser indicada entre aspas (”). Este tipo de dado é também conhecido como: alfanumérico, </a:t>
            </a:r>
            <a:r>
              <a:rPr lang="pt-BR" sz="3600" dirty="0" err="1"/>
              <a:t>string</a:t>
            </a:r>
            <a:r>
              <a:rPr lang="pt-BR" sz="3600" dirty="0"/>
              <a:t>, </a:t>
            </a:r>
            <a:r>
              <a:rPr lang="pt-BR" sz="3600" dirty="0" err="1"/>
              <a:t>caracter</a:t>
            </a:r>
            <a:r>
              <a:rPr lang="pt-BR" sz="3600" dirty="0"/>
              <a:t> ou cadeia.</a:t>
            </a:r>
          </a:p>
          <a:p>
            <a:pPr marL="571500" indent="-571500" algn="just">
              <a:lnSpc>
                <a:spcPct val="107000"/>
              </a:lnSpc>
              <a:spcAft>
                <a:spcPts val="800"/>
              </a:spcAft>
              <a:buFont typeface="Wingdings" panose="05000000000000000000" pitchFamily="2" charset="2"/>
              <a:buChar char="ü"/>
            </a:pPr>
            <a:r>
              <a:rPr lang="pt-BR" sz="3600" b="1" dirty="0"/>
              <a:t>TIPOS LÓGICOS  - </a:t>
            </a:r>
            <a:r>
              <a:rPr lang="pt-BR" sz="3600" dirty="0"/>
              <a:t>São caracterizados como tipos lógicos os dados com valores verdadeiro e falso. É chamado de booleano, devido à contribuição do filósofo e matemático inglês George </a:t>
            </a:r>
            <a:r>
              <a:rPr lang="pt-BR" sz="3600" dirty="0" err="1"/>
              <a:t>Boole</a:t>
            </a:r>
            <a:r>
              <a:rPr lang="pt-BR" sz="3600" dirty="0"/>
              <a:t> na área da lógica matemática. </a:t>
            </a:r>
          </a:p>
          <a:p>
            <a:pPr marL="571500" indent="-571500" algn="just">
              <a:lnSpc>
                <a:spcPct val="107000"/>
              </a:lnSpc>
              <a:spcAft>
                <a:spcPts val="800"/>
              </a:spcAft>
              <a:buFont typeface="Wingdings" panose="05000000000000000000" pitchFamily="2" charset="2"/>
              <a:buChar char="ü"/>
            </a:pPr>
            <a:endParaRPr lang="pt-BR" sz="1600" dirty="0"/>
          </a:p>
          <a:p>
            <a:pPr algn="ctr">
              <a:lnSpc>
                <a:spcPct val="107000"/>
              </a:lnSpc>
              <a:spcAft>
                <a:spcPts val="800"/>
              </a:spcAft>
            </a:pPr>
            <a:r>
              <a:rPr lang="pt-BR" sz="3600" b="1" dirty="0"/>
              <a:t>ESTRUTURA DE DADOS </a:t>
            </a:r>
          </a:p>
          <a:p>
            <a:pPr algn="ctr">
              <a:lnSpc>
                <a:spcPct val="107000"/>
              </a:lnSpc>
              <a:spcAft>
                <a:spcPts val="800"/>
              </a:spcAft>
            </a:pPr>
            <a:endParaRPr lang="pt-BR" sz="1600" b="1" dirty="0"/>
          </a:p>
          <a:p>
            <a:pPr algn="just">
              <a:lnSpc>
                <a:spcPct val="107000"/>
              </a:lnSpc>
              <a:spcAft>
                <a:spcPts val="800"/>
              </a:spcAft>
            </a:pPr>
            <a:r>
              <a:rPr lang="pt-BR" sz="3600" dirty="0"/>
              <a:t>	Estruturas de dados definem a organização e suas operações (métodos de acesso) sobre um determinado conjunto de informações. Essa organização permite um melhor processamento e é usada para grandes volumes de dados. </a:t>
            </a:r>
          </a:p>
          <a:p>
            <a:pPr algn="just">
              <a:lnSpc>
                <a:spcPct val="107000"/>
              </a:lnSpc>
              <a:spcAft>
                <a:spcPts val="800"/>
              </a:spcAft>
            </a:pPr>
            <a:r>
              <a:rPr lang="pt-BR" sz="3600" dirty="0"/>
              <a:t>	Por exemplo: você deseja armazenar o nome de todos os alunos da sua turma. O sistema deve definir a organização (como salvar) e, consequentemente, o acesso ao conjunto de operações sobre esses dados (inserir ou remover um aluno, editar um nome ou trocar a posição de um dado). </a:t>
            </a:r>
            <a:endParaRPr lang="pt-BR"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ço Reservado para Número de Slide 3">
            <a:extLst>
              <a:ext uri="{FF2B5EF4-FFF2-40B4-BE49-F238E27FC236}">
                <a16:creationId xmlns:a16="http://schemas.microsoft.com/office/drawing/2014/main" id="{975EE534-0A51-ACEA-0868-49899575E485}"/>
              </a:ext>
            </a:extLst>
          </p:cNvPr>
          <p:cNvSpPr>
            <a:spLocks noGrp="1"/>
          </p:cNvSpPr>
          <p:nvPr>
            <p:ph type="sldNum" sz="quarter" idx="7"/>
          </p:nvPr>
        </p:nvSpPr>
        <p:spPr/>
        <p:txBody>
          <a:bodyPr/>
          <a:lstStyle/>
          <a:p>
            <a:fld id="{B6F15528-21DE-4FAA-801E-634DDDAF4B2B}" type="slidenum">
              <a:rPr lang="pt-BR" smtClean="0"/>
              <a:t>37</a:t>
            </a:fld>
            <a:endParaRPr lang="pt-BR" dirty="0"/>
          </a:p>
        </p:txBody>
      </p:sp>
    </p:spTree>
    <p:extLst>
      <p:ext uri="{BB962C8B-B14F-4D97-AF65-F5344CB8AC3E}">
        <p14:creationId xmlns:p14="http://schemas.microsoft.com/office/powerpoint/2010/main" val="37317459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8" name="CaixaDeTexto 7">
            <a:extLst>
              <a:ext uri="{FF2B5EF4-FFF2-40B4-BE49-F238E27FC236}">
                <a16:creationId xmlns:a16="http://schemas.microsoft.com/office/drawing/2014/main" id="{32ECFBBC-8E08-1314-7749-0FA82FEC5807}"/>
              </a:ext>
            </a:extLst>
          </p:cNvPr>
          <p:cNvSpPr txBox="1"/>
          <p:nvPr/>
        </p:nvSpPr>
        <p:spPr>
          <a:xfrm>
            <a:off x="531309" y="1714646"/>
            <a:ext cx="17240250" cy="6404317"/>
          </a:xfrm>
          <a:prstGeom prst="rect">
            <a:avLst/>
          </a:prstGeom>
          <a:noFill/>
        </p:spPr>
        <p:txBody>
          <a:bodyPr wrap="square">
            <a:spAutoFit/>
          </a:bodyPr>
          <a:lstStyle/>
          <a:p>
            <a:pPr algn="just">
              <a:lnSpc>
                <a:spcPct val="107000"/>
              </a:lnSpc>
              <a:spcAft>
                <a:spcPts val="800"/>
              </a:spcAft>
            </a:pPr>
            <a:r>
              <a:rPr lang="pt-BR" sz="3600" dirty="0"/>
              <a:t>Há vários tipos de estrutura de dados. </a:t>
            </a:r>
          </a:p>
          <a:p>
            <a:pPr algn="just">
              <a:lnSpc>
                <a:spcPct val="107000"/>
              </a:lnSpc>
              <a:spcAft>
                <a:spcPts val="800"/>
              </a:spcAft>
            </a:pPr>
            <a:endParaRPr lang="pt-BR" sz="3600" dirty="0"/>
          </a:p>
          <a:p>
            <a:pPr algn="just">
              <a:lnSpc>
                <a:spcPct val="107000"/>
              </a:lnSpc>
              <a:spcAft>
                <a:spcPts val="800"/>
              </a:spcAft>
            </a:pPr>
            <a:r>
              <a:rPr lang="pt-BR" sz="3600" b="1" dirty="0"/>
              <a:t>Lista (</a:t>
            </a:r>
            <a:r>
              <a:rPr lang="pt-BR" sz="3600" b="1" dirty="0" err="1"/>
              <a:t>list</a:t>
            </a:r>
            <a:r>
              <a:rPr lang="pt-BR" sz="3600" b="1" dirty="0"/>
              <a:t>)</a:t>
            </a:r>
            <a:r>
              <a:rPr lang="pt-BR" sz="3600" dirty="0"/>
              <a:t> – Uma lista armazena dados do mesmo tipo em sequência. Os dados não precisam estar necessariamente armazenados em sequência física na memória do computador, mas há uma sequência lógica entre eles. Cada elemento da lista é chamado de nó. </a:t>
            </a:r>
          </a:p>
          <a:p>
            <a:pPr algn="just">
              <a:lnSpc>
                <a:spcPct val="107000"/>
              </a:lnSpc>
              <a:spcAft>
                <a:spcPts val="800"/>
              </a:spcAft>
            </a:pPr>
            <a:r>
              <a:rPr lang="pt-BR" sz="3600" dirty="0"/>
              <a:t>	Em uma lista sequencial ou contígua, os nós estão em sequência lógica e física. Em uma lista encadeada, não há a necessidade da sequência física, apenas a sequência lógica deve ser mantida e o último nó é uma célula nula. </a:t>
            </a:r>
          </a:p>
          <a:p>
            <a:pPr algn="just">
              <a:lnSpc>
                <a:spcPct val="107000"/>
              </a:lnSpc>
              <a:spcAft>
                <a:spcPts val="800"/>
              </a:spcAft>
            </a:pPr>
            <a:r>
              <a:rPr lang="pt-BR" sz="3600" dirty="0"/>
              <a:t>	As listas são subdivididas em filas, pilhas e vetores, dependendo do acesso aos nós. </a:t>
            </a:r>
          </a:p>
        </p:txBody>
      </p:sp>
      <p:sp>
        <p:nvSpPr>
          <p:cNvPr id="4" name="Espaço Reservado para Número de Slide 3">
            <a:extLst>
              <a:ext uri="{FF2B5EF4-FFF2-40B4-BE49-F238E27FC236}">
                <a16:creationId xmlns:a16="http://schemas.microsoft.com/office/drawing/2014/main" id="{975EE534-0A51-ACEA-0868-49899575E485}"/>
              </a:ext>
            </a:extLst>
          </p:cNvPr>
          <p:cNvSpPr>
            <a:spLocks noGrp="1"/>
          </p:cNvSpPr>
          <p:nvPr>
            <p:ph type="sldNum" sz="quarter" idx="7"/>
          </p:nvPr>
        </p:nvSpPr>
        <p:spPr/>
        <p:txBody>
          <a:bodyPr/>
          <a:lstStyle/>
          <a:p>
            <a:fld id="{B6F15528-21DE-4FAA-801E-634DDDAF4B2B}" type="slidenum">
              <a:rPr lang="pt-BR" smtClean="0"/>
              <a:t>38</a:t>
            </a:fld>
            <a:endParaRPr lang="pt-BR" dirty="0"/>
          </a:p>
        </p:txBody>
      </p:sp>
    </p:spTree>
    <p:extLst>
      <p:ext uri="{BB962C8B-B14F-4D97-AF65-F5344CB8AC3E}">
        <p14:creationId xmlns:p14="http://schemas.microsoft.com/office/powerpoint/2010/main" val="3425020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8" name="CaixaDeTexto 7">
            <a:extLst>
              <a:ext uri="{FF2B5EF4-FFF2-40B4-BE49-F238E27FC236}">
                <a16:creationId xmlns:a16="http://schemas.microsoft.com/office/drawing/2014/main" id="{32ECFBBC-8E08-1314-7749-0FA82FEC5807}"/>
              </a:ext>
            </a:extLst>
          </p:cNvPr>
          <p:cNvSpPr txBox="1"/>
          <p:nvPr/>
        </p:nvSpPr>
        <p:spPr>
          <a:xfrm>
            <a:off x="531309" y="876300"/>
            <a:ext cx="17240250" cy="1844416"/>
          </a:xfrm>
          <a:prstGeom prst="rect">
            <a:avLst/>
          </a:prstGeom>
          <a:noFill/>
        </p:spPr>
        <p:txBody>
          <a:bodyPr wrap="square">
            <a:spAutoFit/>
          </a:bodyPr>
          <a:lstStyle/>
          <a:p>
            <a:pPr algn="just">
              <a:lnSpc>
                <a:spcPct val="107000"/>
              </a:lnSpc>
              <a:spcAft>
                <a:spcPts val="800"/>
              </a:spcAft>
            </a:pPr>
            <a:r>
              <a:rPr lang="pt-BR" sz="3600" b="1" dirty="0"/>
              <a:t>Fila (</a:t>
            </a:r>
            <a:r>
              <a:rPr lang="pt-BR" sz="3600" b="1" dirty="0" err="1"/>
              <a:t>queue</a:t>
            </a:r>
            <a:r>
              <a:rPr lang="pt-BR" sz="3600" b="1" dirty="0"/>
              <a:t>)</a:t>
            </a:r>
            <a:r>
              <a:rPr lang="pt-BR" sz="3600" dirty="0"/>
              <a:t> - A fila é uma estrutura do tipo </a:t>
            </a:r>
            <a:r>
              <a:rPr lang="pt-BR" sz="3600" b="1" i="1" dirty="0" err="1"/>
              <a:t>first</a:t>
            </a:r>
            <a:r>
              <a:rPr lang="pt-BR" sz="3600" b="1" i="1" dirty="0"/>
              <a:t> in </a:t>
            </a:r>
            <a:r>
              <a:rPr lang="pt-BR" sz="3600" b="1" i="1" dirty="0" err="1"/>
              <a:t>first</a:t>
            </a:r>
            <a:r>
              <a:rPr lang="pt-BR" sz="3600" b="1" i="1" dirty="0"/>
              <a:t> out</a:t>
            </a:r>
            <a:r>
              <a:rPr lang="pt-BR" sz="3600" dirty="0"/>
              <a:t> (FIFO), na qual o primeiro elemento a ser inserido será o primeiro a ser retirado. Assim como em uma fila de pessoas, o primeiro que chegou no balcão, será o primeiro a ser atendido, e assim por diante. </a:t>
            </a:r>
            <a:endParaRPr lang="pt-BR"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ço Reservado para Número de Slide 3">
            <a:extLst>
              <a:ext uri="{FF2B5EF4-FFF2-40B4-BE49-F238E27FC236}">
                <a16:creationId xmlns:a16="http://schemas.microsoft.com/office/drawing/2014/main" id="{975EE534-0A51-ACEA-0868-49899575E485}"/>
              </a:ext>
            </a:extLst>
          </p:cNvPr>
          <p:cNvSpPr>
            <a:spLocks noGrp="1"/>
          </p:cNvSpPr>
          <p:nvPr>
            <p:ph type="sldNum" sz="quarter" idx="7"/>
          </p:nvPr>
        </p:nvSpPr>
        <p:spPr/>
        <p:txBody>
          <a:bodyPr/>
          <a:lstStyle/>
          <a:p>
            <a:fld id="{B6F15528-21DE-4FAA-801E-634DDDAF4B2B}" type="slidenum">
              <a:rPr lang="pt-BR" smtClean="0"/>
              <a:t>39</a:t>
            </a:fld>
            <a:endParaRPr lang="pt-BR" dirty="0"/>
          </a:p>
        </p:txBody>
      </p:sp>
      <p:pic>
        <p:nvPicPr>
          <p:cNvPr id="6" name="Imagem 5">
            <a:extLst>
              <a:ext uri="{FF2B5EF4-FFF2-40B4-BE49-F238E27FC236}">
                <a16:creationId xmlns:a16="http://schemas.microsoft.com/office/drawing/2014/main" id="{B330C6EC-0730-9FFC-AC70-347D6C40FF9F}"/>
              </a:ext>
            </a:extLst>
          </p:cNvPr>
          <p:cNvPicPr>
            <a:picLocks noChangeAspect="1"/>
          </p:cNvPicPr>
          <p:nvPr/>
        </p:nvPicPr>
        <p:blipFill>
          <a:blip r:embed="rId2"/>
          <a:stretch>
            <a:fillRect/>
          </a:stretch>
        </p:blipFill>
        <p:spPr>
          <a:xfrm>
            <a:off x="4800600" y="2770509"/>
            <a:ext cx="8077200" cy="6796401"/>
          </a:xfrm>
          <a:prstGeom prst="rect">
            <a:avLst/>
          </a:prstGeom>
        </p:spPr>
      </p:pic>
    </p:spTree>
    <p:extLst>
      <p:ext uri="{BB962C8B-B14F-4D97-AF65-F5344CB8AC3E}">
        <p14:creationId xmlns:p14="http://schemas.microsoft.com/office/powerpoint/2010/main" val="3847460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aixaDeTexto 20">
            <a:extLst>
              <a:ext uri="{FF2B5EF4-FFF2-40B4-BE49-F238E27FC236}">
                <a16:creationId xmlns:a16="http://schemas.microsoft.com/office/drawing/2014/main" id="{9809F7FD-AA32-8F5F-451E-D829D79ADCB3}"/>
              </a:ext>
            </a:extLst>
          </p:cNvPr>
          <p:cNvSpPr txBox="1"/>
          <p:nvPr/>
        </p:nvSpPr>
        <p:spPr>
          <a:xfrm>
            <a:off x="5829300" y="495300"/>
            <a:ext cx="6629400" cy="658835"/>
          </a:xfrm>
          <a:prstGeom prst="rect">
            <a:avLst/>
          </a:prstGeom>
          <a:noFill/>
        </p:spPr>
        <p:txBody>
          <a:bodyPr wrap="square">
            <a:spAutoFit/>
          </a:bodyPr>
          <a:lstStyle>
            <a:defPPr>
              <a:defRPr lang="pt-BR"/>
            </a:defPPr>
            <a:lvl1pPr marL="195580" marR="661670" indent="179705" algn="just">
              <a:lnSpc>
                <a:spcPct val="102000"/>
              </a:lnSpc>
              <a:spcAft>
                <a:spcPts val="660"/>
              </a:spcAft>
              <a:defRPr sz="3600" kern="100">
                <a:solidFill>
                  <a:srgbClr val="000000"/>
                </a:solidFill>
                <a:effectLst/>
                <a:latin typeface="Calibri" panose="020F0502020204030204" pitchFamily="34" charset="0"/>
                <a:ea typeface="Calibri" panose="020F0502020204030204" pitchFamily="34" charset="0"/>
              </a:defRPr>
            </a:lvl1pPr>
          </a:lstStyle>
          <a:p>
            <a:pPr algn="ctr">
              <a:lnSpc>
                <a:spcPct val="107000"/>
              </a:lnSpc>
              <a:spcAft>
                <a:spcPts val="800"/>
              </a:spcAft>
            </a:pPr>
            <a:r>
              <a:rPr lang="pt-BR" b="1" dirty="0"/>
              <a:t>LÓGICA DE PROGRAMAÇÃO </a:t>
            </a:r>
            <a:endParaRPr lang="pt-BR" sz="36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object 5">
            <a:extLst>
              <a:ext uri="{FF2B5EF4-FFF2-40B4-BE49-F238E27FC236}">
                <a16:creationId xmlns:a16="http://schemas.microsoft.com/office/drawing/2014/main" id="{AE1196A3-3CDF-F212-1F33-41FF43409096}"/>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2" name="object 5">
            <a:extLst>
              <a:ext uri="{FF2B5EF4-FFF2-40B4-BE49-F238E27FC236}">
                <a16:creationId xmlns:a16="http://schemas.microsoft.com/office/drawing/2014/main" id="{651E9627-10F1-68FA-01B0-1F868AE7C7E5}"/>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4" name="Espaço Reservado para Número de Slide 3">
            <a:extLst>
              <a:ext uri="{FF2B5EF4-FFF2-40B4-BE49-F238E27FC236}">
                <a16:creationId xmlns:a16="http://schemas.microsoft.com/office/drawing/2014/main" id="{959F0704-BDDA-1653-F1A7-B3300DCAF011}"/>
              </a:ext>
            </a:extLst>
          </p:cNvPr>
          <p:cNvSpPr>
            <a:spLocks noGrp="1"/>
          </p:cNvSpPr>
          <p:nvPr>
            <p:ph type="sldNum" sz="quarter" idx="7"/>
          </p:nvPr>
        </p:nvSpPr>
        <p:spPr/>
        <p:txBody>
          <a:bodyPr/>
          <a:lstStyle/>
          <a:p>
            <a:fld id="{B6F15528-21DE-4FAA-801E-634DDDAF4B2B}" type="slidenum">
              <a:rPr lang="pt-BR" smtClean="0"/>
              <a:t>4</a:t>
            </a:fld>
            <a:endParaRPr lang="pt-BR" dirty="0"/>
          </a:p>
        </p:txBody>
      </p:sp>
      <p:sp>
        <p:nvSpPr>
          <p:cNvPr id="5" name="CaixaDeTexto 4">
            <a:extLst>
              <a:ext uri="{FF2B5EF4-FFF2-40B4-BE49-F238E27FC236}">
                <a16:creationId xmlns:a16="http://schemas.microsoft.com/office/drawing/2014/main" id="{E187C4FB-C743-A4E8-9356-F48B986F79A8}"/>
              </a:ext>
            </a:extLst>
          </p:cNvPr>
          <p:cNvSpPr txBox="1"/>
          <p:nvPr/>
        </p:nvSpPr>
        <p:spPr>
          <a:xfrm>
            <a:off x="914400" y="1650209"/>
            <a:ext cx="16459201" cy="1754326"/>
          </a:xfrm>
          <a:prstGeom prst="rect">
            <a:avLst/>
          </a:prstGeom>
          <a:noFill/>
        </p:spPr>
        <p:txBody>
          <a:bodyPr wrap="square">
            <a:spAutoFit/>
          </a:bodyPr>
          <a:lstStyle/>
          <a:p>
            <a:pPr algn="just"/>
            <a:r>
              <a:rPr lang="pt-BR" sz="3600" dirty="0"/>
              <a:t>	A lógica de programação surgiu a partir dos princípios da lógica e consiste em uma técnica de encadeamento do pensamento para atingir um determinado objetivo ou solucionar um problema. </a:t>
            </a:r>
          </a:p>
        </p:txBody>
      </p:sp>
      <p:pic>
        <p:nvPicPr>
          <p:cNvPr id="8" name="Imagem 7">
            <a:extLst>
              <a:ext uri="{FF2B5EF4-FFF2-40B4-BE49-F238E27FC236}">
                <a16:creationId xmlns:a16="http://schemas.microsoft.com/office/drawing/2014/main" id="{4CDEA653-7E8F-54EB-8D9B-972A6E3DFA90}"/>
              </a:ext>
            </a:extLst>
          </p:cNvPr>
          <p:cNvPicPr>
            <a:picLocks noChangeAspect="1"/>
          </p:cNvPicPr>
          <p:nvPr/>
        </p:nvPicPr>
        <p:blipFill>
          <a:blip r:embed="rId2"/>
          <a:stretch>
            <a:fillRect/>
          </a:stretch>
        </p:blipFill>
        <p:spPr>
          <a:xfrm>
            <a:off x="1915454" y="3415731"/>
            <a:ext cx="14457091" cy="2599869"/>
          </a:xfrm>
          <a:prstGeom prst="rect">
            <a:avLst/>
          </a:prstGeom>
        </p:spPr>
      </p:pic>
      <p:sp>
        <p:nvSpPr>
          <p:cNvPr id="10" name="CaixaDeTexto 9">
            <a:extLst>
              <a:ext uri="{FF2B5EF4-FFF2-40B4-BE49-F238E27FC236}">
                <a16:creationId xmlns:a16="http://schemas.microsoft.com/office/drawing/2014/main" id="{028C7024-04E4-3D68-87DF-09518748AE5E}"/>
              </a:ext>
            </a:extLst>
          </p:cNvPr>
          <p:cNvSpPr txBox="1"/>
          <p:nvPr/>
        </p:nvSpPr>
        <p:spPr>
          <a:xfrm>
            <a:off x="914399" y="6241462"/>
            <a:ext cx="16459201" cy="3416320"/>
          </a:xfrm>
          <a:prstGeom prst="rect">
            <a:avLst/>
          </a:prstGeom>
          <a:noFill/>
        </p:spPr>
        <p:txBody>
          <a:bodyPr wrap="square">
            <a:spAutoFit/>
          </a:bodyPr>
          <a:lstStyle/>
          <a:p>
            <a:pPr algn="just"/>
            <a:r>
              <a:rPr lang="pt-BR" sz="3600" dirty="0"/>
              <a:t>	Para isso, é necessário utilizar uma sequência lógica, que é um conjunto de passos a serem executados. </a:t>
            </a:r>
          </a:p>
          <a:p>
            <a:pPr algn="just"/>
            <a:r>
              <a:rPr lang="pt-BR" sz="3600" dirty="0"/>
              <a:t>	Quando falamos em sequência lógica, estamos falando de algoritmos. </a:t>
            </a:r>
          </a:p>
          <a:p>
            <a:pPr algn="just"/>
            <a:r>
              <a:rPr lang="pt-BR" sz="3600" dirty="0"/>
              <a:t>	Saiba que uma das ações mais comuns de um(a) programador(a) é buscar as melhores soluções e encontrar os algoritmos mais adequados para a criação de programas de computadores, soluções e serviços. </a:t>
            </a:r>
          </a:p>
        </p:txBody>
      </p:sp>
    </p:spTree>
    <p:extLst>
      <p:ext uri="{BB962C8B-B14F-4D97-AF65-F5344CB8AC3E}">
        <p14:creationId xmlns:p14="http://schemas.microsoft.com/office/powerpoint/2010/main" val="36682809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8" name="CaixaDeTexto 7">
            <a:extLst>
              <a:ext uri="{FF2B5EF4-FFF2-40B4-BE49-F238E27FC236}">
                <a16:creationId xmlns:a16="http://schemas.microsoft.com/office/drawing/2014/main" id="{32ECFBBC-8E08-1314-7749-0FA82FEC5807}"/>
              </a:ext>
            </a:extLst>
          </p:cNvPr>
          <p:cNvSpPr txBox="1"/>
          <p:nvPr/>
        </p:nvSpPr>
        <p:spPr>
          <a:xfrm>
            <a:off x="531309" y="580640"/>
            <a:ext cx="17240250" cy="2437206"/>
          </a:xfrm>
          <a:prstGeom prst="rect">
            <a:avLst/>
          </a:prstGeom>
          <a:noFill/>
        </p:spPr>
        <p:txBody>
          <a:bodyPr wrap="square">
            <a:spAutoFit/>
          </a:bodyPr>
          <a:lstStyle/>
          <a:p>
            <a:pPr algn="just">
              <a:lnSpc>
                <a:spcPct val="107000"/>
              </a:lnSpc>
              <a:spcAft>
                <a:spcPts val="800"/>
              </a:spcAft>
            </a:pPr>
            <a:r>
              <a:rPr lang="pt-BR" sz="3600" b="1" dirty="0"/>
              <a:t>Pilha (</a:t>
            </a:r>
            <a:r>
              <a:rPr lang="pt-BR" sz="3600" b="1" dirty="0" err="1"/>
              <a:t>stacks</a:t>
            </a:r>
            <a:r>
              <a:rPr lang="pt-BR" sz="3600" b="1" dirty="0"/>
              <a:t>) - </a:t>
            </a:r>
            <a:r>
              <a:rPr lang="pt-BR" sz="3600" dirty="0"/>
              <a:t>A pilha é uma estrutura do tipo </a:t>
            </a:r>
            <a:r>
              <a:rPr lang="pt-BR" sz="3600" b="1" i="1" dirty="0" err="1"/>
              <a:t>last</a:t>
            </a:r>
            <a:r>
              <a:rPr lang="pt-BR" sz="3600" b="1" i="1" dirty="0"/>
              <a:t> in </a:t>
            </a:r>
            <a:r>
              <a:rPr lang="pt-BR" sz="3600" b="1" i="1" dirty="0" err="1"/>
              <a:t>first</a:t>
            </a:r>
            <a:r>
              <a:rPr lang="pt-BR" sz="3600" b="1" i="1" dirty="0"/>
              <a:t> out</a:t>
            </a:r>
            <a:r>
              <a:rPr lang="pt-BR" sz="3600" dirty="0"/>
              <a:t> (LIFO). O último elemento a ser inserido será o primeiro elemento a ser retirado. Podemos ter acesso ao topo dessa pilha, inserir um novo item, remover o item corrente. É como uma pilha de pratos: colocamos ou retiramos pratos no topo da pilha. </a:t>
            </a:r>
            <a:endParaRPr lang="pt-BR"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ço Reservado para Número de Slide 3">
            <a:extLst>
              <a:ext uri="{FF2B5EF4-FFF2-40B4-BE49-F238E27FC236}">
                <a16:creationId xmlns:a16="http://schemas.microsoft.com/office/drawing/2014/main" id="{975EE534-0A51-ACEA-0868-49899575E485}"/>
              </a:ext>
            </a:extLst>
          </p:cNvPr>
          <p:cNvSpPr>
            <a:spLocks noGrp="1"/>
          </p:cNvSpPr>
          <p:nvPr>
            <p:ph type="sldNum" sz="quarter" idx="7"/>
          </p:nvPr>
        </p:nvSpPr>
        <p:spPr/>
        <p:txBody>
          <a:bodyPr/>
          <a:lstStyle/>
          <a:p>
            <a:fld id="{B6F15528-21DE-4FAA-801E-634DDDAF4B2B}" type="slidenum">
              <a:rPr lang="pt-BR" smtClean="0"/>
              <a:t>40</a:t>
            </a:fld>
            <a:endParaRPr lang="pt-BR" dirty="0"/>
          </a:p>
        </p:txBody>
      </p:sp>
      <p:pic>
        <p:nvPicPr>
          <p:cNvPr id="7" name="Imagem 6">
            <a:extLst>
              <a:ext uri="{FF2B5EF4-FFF2-40B4-BE49-F238E27FC236}">
                <a16:creationId xmlns:a16="http://schemas.microsoft.com/office/drawing/2014/main" id="{F20DD92F-C2C5-2F37-E568-9E7F7E5647D0}"/>
              </a:ext>
            </a:extLst>
          </p:cNvPr>
          <p:cNvPicPr>
            <a:picLocks noChangeAspect="1"/>
          </p:cNvPicPr>
          <p:nvPr/>
        </p:nvPicPr>
        <p:blipFill>
          <a:blip r:embed="rId2"/>
          <a:stretch>
            <a:fillRect/>
          </a:stretch>
        </p:blipFill>
        <p:spPr>
          <a:xfrm>
            <a:off x="2838191" y="3331786"/>
            <a:ext cx="12611618" cy="4206372"/>
          </a:xfrm>
          <a:prstGeom prst="rect">
            <a:avLst/>
          </a:prstGeom>
        </p:spPr>
      </p:pic>
      <p:sp>
        <p:nvSpPr>
          <p:cNvPr id="10" name="CaixaDeTexto 9">
            <a:extLst>
              <a:ext uri="{FF2B5EF4-FFF2-40B4-BE49-F238E27FC236}">
                <a16:creationId xmlns:a16="http://schemas.microsoft.com/office/drawing/2014/main" id="{0ED65B5B-8283-06D1-C313-165785E6652A}"/>
              </a:ext>
            </a:extLst>
          </p:cNvPr>
          <p:cNvSpPr txBox="1"/>
          <p:nvPr/>
        </p:nvSpPr>
        <p:spPr>
          <a:xfrm>
            <a:off x="523875" y="7712572"/>
            <a:ext cx="17240250" cy="1754326"/>
          </a:xfrm>
          <a:prstGeom prst="rect">
            <a:avLst/>
          </a:prstGeom>
          <a:noFill/>
        </p:spPr>
        <p:txBody>
          <a:bodyPr wrap="square">
            <a:spAutoFit/>
          </a:bodyPr>
          <a:lstStyle/>
          <a:p>
            <a:pPr algn="just"/>
            <a:r>
              <a:rPr lang="pt-BR" sz="3600" b="1" dirty="0"/>
              <a:t>Vetor (</a:t>
            </a:r>
            <a:r>
              <a:rPr lang="pt-BR" sz="3600" b="1" dirty="0" err="1"/>
              <a:t>array</a:t>
            </a:r>
            <a:r>
              <a:rPr lang="pt-BR" sz="3600" b="1" dirty="0"/>
              <a:t> ou matriz)</a:t>
            </a:r>
            <a:r>
              <a:rPr lang="pt-BR" sz="3600" dirty="0"/>
              <a:t> - Um vetor é uma estrutura que armazena uma sequência de objetos do mesmo tipo, em posição consecutiva lógica e física, sendo possível alcançar qualquer item diretamente. Não é necessário passar pelo primeiro ou último elemento. </a:t>
            </a:r>
          </a:p>
        </p:txBody>
      </p:sp>
    </p:spTree>
    <p:extLst>
      <p:ext uri="{BB962C8B-B14F-4D97-AF65-F5344CB8AC3E}">
        <p14:creationId xmlns:p14="http://schemas.microsoft.com/office/powerpoint/2010/main" val="40946661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8" name="CaixaDeTexto 7">
            <a:extLst>
              <a:ext uri="{FF2B5EF4-FFF2-40B4-BE49-F238E27FC236}">
                <a16:creationId xmlns:a16="http://schemas.microsoft.com/office/drawing/2014/main" id="{32ECFBBC-8E08-1314-7749-0FA82FEC5807}"/>
              </a:ext>
            </a:extLst>
          </p:cNvPr>
          <p:cNvSpPr txBox="1"/>
          <p:nvPr/>
        </p:nvSpPr>
        <p:spPr>
          <a:xfrm>
            <a:off x="6540988" y="431900"/>
            <a:ext cx="5220891" cy="658835"/>
          </a:xfrm>
          <a:prstGeom prst="rect">
            <a:avLst/>
          </a:prstGeom>
          <a:noFill/>
        </p:spPr>
        <p:txBody>
          <a:bodyPr wrap="square">
            <a:spAutoFit/>
          </a:bodyPr>
          <a:lstStyle/>
          <a:p>
            <a:pPr algn="just">
              <a:lnSpc>
                <a:spcPct val="107000"/>
              </a:lnSpc>
              <a:spcAft>
                <a:spcPts val="800"/>
              </a:spcAft>
            </a:pPr>
            <a:r>
              <a:rPr lang="pt-BR" sz="3600" b="1" dirty="0"/>
              <a:t>VARIÁVEIS E CONSTANTES </a:t>
            </a:r>
            <a:endParaRPr lang="pt-BR" sz="36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ço Reservado para Número de Slide 3">
            <a:extLst>
              <a:ext uri="{FF2B5EF4-FFF2-40B4-BE49-F238E27FC236}">
                <a16:creationId xmlns:a16="http://schemas.microsoft.com/office/drawing/2014/main" id="{975EE534-0A51-ACEA-0868-49899575E485}"/>
              </a:ext>
            </a:extLst>
          </p:cNvPr>
          <p:cNvSpPr>
            <a:spLocks noGrp="1"/>
          </p:cNvSpPr>
          <p:nvPr>
            <p:ph type="sldNum" sz="quarter" idx="7"/>
          </p:nvPr>
        </p:nvSpPr>
        <p:spPr/>
        <p:txBody>
          <a:bodyPr/>
          <a:lstStyle/>
          <a:p>
            <a:fld id="{B6F15528-21DE-4FAA-801E-634DDDAF4B2B}" type="slidenum">
              <a:rPr lang="pt-BR" smtClean="0"/>
              <a:t>41</a:t>
            </a:fld>
            <a:endParaRPr lang="pt-BR" dirty="0"/>
          </a:p>
        </p:txBody>
      </p:sp>
      <p:sp>
        <p:nvSpPr>
          <p:cNvPr id="7" name="CaixaDeTexto 6">
            <a:extLst>
              <a:ext uri="{FF2B5EF4-FFF2-40B4-BE49-F238E27FC236}">
                <a16:creationId xmlns:a16="http://schemas.microsoft.com/office/drawing/2014/main" id="{F773F036-8FDC-DF50-92F0-AE237808E250}"/>
              </a:ext>
            </a:extLst>
          </p:cNvPr>
          <p:cNvSpPr txBox="1"/>
          <p:nvPr/>
        </p:nvSpPr>
        <p:spPr>
          <a:xfrm>
            <a:off x="914399" y="2150581"/>
            <a:ext cx="9926592" cy="5078313"/>
          </a:xfrm>
          <a:prstGeom prst="rect">
            <a:avLst/>
          </a:prstGeom>
          <a:noFill/>
        </p:spPr>
        <p:txBody>
          <a:bodyPr wrap="square">
            <a:spAutoFit/>
          </a:bodyPr>
          <a:lstStyle/>
          <a:p>
            <a:pPr algn="just"/>
            <a:r>
              <a:rPr lang="pt-BR" sz="3600" dirty="0"/>
              <a:t>	O valor dos tipos de dados é salvo em uma variável, ou seja, em um espaço de memória do computador. </a:t>
            </a:r>
          </a:p>
          <a:p>
            <a:pPr algn="just"/>
            <a:r>
              <a:rPr lang="pt-BR" sz="3600" dirty="0"/>
              <a:t>	As variáveis devem ser declaradas com nome, valor e tipo. </a:t>
            </a:r>
          </a:p>
          <a:p>
            <a:pPr algn="just"/>
            <a:r>
              <a:rPr lang="pt-BR" sz="3600" dirty="0"/>
              <a:t>	O nome é atribuído ao declarar a variável. </a:t>
            </a:r>
          </a:p>
          <a:p>
            <a:pPr algn="just"/>
            <a:r>
              <a:rPr lang="pt-BR" sz="3600" dirty="0"/>
              <a:t>	O valor pode ser atribuído ou calculado. </a:t>
            </a:r>
          </a:p>
          <a:p>
            <a:pPr algn="just"/>
            <a:r>
              <a:rPr lang="pt-BR" sz="3600" dirty="0"/>
              <a:t>	O tipo depende do valor e da linguagem da programação usada. </a:t>
            </a:r>
          </a:p>
        </p:txBody>
      </p:sp>
      <p:sp>
        <p:nvSpPr>
          <p:cNvPr id="14" name="CaixaDeTexto 13">
            <a:extLst>
              <a:ext uri="{FF2B5EF4-FFF2-40B4-BE49-F238E27FC236}">
                <a16:creationId xmlns:a16="http://schemas.microsoft.com/office/drawing/2014/main" id="{DAB5D4A5-FF3B-23F3-37B5-C3FC0BB88D99}"/>
              </a:ext>
            </a:extLst>
          </p:cNvPr>
          <p:cNvSpPr txBox="1"/>
          <p:nvPr/>
        </p:nvSpPr>
        <p:spPr>
          <a:xfrm>
            <a:off x="838200" y="7494861"/>
            <a:ext cx="16916400" cy="1200329"/>
          </a:xfrm>
          <a:prstGeom prst="rect">
            <a:avLst/>
          </a:prstGeom>
          <a:noFill/>
        </p:spPr>
        <p:txBody>
          <a:bodyPr wrap="square">
            <a:spAutoFit/>
          </a:bodyPr>
          <a:lstStyle/>
          <a:p>
            <a:pPr algn="just"/>
            <a:r>
              <a:rPr lang="pt-BR" sz="3600" dirty="0"/>
              <a:t>	A sintaxe dos comandos, inclusive o da declaração de variáveis, também depende da linguagem de programação usada. </a:t>
            </a:r>
          </a:p>
        </p:txBody>
      </p:sp>
      <p:pic>
        <p:nvPicPr>
          <p:cNvPr id="6" name="Imagem 5">
            <a:extLst>
              <a:ext uri="{FF2B5EF4-FFF2-40B4-BE49-F238E27FC236}">
                <a16:creationId xmlns:a16="http://schemas.microsoft.com/office/drawing/2014/main" id="{C79B619D-A6EB-5D41-C5ED-AB32AE0CC1F9}"/>
              </a:ext>
            </a:extLst>
          </p:cNvPr>
          <p:cNvPicPr>
            <a:picLocks noChangeAspect="1"/>
          </p:cNvPicPr>
          <p:nvPr/>
        </p:nvPicPr>
        <p:blipFill>
          <a:blip r:embed="rId2"/>
          <a:stretch>
            <a:fillRect/>
          </a:stretch>
        </p:blipFill>
        <p:spPr>
          <a:xfrm>
            <a:off x="11765596" y="2208683"/>
            <a:ext cx="5940482" cy="4356353"/>
          </a:xfrm>
          <a:prstGeom prst="rect">
            <a:avLst/>
          </a:prstGeom>
        </p:spPr>
      </p:pic>
    </p:spTree>
    <p:extLst>
      <p:ext uri="{BB962C8B-B14F-4D97-AF65-F5344CB8AC3E}">
        <p14:creationId xmlns:p14="http://schemas.microsoft.com/office/powerpoint/2010/main" val="12028623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8" name="CaixaDeTexto 7">
            <a:extLst>
              <a:ext uri="{FF2B5EF4-FFF2-40B4-BE49-F238E27FC236}">
                <a16:creationId xmlns:a16="http://schemas.microsoft.com/office/drawing/2014/main" id="{32ECFBBC-8E08-1314-7749-0FA82FEC5807}"/>
              </a:ext>
            </a:extLst>
          </p:cNvPr>
          <p:cNvSpPr txBox="1"/>
          <p:nvPr/>
        </p:nvSpPr>
        <p:spPr>
          <a:xfrm>
            <a:off x="531309" y="643890"/>
            <a:ext cx="17240250" cy="3029997"/>
          </a:xfrm>
          <a:prstGeom prst="rect">
            <a:avLst/>
          </a:prstGeom>
          <a:noFill/>
        </p:spPr>
        <p:txBody>
          <a:bodyPr wrap="square">
            <a:spAutoFit/>
          </a:bodyPr>
          <a:lstStyle/>
          <a:p>
            <a:pPr algn="just">
              <a:lnSpc>
                <a:spcPct val="107000"/>
              </a:lnSpc>
              <a:spcAft>
                <a:spcPts val="800"/>
              </a:spcAft>
            </a:pPr>
            <a:r>
              <a:rPr lang="pt-BR" sz="3600" dirty="0"/>
              <a:t>	Por exemplo: eu desejo armazenar o valor "Helena" em uma variável de nome </a:t>
            </a:r>
            <a:r>
              <a:rPr lang="pt-BR" sz="3600" b="1" dirty="0"/>
              <a:t>“</a:t>
            </a:r>
            <a:r>
              <a:rPr lang="pt-BR" sz="3600" b="1" dirty="0" err="1"/>
              <a:t>nomeDoEstudante</a:t>
            </a:r>
            <a:r>
              <a:rPr lang="pt-BR" sz="3600" b="1" dirty="0"/>
              <a:t>”</a:t>
            </a:r>
            <a:r>
              <a:rPr lang="pt-BR" sz="3600" dirty="0"/>
              <a:t>. Como o valor é formado de caracteres, o tipo da variável deve ser </a:t>
            </a:r>
            <a:r>
              <a:rPr lang="pt-BR" sz="3600" dirty="0" err="1"/>
              <a:t>string</a:t>
            </a:r>
            <a:r>
              <a:rPr lang="pt-BR" sz="3600" dirty="0"/>
              <a:t>. No quadro a seguir, temos dois exemplos de declaração de variáveis em duas linguagens de programação diferentes (em preto). O texto em cinza claro são comentários (indicados pelo sinal //) e não fazem parte do comando. </a:t>
            </a:r>
            <a:endParaRPr lang="pt-BR"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ço Reservado para Número de Slide 3">
            <a:extLst>
              <a:ext uri="{FF2B5EF4-FFF2-40B4-BE49-F238E27FC236}">
                <a16:creationId xmlns:a16="http://schemas.microsoft.com/office/drawing/2014/main" id="{975EE534-0A51-ACEA-0868-49899575E485}"/>
              </a:ext>
            </a:extLst>
          </p:cNvPr>
          <p:cNvSpPr>
            <a:spLocks noGrp="1"/>
          </p:cNvSpPr>
          <p:nvPr>
            <p:ph type="sldNum" sz="quarter" idx="7"/>
          </p:nvPr>
        </p:nvSpPr>
        <p:spPr/>
        <p:txBody>
          <a:bodyPr/>
          <a:lstStyle/>
          <a:p>
            <a:fld id="{B6F15528-21DE-4FAA-801E-634DDDAF4B2B}" type="slidenum">
              <a:rPr lang="pt-BR" smtClean="0"/>
              <a:t>42</a:t>
            </a:fld>
            <a:endParaRPr lang="pt-BR" dirty="0"/>
          </a:p>
        </p:txBody>
      </p:sp>
      <p:sp>
        <p:nvSpPr>
          <p:cNvPr id="7" name="CaixaDeTexto 6">
            <a:extLst>
              <a:ext uri="{FF2B5EF4-FFF2-40B4-BE49-F238E27FC236}">
                <a16:creationId xmlns:a16="http://schemas.microsoft.com/office/drawing/2014/main" id="{BDAB7242-872C-E2F2-19F0-8965CCB7EF75}"/>
              </a:ext>
            </a:extLst>
          </p:cNvPr>
          <p:cNvSpPr txBox="1"/>
          <p:nvPr/>
        </p:nvSpPr>
        <p:spPr>
          <a:xfrm>
            <a:off x="3505200" y="3976574"/>
            <a:ext cx="11576824" cy="6001643"/>
          </a:xfrm>
          <a:prstGeom prst="rect">
            <a:avLst/>
          </a:prstGeom>
          <a:noFill/>
        </p:spPr>
        <p:txBody>
          <a:bodyPr wrap="square">
            <a:spAutoFit/>
          </a:bodyPr>
          <a:lstStyle/>
          <a:p>
            <a:pPr marL="342900" indent="-342900">
              <a:buFont typeface="+mj-lt"/>
              <a:buAutoNum type="arabicPeriod"/>
            </a:pPr>
            <a:r>
              <a:rPr lang="pt-BR" sz="3200" dirty="0"/>
              <a:t>        // Linguagem X </a:t>
            </a:r>
          </a:p>
          <a:p>
            <a:pPr marL="342900" indent="-342900">
              <a:buFont typeface="+mj-lt"/>
              <a:buAutoNum type="arabicPeriod"/>
            </a:pPr>
            <a:r>
              <a:rPr lang="pt-BR" sz="3200" dirty="0"/>
              <a:t>        var </a:t>
            </a:r>
            <a:r>
              <a:rPr lang="pt-BR" sz="3200" dirty="0" err="1"/>
              <a:t>nomeDoEstudante</a:t>
            </a:r>
            <a:r>
              <a:rPr lang="pt-BR" sz="3200" dirty="0"/>
              <a:t>: </a:t>
            </a:r>
            <a:r>
              <a:rPr lang="pt-BR" sz="3200" dirty="0" err="1"/>
              <a:t>String</a:t>
            </a:r>
            <a:r>
              <a:rPr lang="pt-BR" sz="3200" dirty="0"/>
              <a:t> = "Helena"; </a:t>
            </a:r>
          </a:p>
          <a:p>
            <a:pPr marL="342900" indent="-342900">
              <a:buFont typeface="+mj-lt"/>
              <a:buAutoNum type="arabicPeriod"/>
            </a:pPr>
            <a:r>
              <a:rPr lang="pt-BR" sz="3200" dirty="0"/>
              <a:t>       // var é a declaração de variável </a:t>
            </a:r>
          </a:p>
          <a:p>
            <a:pPr marL="342900" indent="-342900">
              <a:buFont typeface="+mj-lt"/>
              <a:buAutoNum type="arabicPeriod"/>
            </a:pPr>
            <a:r>
              <a:rPr lang="pt-BR" sz="3200" dirty="0"/>
              <a:t>       // </a:t>
            </a:r>
            <a:r>
              <a:rPr lang="pt-BR" sz="3200" dirty="0" err="1"/>
              <a:t>nomeDoEstudante</a:t>
            </a:r>
            <a:r>
              <a:rPr lang="pt-BR" sz="3200" dirty="0"/>
              <a:t> é o nome atribuído </a:t>
            </a:r>
          </a:p>
          <a:p>
            <a:pPr marL="342900" indent="-342900">
              <a:buFont typeface="+mj-lt"/>
              <a:buAutoNum type="arabicPeriod"/>
            </a:pPr>
            <a:r>
              <a:rPr lang="pt-BR" sz="3200" dirty="0"/>
              <a:t>       // </a:t>
            </a:r>
            <a:r>
              <a:rPr lang="pt-BR" sz="3200" dirty="0" err="1"/>
              <a:t>string</a:t>
            </a:r>
            <a:r>
              <a:rPr lang="pt-BR" sz="3200" dirty="0"/>
              <a:t> é o tipo de dado, pois é formado de caracteres </a:t>
            </a:r>
          </a:p>
          <a:p>
            <a:pPr marL="342900" indent="-342900">
              <a:buFont typeface="+mj-lt"/>
              <a:buAutoNum type="arabicPeriod"/>
            </a:pPr>
            <a:r>
              <a:rPr lang="pt-BR" sz="3200" dirty="0"/>
              <a:t>       // Helena é o valor </a:t>
            </a:r>
          </a:p>
          <a:p>
            <a:pPr marL="342900" indent="-342900">
              <a:buFont typeface="+mj-lt"/>
              <a:buAutoNum type="arabicPeriod"/>
            </a:pPr>
            <a:r>
              <a:rPr lang="pt-BR" sz="3200" dirty="0"/>
              <a:t>       //Linguagem Y </a:t>
            </a:r>
          </a:p>
          <a:p>
            <a:pPr marL="342900" indent="-342900">
              <a:buFont typeface="+mj-lt"/>
              <a:buAutoNum type="arabicPeriod"/>
            </a:pPr>
            <a:r>
              <a:rPr lang="pt-BR" sz="3200" dirty="0"/>
              <a:t>       $</a:t>
            </a:r>
            <a:r>
              <a:rPr lang="pt-BR" sz="3200" dirty="0" err="1"/>
              <a:t>nomedoestudante</a:t>
            </a:r>
            <a:r>
              <a:rPr lang="pt-BR" sz="3200" dirty="0"/>
              <a:t> = 'Helena’ </a:t>
            </a:r>
          </a:p>
          <a:p>
            <a:pPr marL="342900" indent="-342900">
              <a:buFont typeface="+mj-lt"/>
              <a:buAutoNum type="arabicPeriod"/>
            </a:pPr>
            <a:r>
              <a:rPr lang="pt-BR" sz="3200" dirty="0"/>
              <a:t>       // $ é a declaração de variável</a:t>
            </a:r>
          </a:p>
          <a:p>
            <a:pPr marL="342900" indent="-342900">
              <a:buFont typeface="+mj-lt"/>
              <a:buAutoNum type="arabicPeriod"/>
            </a:pPr>
            <a:r>
              <a:rPr lang="pt-BR" sz="3200" dirty="0"/>
              <a:t>     // </a:t>
            </a:r>
            <a:r>
              <a:rPr lang="pt-BR" sz="3200" dirty="0" err="1"/>
              <a:t>nomedoestudante</a:t>
            </a:r>
            <a:r>
              <a:rPr lang="pt-BR" sz="3200" dirty="0"/>
              <a:t> é o nome atribuído</a:t>
            </a:r>
          </a:p>
          <a:p>
            <a:pPr marL="342900" indent="-342900">
              <a:buFont typeface="+mj-lt"/>
              <a:buAutoNum type="arabicPeriod"/>
            </a:pPr>
            <a:r>
              <a:rPr lang="pt-BR" sz="3200" dirty="0"/>
              <a:t>     // atribui o tipo de acordo com o valor</a:t>
            </a:r>
          </a:p>
          <a:p>
            <a:pPr marL="342900" indent="-342900">
              <a:buFont typeface="+mj-lt"/>
              <a:buAutoNum type="arabicPeriod"/>
            </a:pPr>
            <a:r>
              <a:rPr lang="pt-BR" sz="3200" dirty="0"/>
              <a:t>    // Helena é o valor </a:t>
            </a:r>
          </a:p>
        </p:txBody>
      </p:sp>
    </p:spTree>
    <p:extLst>
      <p:ext uri="{BB962C8B-B14F-4D97-AF65-F5344CB8AC3E}">
        <p14:creationId xmlns:p14="http://schemas.microsoft.com/office/powerpoint/2010/main" val="32715760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8" name="CaixaDeTexto 7">
            <a:extLst>
              <a:ext uri="{FF2B5EF4-FFF2-40B4-BE49-F238E27FC236}">
                <a16:creationId xmlns:a16="http://schemas.microsoft.com/office/drawing/2014/main" id="{32ECFBBC-8E08-1314-7749-0FA82FEC5807}"/>
              </a:ext>
            </a:extLst>
          </p:cNvPr>
          <p:cNvSpPr txBox="1"/>
          <p:nvPr/>
        </p:nvSpPr>
        <p:spPr>
          <a:xfrm>
            <a:off x="531309" y="266700"/>
            <a:ext cx="17240250" cy="9631739"/>
          </a:xfrm>
          <a:prstGeom prst="rect">
            <a:avLst/>
          </a:prstGeom>
          <a:noFill/>
        </p:spPr>
        <p:txBody>
          <a:bodyPr wrap="square">
            <a:spAutoFit/>
          </a:bodyPr>
          <a:lstStyle/>
          <a:p>
            <a:pPr algn="just">
              <a:lnSpc>
                <a:spcPct val="107000"/>
              </a:lnSpc>
              <a:spcAft>
                <a:spcPts val="800"/>
              </a:spcAft>
            </a:pPr>
            <a:r>
              <a:rPr lang="pt-BR" sz="3600" dirty="0"/>
              <a:t>	Durante a execução do algoritmo ou programa, o valor da variável pode mudar. Em um programa que calcula a idade atual de uma pessoa, por exemplo, a variável que guarda o valor da data atual mudará todos os dias. </a:t>
            </a:r>
          </a:p>
          <a:p>
            <a:pPr algn="just">
              <a:lnSpc>
                <a:spcPct val="107000"/>
              </a:lnSpc>
              <a:spcAft>
                <a:spcPts val="800"/>
              </a:spcAft>
            </a:pPr>
            <a:r>
              <a:rPr lang="pt-BR" sz="3600" dirty="0"/>
              <a:t>	</a:t>
            </a:r>
            <a:r>
              <a:rPr lang="pt-BR" sz="3600" b="1" dirty="0"/>
              <a:t>Caso o valor de uma variável não possa ser alterado, indicamos que ela é uma constante.</a:t>
            </a:r>
            <a:r>
              <a:rPr lang="pt-BR" sz="3600" dirty="0"/>
              <a:t> Como a data de nascimento de uma pessoa, no caso do programa que calcula a idade. Assim como a variável, a declaração da constante varia de acordo com a linguagem de programação usada. </a:t>
            </a:r>
          </a:p>
          <a:p>
            <a:pPr algn="just">
              <a:lnSpc>
                <a:spcPct val="107000"/>
              </a:lnSpc>
              <a:spcAft>
                <a:spcPts val="800"/>
              </a:spcAft>
            </a:pPr>
            <a:endParaRPr lang="pt-B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571500" indent="-571500" algn="just">
              <a:lnSpc>
                <a:spcPct val="107000"/>
              </a:lnSpc>
              <a:spcAft>
                <a:spcPts val="800"/>
              </a:spcAft>
              <a:buFont typeface="Wingdings" panose="05000000000000000000" pitchFamily="2" charset="2"/>
              <a:buChar char="ü"/>
            </a:pPr>
            <a:r>
              <a:rPr lang="pt-BR" sz="3600" b="1" dirty="0"/>
              <a:t>O USO DE VARIÁVEIS - </a:t>
            </a:r>
            <a:r>
              <a:rPr lang="pt-BR" sz="3600" dirty="0"/>
              <a:t>É importante ressaltar que os dados a serem processados podem ser variáveis e todo dado armazenado na memória de um computador deve ser identificado, ou seja, é necessário saber qual o seu tipo para depois fazer o armazenamento adequado. Depois de armazenado, o dado poderá ser utilizado e manipulado.</a:t>
            </a:r>
          </a:p>
          <a:p>
            <a:pPr algn="just">
              <a:lnSpc>
                <a:spcPct val="107000"/>
              </a:lnSpc>
              <a:spcAft>
                <a:spcPts val="800"/>
              </a:spcAft>
            </a:pPr>
            <a:r>
              <a:rPr lang="pt-BR" sz="3600" dirty="0"/>
              <a:t>	Para exemplificar o conceito de variável, imagine que a memória do computador é um armário com várias gavetas, sendo que cada gaveta pode apenas armazenar um único valor (seja ele numérico, lógico ou caractere). </a:t>
            </a:r>
            <a:endParaRPr lang="pt-BR"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ço Reservado para Número de Slide 3">
            <a:extLst>
              <a:ext uri="{FF2B5EF4-FFF2-40B4-BE49-F238E27FC236}">
                <a16:creationId xmlns:a16="http://schemas.microsoft.com/office/drawing/2014/main" id="{975EE534-0A51-ACEA-0868-49899575E485}"/>
              </a:ext>
            </a:extLst>
          </p:cNvPr>
          <p:cNvSpPr>
            <a:spLocks noGrp="1"/>
          </p:cNvSpPr>
          <p:nvPr>
            <p:ph type="sldNum" sz="quarter" idx="7"/>
          </p:nvPr>
        </p:nvSpPr>
        <p:spPr/>
        <p:txBody>
          <a:bodyPr/>
          <a:lstStyle/>
          <a:p>
            <a:fld id="{B6F15528-21DE-4FAA-801E-634DDDAF4B2B}" type="slidenum">
              <a:rPr lang="pt-BR" smtClean="0"/>
              <a:t>43</a:t>
            </a:fld>
            <a:endParaRPr lang="pt-BR" dirty="0"/>
          </a:p>
        </p:txBody>
      </p:sp>
    </p:spTree>
    <p:extLst>
      <p:ext uri="{BB962C8B-B14F-4D97-AF65-F5344CB8AC3E}">
        <p14:creationId xmlns:p14="http://schemas.microsoft.com/office/powerpoint/2010/main" val="3889469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8" name="CaixaDeTexto 7">
            <a:extLst>
              <a:ext uri="{FF2B5EF4-FFF2-40B4-BE49-F238E27FC236}">
                <a16:creationId xmlns:a16="http://schemas.microsoft.com/office/drawing/2014/main" id="{32ECFBBC-8E08-1314-7749-0FA82FEC5807}"/>
              </a:ext>
            </a:extLst>
          </p:cNvPr>
          <p:cNvSpPr txBox="1"/>
          <p:nvPr/>
        </p:nvSpPr>
        <p:spPr>
          <a:xfrm>
            <a:off x="531309" y="643890"/>
            <a:ext cx="17240250" cy="9083256"/>
          </a:xfrm>
          <a:prstGeom prst="rect">
            <a:avLst/>
          </a:prstGeom>
          <a:noFill/>
        </p:spPr>
        <p:txBody>
          <a:bodyPr wrap="square">
            <a:spAutoFit/>
          </a:bodyPr>
          <a:lstStyle/>
          <a:p>
            <a:pPr algn="just">
              <a:lnSpc>
                <a:spcPct val="107000"/>
              </a:lnSpc>
              <a:spcAft>
                <a:spcPts val="800"/>
              </a:spcAft>
            </a:pPr>
            <a:r>
              <a:rPr lang="pt-BR" sz="3600" dirty="0"/>
              <a:t>	Desta forma, o valor armazenado pode ser utilizado a qualquer momento.</a:t>
            </a:r>
          </a:p>
          <a:p>
            <a:pPr algn="just">
              <a:lnSpc>
                <a:spcPct val="107000"/>
              </a:lnSpc>
              <a:spcAft>
                <a:spcPts val="800"/>
              </a:spcAft>
            </a:pPr>
            <a:r>
              <a:rPr lang="pt-BR" sz="3600" dirty="0"/>
              <a:t>	O nome de uma variável é utilizado para sua identificação durante a codificação do programa. Sendo assim, é necessário estabelecer algumas regras quanto ao uso das variáveis: </a:t>
            </a:r>
          </a:p>
          <a:p>
            <a:pPr marL="571500" indent="-571500" algn="just">
              <a:lnSpc>
                <a:spcPct val="107000"/>
              </a:lnSpc>
              <a:spcAft>
                <a:spcPts val="800"/>
              </a:spcAft>
              <a:buFont typeface="Arial" panose="020B0604020202020204" pitchFamily="34" charset="0"/>
              <a:buChar char="•"/>
            </a:pPr>
            <a:r>
              <a:rPr lang="pt-BR" sz="3600" dirty="0"/>
              <a:t>Nomes de uma variável poderão ser atribuídos com um ou mais caracteres; </a:t>
            </a:r>
          </a:p>
          <a:p>
            <a:pPr marL="571500" indent="-571500" algn="just">
              <a:lnSpc>
                <a:spcPct val="107000"/>
              </a:lnSpc>
              <a:spcAft>
                <a:spcPts val="800"/>
              </a:spcAft>
              <a:buFont typeface="Arial" panose="020B0604020202020204" pitchFamily="34" charset="0"/>
              <a:buChar char="•"/>
            </a:pPr>
            <a:r>
              <a:rPr lang="pt-BR" sz="3600" dirty="0"/>
              <a:t>O primeiro caractere do nome de uma variável não poderá ser um número e, sim, sempre uma letra; </a:t>
            </a:r>
          </a:p>
          <a:p>
            <a:pPr marL="571500" indent="-571500" algn="just">
              <a:lnSpc>
                <a:spcPct val="107000"/>
              </a:lnSpc>
              <a:spcAft>
                <a:spcPts val="800"/>
              </a:spcAft>
              <a:buFont typeface="Arial" panose="020B0604020202020204" pitchFamily="34" charset="0"/>
              <a:buChar char="•"/>
            </a:pPr>
            <a:r>
              <a:rPr lang="pt-BR" sz="3600" dirty="0"/>
              <a:t>O nome de uma variável não poderá ter espaços em branco; </a:t>
            </a:r>
          </a:p>
          <a:p>
            <a:pPr marL="571500" indent="-571500" algn="just">
              <a:lnSpc>
                <a:spcPct val="107000"/>
              </a:lnSpc>
              <a:spcAft>
                <a:spcPts val="800"/>
              </a:spcAft>
              <a:buFont typeface="Arial" panose="020B0604020202020204" pitchFamily="34" charset="0"/>
              <a:buChar char="•"/>
            </a:pPr>
            <a:r>
              <a:rPr lang="pt-BR" sz="3600" dirty="0"/>
              <a:t>O nome de uma variável não poderá ser uma palavra reservada (uma instrução ou comando utilizado no processo de escrita do código); </a:t>
            </a:r>
          </a:p>
          <a:p>
            <a:pPr marL="571500" indent="-571500" algn="just">
              <a:lnSpc>
                <a:spcPct val="107000"/>
              </a:lnSpc>
              <a:spcAft>
                <a:spcPts val="800"/>
              </a:spcAft>
              <a:buFont typeface="Arial" panose="020B0604020202020204" pitchFamily="34" charset="0"/>
              <a:buChar char="•"/>
            </a:pPr>
            <a:r>
              <a:rPr lang="pt-BR" sz="3600" dirty="0"/>
              <a:t>Não poderão ser utilizados outros caracteres a não ser letras, números e sublinhado.</a:t>
            </a:r>
          </a:p>
          <a:p>
            <a:pPr algn="just">
              <a:lnSpc>
                <a:spcPct val="107000"/>
              </a:lnSpc>
              <a:spcAft>
                <a:spcPts val="800"/>
              </a:spcAft>
            </a:pPr>
            <a:r>
              <a:rPr lang="pt-BR" sz="3600" dirty="0"/>
              <a:t>	São nomes válidos de variáveis: NOMEDOUSUARIO, telefone, </a:t>
            </a:r>
            <a:r>
              <a:rPr lang="pt-BR" sz="3600" dirty="0" err="1"/>
              <a:t>x,z</a:t>
            </a:r>
            <a:r>
              <a:rPr lang="pt-BR" sz="3600" dirty="0"/>
              <a:t>, delta 27,71, entre outros. São nomes inválidos de variáveis: NOME DO USUARIO, 27 delta, </a:t>
            </a:r>
            <a:r>
              <a:rPr lang="pt-BR" sz="3600" dirty="0" err="1"/>
              <a:t>telefonef</a:t>
            </a:r>
            <a:r>
              <a:rPr lang="pt-BR" sz="3600" dirty="0"/>
              <a:t>, escreva e leia (são palavras reservadas), no caso do </a:t>
            </a:r>
            <a:r>
              <a:rPr lang="pt-BR" sz="3600" dirty="0" err="1"/>
              <a:t>Portugol</a:t>
            </a:r>
            <a:r>
              <a:rPr lang="pt-BR" sz="3600" dirty="0"/>
              <a:t>.</a:t>
            </a:r>
            <a:endParaRPr lang="pt-BR"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ço Reservado para Número de Slide 3">
            <a:extLst>
              <a:ext uri="{FF2B5EF4-FFF2-40B4-BE49-F238E27FC236}">
                <a16:creationId xmlns:a16="http://schemas.microsoft.com/office/drawing/2014/main" id="{975EE534-0A51-ACEA-0868-49899575E485}"/>
              </a:ext>
            </a:extLst>
          </p:cNvPr>
          <p:cNvSpPr>
            <a:spLocks noGrp="1"/>
          </p:cNvSpPr>
          <p:nvPr>
            <p:ph type="sldNum" sz="quarter" idx="7"/>
          </p:nvPr>
        </p:nvSpPr>
        <p:spPr/>
        <p:txBody>
          <a:bodyPr/>
          <a:lstStyle/>
          <a:p>
            <a:fld id="{B6F15528-21DE-4FAA-801E-634DDDAF4B2B}" type="slidenum">
              <a:rPr lang="pt-BR" smtClean="0"/>
              <a:t>44</a:t>
            </a:fld>
            <a:endParaRPr lang="pt-BR" dirty="0"/>
          </a:p>
        </p:txBody>
      </p:sp>
    </p:spTree>
    <p:extLst>
      <p:ext uri="{BB962C8B-B14F-4D97-AF65-F5344CB8AC3E}">
        <p14:creationId xmlns:p14="http://schemas.microsoft.com/office/powerpoint/2010/main" val="7233441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8" name="CaixaDeTexto 7">
            <a:extLst>
              <a:ext uri="{FF2B5EF4-FFF2-40B4-BE49-F238E27FC236}">
                <a16:creationId xmlns:a16="http://schemas.microsoft.com/office/drawing/2014/main" id="{32ECFBBC-8E08-1314-7749-0FA82FEC5807}"/>
              </a:ext>
            </a:extLst>
          </p:cNvPr>
          <p:cNvSpPr txBox="1"/>
          <p:nvPr/>
        </p:nvSpPr>
        <p:spPr>
          <a:xfrm>
            <a:off x="531309" y="643890"/>
            <a:ext cx="17240250" cy="8775479"/>
          </a:xfrm>
          <a:prstGeom prst="rect">
            <a:avLst/>
          </a:prstGeom>
          <a:noFill/>
        </p:spPr>
        <p:txBody>
          <a:bodyPr wrap="square">
            <a:spAutoFit/>
          </a:bodyPr>
          <a:lstStyle/>
          <a:p>
            <a:pPr marL="571500" indent="-571500" algn="just">
              <a:lnSpc>
                <a:spcPct val="107000"/>
              </a:lnSpc>
              <a:spcAft>
                <a:spcPts val="800"/>
              </a:spcAft>
              <a:buFont typeface="Wingdings" panose="05000000000000000000" pitchFamily="2" charset="2"/>
              <a:buChar char="ü"/>
            </a:pPr>
            <a:r>
              <a:rPr lang="pt-BR" sz="3600" b="1" dirty="0"/>
              <a:t>INSTRUÇÕES BÁSICAS - </a:t>
            </a:r>
            <a:r>
              <a:rPr lang="pt-BR" sz="3600" dirty="0"/>
              <a:t>As instruções são representadas pelo conjunto de palavras-chaves de uma linguagem de programação e tem por finalidade comandar, usando um computador, o seu funcionamento e a forma como os dados armazenados devem ser tratados. 3.8 </a:t>
            </a:r>
          </a:p>
          <a:p>
            <a:pPr marL="571500" indent="-571500" algn="just">
              <a:lnSpc>
                <a:spcPct val="107000"/>
              </a:lnSpc>
              <a:spcAft>
                <a:spcPts val="800"/>
              </a:spcAft>
              <a:buFont typeface="Wingdings" panose="05000000000000000000" pitchFamily="2" charset="2"/>
              <a:buChar char="ü"/>
            </a:pPr>
            <a:r>
              <a:rPr lang="pt-BR" sz="3600" b="1" dirty="0"/>
              <a:t>REGRAS INICIAIS - </a:t>
            </a:r>
            <a:r>
              <a:rPr lang="pt-BR" sz="3600" dirty="0"/>
              <a:t>Você aprendeu o conceito e aplicação de uma variável, porém, é necessário ter alguns cuidados para diferenciar uma referência a uma instrução de uma variável. </a:t>
            </a:r>
          </a:p>
          <a:p>
            <a:pPr marL="571500" indent="-571500" algn="just">
              <a:lnSpc>
                <a:spcPct val="107000"/>
              </a:lnSpc>
              <a:spcAft>
                <a:spcPts val="800"/>
              </a:spcAft>
              <a:buFont typeface="Arial" panose="020B0604020202020204" pitchFamily="34" charset="0"/>
              <a:buChar char="•"/>
            </a:pPr>
            <a:r>
              <a:rPr lang="pt-BR" sz="3600" dirty="0"/>
              <a:t>Referências feitas a uma instrução devem ser escritas em letra minúscula em formato negrito;</a:t>
            </a:r>
          </a:p>
          <a:p>
            <a:pPr marL="571500" indent="-571500" algn="just">
              <a:lnSpc>
                <a:spcPct val="107000"/>
              </a:lnSpc>
              <a:spcAft>
                <a:spcPts val="800"/>
              </a:spcAft>
              <a:buFont typeface="Arial" panose="020B0604020202020204" pitchFamily="34" charset="0"/>
              <a:buChar char="•"/>
            </a:pPr>
            <a:r>
              <a:rPr lang="pt-BR" sz="3600" dirty="0"/>
              <a:t>Qualquer valor atribuído a uma variável será feito com o símbolo --, tanto no diagrama de blocos quanto em código português estruturado (</a:t>
            </a:r>
            <a:r>
              <a:rPr lang="pt-BR" sz="3600" dirty="0" err="1"/>
              <a:t>Portugol</a:t>
            </a:r>
            <a:r>
              <a:rPr lang="pt-BR" sz="3600" dirty="0"/>
              <a:t>).</a:t>
            </a:r>
          </a:p>
          <a:p>
            <a:pPr marL="571500" indent="-571500" algn="just">
              <a:lnSpc>
                <a:spcPct val="107000"/>
              </a:lnSpc>
              <a:spcAft>
                <a:spcPts val="800"/>
              </a:spcAft>
              <a:buFont typeface="Wingdings" panose="05000000000000000000" pitchFamily="2" charset="2"/>
              <a:buChar char="ü"/>
            </a:pPr>
            <a:r>
              <a:rPr lang="pt-BR" sz="3600" b="1" dirty="0"/>
              <a:t>PORTUGOL (PORTUGUÊS ESTRUTURADO) - </a:t>
            </a:r>
            <a:r>
              <a:rPr lang="pt-BR" sz="3600" dirty="0"/>
              <a:t>Considere a seguinte situação-problema: “Criar um programa que realize a leitura de dois valores numéricos, faça a operação de adição entre os valores e apresente o resultado”.</a:t>
            </a:r>
            <a:endParaRPr lang="pt-BR"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ço Reservado para Número de Slide 3">
            <a:extLst>
              <a:ext uri="{FF2B5EF4-FFF2-40B4-BE49-F238E27FC236}">
                <a16:creationId xmlns:a16="http://schemas.microsoft.com/office/drawing/2014/main" id="{975EE534-0A51-ACEA-0868-49899575E485}"/>
              </a:ext>
            </a:extLst>
          </p:cNvPr>
          <p:cNvSpPr>
            <a:spLocks noGrp="1"/>
          </p:cNvSpPr>
          <p:nvPr>
            <p:ph type="sldNum" sz="quarter" idx="7"/>
          </p:nvPr>
        </p:nvSpPr>
        <p:spPr/>
        <p:txBody>
          <a:bodyPr/>
          <a:lstStyle/>
          <a:p>
            <a:fld id="{B6F15528-21DE-4FAA-801E-634DDDAF4B2B}" type="slidenum">
              <a:rPr lang="pt-BR" smtClean="0"/>
              <a:t>45</a:t>
            </a:fld>
            <a:endParaRPr lang="pt-BR" dirty="0"/>
          </a:p>
        </p:txBody>
      </p:sp>
    </p:spTree>
    <p:extLst>
      <p:ext uri="{BB962C8B-B14F-4D97-AF65-F5344CB8AC3E}">
        <p14:creationId xmlns:p14="http://schemas.microsoft.com/office/powerpoint/2010/main" val="17247324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8" name="CaixaDeTexto 7">
            <a:extLst>
              <a:ext uri="{FF2B5EF4-FFF2-40B4-BE49-F238E27FC236}">
                <a16:creationId xmlns:a16="http://schemas.microsoft.com/office/drawing/2014/main" id="{32ECFBBC-8E08-1314-7749-0FA82FEC5807}"/>
              </a:ext>
            </a:extLst>
          </p:cNvPr>
          <p:cNvSpPr txBox="1"/>
          <p:nvPr/>
        </p:nvSpPr>
        <p:spPr>
          <a:xfrm>
            <a:off x="531309" y="643890"/>
            <a:ext cx="17240250" cy="3725379"/>
          </a:xfrm>
          <a:prstGeom prst="rect">
            <a:avLst/>
          </a:prstGeom>
          <a:noFill/>
        </p:spPr>
        <p:txBody>
          <a:bodyPr wrap="square">
            <a:spAutoFit/>
          </a:bodyPr>
          <a:lstStyle/>
          <a:p>
            <a:pPr algn="just">
              <a:lnSpc>
                <a:spcPct val="107000"/>
              </a:lnSpc>
              <a:spcAft>
                <a:spcPts val="800"/>
              </a:spcAft>
            </a:pPr>
            <a:r>
              <a:rPr lang="pt-BR" sz="3600" dirty="0"/>
              <a:t>	Com base no situação proposta, a interpretação para aplicar a lógica estruturada é o primeiro e importante passo. Isto ocorre com a criação do algoritmo, o qual estabelece os passos necessários na busca de uma solução para a situação apresentada. Lembre-se que a criação de um algoritmo é como uma “receita”.</a:t>
            </a:r>
          </a:p>
          <a:p>
            <a:pPr algn="just">
              <a:lnSpc>
                <a:spcPct val="107000"/>
              </a:lnSpc>
              <a:spcAft>
                <a:spcPts val="800"/>
              </a:spcAft>
            </a:pPr>
            <a:r>
              <a:rPr lang="pt-BR" sz="3600" dirty="0"/>
              <a:t>	Para tanto, observe a estrutura do algoritmo com relação ao problema da leitura dos dois valores (A e B) </a:t>
            </a:r>
            <a:r>
              <a:rPr lang="pt-BR" sz="3600" dirty="0" err="1"/>
              <a:t>ea</a:t>
            </a:r>
            <a:r>
              <a:rPr lang="pt-BR" sz="3600" dirty="0"/>
              <a:t> sua soma (com base nos valores informados).</a:t>
            </a:r>
            <a:endParaRPr lang="pt-BR"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ço Reservado para Número de Slide 3">
            <a:extLst>
              <a:ext uri="{FF2B5EF4-FFF2-40B4-BE49-F238E27FC236}">
                <a16:creationId xmlns:a16="http://schemas.microsoft.com/office/drawing/2014/main" id="{975EE534-0A51-ACEA-0868-49899575E485}"/>
              </a:ext>
            </a:extLst>
          </p:cNvPr>
          <p:cNvSpPr>
            <a:spLocks noGrp="1"/>
          </p:cNvSpPr>
          <p:nvPr>
            <p:ph type="sldNum" sz="quarter" idx="7"/>
          </p:nvPr>
        </p:nvSpPr>
        <p:spPr/>
        <p:txBody>
          <a:bodyPr/>
          <a:lstStyle/>
          <a:p>
            <a:fld id="{B6F15528-21DE-4FAA-801E-634DDDAF4B2B}" type="slidenum">
              <a:rPr lang="pt-BR" smtClean="0"/>
              <a:t>46</a:t>
            </a:fld>
            <a:endParaRPr lang="pt-BR" dirty="0"/>
          </a:p>
        </p:txBody>
      </p:sp>
    </p:spTree>
    <p:extLst>
      <p:ext uri="{BB962C8B-B14F-4D97-AF65-F5344CB8AC3E}">
        <p14:creationId xmlns:p14="http://schemas.microsoft.com/office/powerpoint/2010/main" val="30309075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8" name="CaixaDeTexto 7">
            <a:extLst>
              <a:ext uri="{FF2B5EF4-FFF2-40B4-BE49-F238E27FC236}">
                <a16:creationId xmlns:a16="http://schemas.microsoft.com/office/drawing/2014/main" id="{32ECFBBC-8E08-1314-7749-0FA82FEC5807}"/>
              </a:ext>
            </a:extLst>
          </p:cNvPr>
          <p:cNvSpPr txBox="1"/>
          <p:nvPr/>
        </p:nvSpPr>
        <p:spPr>
          <a:xfrm>
            <a:off x="531308" y="1341949"/>
            <a:ext cx="17240250" cy="1844416"/>
          </a:xfrm>
          <a:prstGeom prst="rect">
            <a:avLst/>
          </a:prstGeom>
          <a:noFill/>
        </p:spPr>
        <p:txBody>
          <a:bodyPr wrap="square">
            <a:spAutoFit/>
          </a:bodyPr>
          <a:lstStyle/>
          <a:p>
            <a:pPr algn="just">
              <a:lnSpc>
                <a:spcPct val="107000"/>
              </a:lnSpc>
              <a:spcAft>
                <a:spcPts val="800"/>
              </a:spcAft>
            </a:pPr>
            <a:r>
              <a:rPr lang="pt-BR" sz="3600" dirty="0"/>
              <a:t>	As informações que fornecemos ao computador são os dados de entrada da nossa aplicação, um processamento é feito com base na informação fornecida, e a saída é o resultado a partir do processamento. </a:t>
            </a:r>
            <a:endParaRPr lang="pt-BR"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ço Reservado para Número de Slide 3">
            <a:extLst>
              <a:ext uri="{FF2B5EF4-FFF2-40B4-BE49-F238E27FC236}">
                <a16:creationId xmlns:a16="http://schemas.microsoft.com/office/drawing/2014/main" id="{975EE534-0A51-ACEA-0868-49899575E485}"/>
              </a:ext>
            </a:extLst>
          </p:cNvPr>
          <p:cNvSpPr>
            <a:spLocks noGrp="1"/>
          </p:cNvSpPr>
          <p:nvPr>
            <p:ph type="sldNum" sz="quarter" idx="7"/>
          </p:nvPr>
        </p:nvSpPr>
        <p:spPr/>
        <p:txBody>
          <a:bodyPr/>
          <a:lstStyle/>
          <a:p>
            <a:fld id="{B6F15528-21DE-4FAA-801E-634DDDAF4B2B}" type="slidenum">
              <a:rPr lang="pt-BR" smtClean="0"/>
              <a:t>47</a:t>
            </a:fld>
            <a:endParaRPr lang="pt-BR" dirty="0"/>
          </a:p>
        </p:txBody>
      </p:sp>
      <p:sp>
        <p:nvSpPr>
          <p:cNvPr id="6" name="CaixaDeTexto 5">
            <a:extLst>
              <a:ext uri="{FF2B5EF4-FFF2-40B4-BE49-F238E27FC236}">
                <a16:creationId xmlns:a16="http://schemas.microsoft.com/office/drawing/2014/main" id="{DAEE14DE-BAD0-E204-5089-5F53210B39F7}"/>
              </a:ext>
            </a:extLst>
          </p:cNvPr>
          <p:cNvSpPr txBox="1"/>
          <p:nvPr/>
        </p:nvSpPr>
        <p:spPr>
          <a:xfrm>
            <a:off x="6522534" y="481159"/>
            <a:ext cx="5257800" cy="646331"/>
          </a:xfrm>
          <a:prstGeom prst="rect">
            <a:avLst/>
          </a:prstGeom>
          <a:noFill/>
        </p:spPr>
        <p:txBody>
          <a:bodyPr wrap="square">
            <a:spAutoFit/>
          </a:bodyPr>
          <a:lstStyle/>
          <a:p>
            <a:r>
              <a:rPr lang="pt-BR" sz="3600" b="1" dirty="0"/>
              <a:t>APLICANDO ALGORITMOS </a:t>
            </a:r>
          </a:p>
        </p:txBody>
      </p:sp>
      <p:pic>
        <p:nvPicPr>
          <p:cNvPr id="9" name="Imagem 8">
            <a:extLst>
              <a:ext uri="{FF2B5EF4-FFF2-40B4-BE49-F238E27FC236}">
                <a16:creationId xmlns:a16="http://schemas.microsoft.com/office/drawing/2014/main" id="{33D41EC7-D228-5BCC-8569-AF5E4C84B8B1}"/>
              </a:ext>
            </a:extLst>
          </p:cNvPr>
          <p:cNvPicPr>
            <a:picLocks noChangeAspect="1"/>
          </p:cNvPicPr>
          <p:nvPr/>
        </p:nvPicPr>
        <p:blipFill>
          <a:blip r:embed="rId2"/>
          <a:stretch>
            <a:fillRect/>
          </a:stretch>
        </p:blipFill>
        <p:spPr>
          <a:xfrm>
            <a:off x="3226775" y="3177606"/>
            <a:ext cx="11834449" cy="2909526"/>
          </a:xfrm>
          <a:prstGeom prst="rect">
            <a:avLst/>
          </a:prstGeom>
        </p:spPr>
      </p:pic>
      <p:sp>
        <p:nvSpPr>
          <p:cNvPr id="11" name="CaixaDeTexto 10">
            <a:extLst>
              <a:ext uri="{FF2B5EF4-FFF2-40B4-BE49-F238E27FC236}">
                <a16:creationId xmlns:a16="http://schemas.microsoft.com/office/drawing/2014/main" id="{9D2DDF48-087D-4C9B-31D7-0032D390A4C2}"/>
              </a:ext>
            </a:extLst>
          </p:cNvPr>
          <p:cNvSpPr txBox="1"/>
          <p:nvPr/>
        </p:nvSpPr>
        <p:spPr>
          <a:xfrm>
            <a:off x="557329" y="6273835"/>
            <a:ext cx="17240249" cy="1754326"/>
          </a:xfrm>
          <a:prstGeom prst="rect">
            <a:avLst/>
          </a:prstGeom>
          <a:noFill/>
        </p:spPr>
        <p:txBody>
          <a:bodyPr wrap="square">
            <a:spAutoFit/>
          </a:bodyPr>
          <a:lstStyle/>
          <a:p>
            <a:pPr algn="just"/>
            <a:r>
              <a:rPr lang="pt-BR" sz="3600" dirty="0"/>
              <a:t>	Os valores dos dados de entrada e saída são armazenados em variáveis ou constantes. O processamento é feito através da aplicação ou programa de computador, baseado nos algoritmos da programação. </a:t>
            </a:r>
          </a:p>
        </p:txBody>
      </p:sp>
      <p:pic>
        <p:nvPicPr>
          <p:cNvPr id="13" name="Imagem 12">
            <a:extLst>
              <a:ext uri="{FF2B5EF4-FFF2-40B4-BE49-F238E27FC236}">
                <a16:creationId xmlns:a16="http://schemas.microsoft.com/office/drawing/2014/main" id="{EE1FB62C-5FE2-3B34-5991-27C6249E0189}"/>
              </a:ext>
            </a:extLst>
          </p:cNvPr>
          <p:cNvPicPr>
            <a:picLocks noChangeAspect="1"/>
          </p:cNvPicPr>
          <p:nvPr/>
        </p:nvPicPr>
        <p:blipFill>
          <a:blip r:embed="rId3"/>
          <a:stretch>
            <a:fillRect/>
          </a:stretch>
        </p:blipFill>
        <p:spPr>
          <a:xfrm>
            <a:off x="1523999" y="8028161"/>
            <a:ext cx="15240000" cy="1754325"/>
          </a:xfrm>
          <a:prstGeom prst="rect">
            <a:avLst/>
          </a:prstGeom>
        </p:spPr>
      </p:pic>
    </p:spTree>
    <p:extLst>
      <p:ext uri="{BB962C8B-B14F-4D97-AF65-F5344CB8AC3E}">
        <p14:creationId xmlns:p14="http://schemas.microsoft.com/office/powerpoint/2010/main" val="8254378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8" name="CaixaDeTexto 7">
            <a:extLst>
              <a:ext uri="{FF2B5EF4-FFF2-40B4-BE49-F238E27FC236}">
                <a16:creationId xmlns:a16="http://schemas.microsoft.com/office/drawing/2014/main" id="{32ECFBBC-8E08-1314-7749-0FA82FEC5807}"/>
              </a:ext>
            </a:extLst>
          </p:cNvPr>
          <p:cNvSpPr txBox="1"/>
          <p:nvPr/>
        </p:nvSpPr>
        <p:spPr>
          <a:xfrm>
            <a:off x="523874" y="739710"/>
            <a:ext cx="17240250" cy="2437206"/>
          </a:xfrm>
          <a:prstGeom prst="rect">
            <a:avLst/>
          </a:prstGeom>
          <a:noFill/>
        </p:spPr>
        <p:txBody>
          <a:bodyPr wrap="square">
            <a:spAutoFit/>
          </a:bodyPr>
          <a:lstStyle/>
          <a:p>
            <a:pPr algn="just">
              <a:lnSpc>
                <a:spcPct val="107000"/>
              </a:lnSpc>
              <a:spcAft>
                <a:spcPts val="800"/>
              </a:spcAft>
            </a:pPr>
            <a:r>
              <a:rPr lang="pt-BR" sz="3600" dirty="0"/>
              <a:t>	E, assim como na declaração de variáveis e constantes, a sintaxe para cada condicional depende da linguagem de programação escolhida. Apesar das especificidades de cada linguagem, a lógica de programação é a mesma, ou seja, o planejamento macro do algoritmo é o mesmo, mas a escrita dos comandos é diferente.</a:t>
            </a:r>
            <a:endParaRPr lang="pt-BR"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ço Reservado para Número de Slide 3">
            <a:extLst>
              <a:ext uri="{FF2B5EF4-FFF2-40B4-BE49-F238E27FC236}">
                <a16:creationId xmlns:a16="http://schemas.microsoft.com/office/drawing/2014/main" id="{975EE534-0A51-ACEA-0868-49899575E485}"/>
              </a:ext>
            </a:extLst>
          </p:cNvPr>
          <p:cNvSpPr>
            <a:spLocks noGrp="1"/>
          </p:cNvSpPr>
          <p:nvPr>
            <p:ph type="sldNum" sz="quarter" idx="7"/>
          </p:nvPr>
        </p:nvSpPr>
        <p:spPr/>
        <p:txBody>
          <a:bodyPr/>
          <a:lstStyle/>
          <a:p>
            <a:fld id="{B6F15528-21DE-4FAA-801E-634DDDAF4B2B}" type="slidenum">
              <a:rPr lang="pt-BR" smtClean="0"/>
              <a:t>48</a:t>
            </a:fld>
            <a:endParaRPr lang="pt-BR" dirty="0"/>
          </a:p>
        </p:txBody>
      </p:sp>
      <p:pic>
        <p:nvPicPr>
          <p:cNvPr id="7" name="Imagem 6">
            <a:extLst>
              <a:ext uri="{FF2B5EF4-FFF2-40B4-BE49-F238E27FC236}">
                <a16:creationId xmlns:a16="http://schemas.microsoft.com/office/drawing/2014/main" id="{B257790D-0D33-BD78-02C7-E3A2A242CFC5}"/>
              </a:ext>
            </a:extLst>
          </p:cNvPr>
          <p:cNvPicPr>
            <a:picLocks noChangeAspect="1"/>
          </p:cNvPicPr>
          <p:nvPr/>
        </p:nvPicPr>
        <p:blipFill>
          <a:blip r:embed="rId2"/>
          <a:stretch>
            <a:fillRect/>
          </a:stretch>
        </p:blipFill>
        <p:spPr>
          <a:xfrm>
            <a:off x="1295400" y="3389125"/>
            <a:ext cx="15292501" cy="6526097"/>
          </a:xfrm>
          <a:prstGeom prst="rect">
            <a:avLst/>
          </a:prstGeom>
        </p:spPr>
      </p:pic>
    </p:spTree>
    <p:extLst>
      <p:ext uri="{BB962C8B-B14F-4D97-AF65-F5344CB8AC3E}">
        <p14:creationId xmlns:p14="http://schemas.microsoft.com/office/powerpoint/2010/main" val="24902492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8" name="CaixaDeTexto 7">
            <a:extLst>
              <a:ext uri="{FF2B5EF4-FFF2-40B4-BE49-F238E27FC236}">
                <a16:creationId xmlns:a16="http://schemas.microsoft.com/office/drawing/2014/main" id="{32ECFBBC-8E08-1314-7749-0FA82FEC5807}"/>
              </a:ext>
            </a:extLst>
          </p:cNvPr>
          <p:cNvSpPr txBox="1"/>
          <p:nvPr/>
        </p:nvSpPr>
        <p:spPr>
          <a:xfrm>
            <a:off x="531309" y="1562100"/>
            <a:ext cx="17240250" cy="5811527"/>
          </a:xfrm>
          <a:prstGeom prst="rect">
            <a:avLst/>
          </a:prstGeom>
          <a:noFill/>
        </p:spPr>
        <p:txBody>
          <a:bodyPr wrap="square">
            <a:spAutoFit/>
          </a:bodyPr>
          <a:lstStyle/>
          <a:p>
            <a:pPr algn="just">
              <a:lnSpc>
                <a:spcPct val="107000"/>
              </a:lnSpc>
              <a:spcAft>
                <a:spcPts val="800"/>
              </a:spcAft>
            </a:pPr>
            <a:r>
              <a:rPr lang="pt-BR" sz="3600" b="1" dirty="0"/>
              <a:t>Algoritmo</a:t>
            </a:r>
            <a:r>
              <a:rPr lang="pt-BR" sz="3600" dirty="0"/>
              <a:t> </a:t>
            </a:r>
          </a:p>
          <a:p>
            <a:pPr marL="742950" indent="-742950" algn="just">
              <a:lnSpc>
                <a:spcPct val="107000"/>
              </a:lnSpc>
              <a:spcAft>
                <a:spcPts val="800"/>
              </a:spcAft>
              <a:buAutoNum type="arabicPeriod"/>
            </a:pPr>
            <a:r>
              <a:rPr lang="pt-BR" sz="3600" dirty="0"/>
              <a:t>Ler dois valores, representados pelas variáveis A e B; </a:t>
            </a:r>
          </a:p>
          <a:p>
            <a:pPr marL="742950" indent="-742950" algn="just">
              <a:lnSpc>
                <a:spcPct val="107000"/>
              </a:lnSpc>
              <a:spcAft>
                <a:spcPts val="800"/>
              </a:spcAft>
              <a:buAutoNum type="arabicPeriod"/>
            </a:pPr>
            <a:r>
              <a:rPr lang="pt-BR" sz="3600" dirty="0"/>
              <a:t>Efetuar a soma das variáveis A e B e armazenar o resultado na variável X; </a:t>
            </a:r>
          </a:p>
          <a:p>
            <a:pPr marL="742950" indent="-742950" algn="just">
              <a:lnSpc>
                <a:spcPct val="107000"/>
              </a:lnSpc>
              <a:spcAft>
                <a:spcPts val="800"/>
              </a:spcAft>
              <a:buAutoNum type="arabicPeriod"/>
            </a:pPr>
            <a:r>
              <a:rPr lang="pt-BR" sz="3600" dirty="0"/>
              <a:t>Apresentar o valor da variável X após a operação de soma dos valores fornecidos.</a:t>
            </a:r>
          </a:p>
          <a:p>
            <a:pPr algn="just">
              <a:lnSpc>
                <a:spcPct val="107000"/>
              </a:lnSpc>
              <a:spcAft>
                <a:spcPts val="800"/>
              </a:spcAft>
            </a:pPr>
            <a:r>
              <a:rPr lang="pt-BR" sz="3600" dirty="0"/>
              <a:t>	Observe que o algoritmo é um conjunto de passos que resulta numa solução para um determinado problema. Um detalhe a ser observado é que um algoritmo poderá ser feito de várias formas, não necessariamente como exposto acima, pois ele é a interpretação do problema. Acima está sendo utilizada a forma mais comum para iniciar a compreensão de um problema.</a:t>
            </a:r>
            <a:endParaRPr lang="pt-BR"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ço Reservado para Número de Slide 3">
            <a:extLst>
              <a:ext uri="{FF2B5EF4-FFF2-40B4-BE49-F238E27FC236}">
                <a16:creationId xmlns:a16="http://schemas.microsoft.com/office/drawing/2014/main" id="{975EE534-0A51-ACEA-0868-49899575E485}"/>
              </a:ext>
            </a:extLst>
          </p:cNvPr>
          <p:cNvSpPr>
            <a:spLocks noGrp="1"/>
          </p:cNvSpPr>
          <p:nvPr>
            <p:ph type="sldNum" sz="quarter" idx="7"/>
          </p:nvPr>
        </p:nvSpPr>
        <p:spPr/>
        <p:txBody>
          <a:bodyPr/>
          <a:lstStyle/>
          <a:p>
            <a:fld id="{B6F15528-21DE-4FAA-801E-634DDDAF4B2B}" type="slidenum">
              <a:rPr lang="pt-BR" smtClean="0"/>
              <a:t>49</a:t>
            </a:fld>
            <a:endParaRPr lang="pt-BR" dirty="0"/>
          </a:p>
        </p:txBody>
      </p:sp>
    </p:spTree>
    <p:extLst>
      <p:ext uri="{BB962C8B-B14F-4D97-AF65-F5344CB8AC3E}">
        <p14:creationId xmlns:p14="http://schemas.microsoft.com/office/powerpoint/2010/main" val="3659892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aixaDeTexto 20">
            <a:extLst>
              <a:ext uri="{FF2B5EF4-FFF2-40B4-BE49-F238E27FC236}">
                <a16:creationId xmlns:a16="http://schemas.microsoft.com/office/drawing/2014/main" id="{9809F7FD-AA32-8F5F-451E-D829D79ADCB3}"/>
              </a:ext>
            </a:extLst>
          </p:cNvPr>
          <p:cNvSpPr txBox="1"/>
          <p:nvPr/>
        </p:nvSpPr>
        <p:spPr>
          <a:xfrm>
            <a:off x="6934200" y="339562"/>
            <a:ext cx="4419600" cy="658835"/>
          </a:xfrm>
          <a:prstGeom prst="rect">
            <a:avLst/>
          </a:prstGeom>
          <a:noFill/>
        </p:spPr>
        <p:txBody>
          <a:bodyPr wrap="square">
            <a:spAutoFit/>
          </a:bodyPr>
          <a:lstStyle>
            <a:defPPr>
              <a:defRPr lang="pt-BR"/>
            </a:defPPr>
            <a:lvl1pPr marL="195580" marR="661670" indent="179705" algn="just">
              <a:lnSpc>
                <a:spcPct val="102000"/>
              </a:lnSpc>
              <a:spcAft>
                <a:spcPts val="660"/>
              </a:spcAft>
              <a:defRPr sz="3600" kern="100">
                <a:solidFill>
                  <a:srgbClr val="000000"/>
                </a:solidFill>
                <a:effectLst/>
                <a:latin typeface="Calibri" panose="020F0502020204030204" pitchFamily="34" charset="0"/>
                <a:ea typeface="Calibri" panose="020F0502020204030204" pitchFamily="34" charset="0"/>
              </a:defRPr>
            </a:lvl1pPr>
          </a:lstStyle>
          <a:p>
            <a:pPr algn="ctr">
              <a:lnSpc>
                <a:spcPct val="107000"/>
              </a:lnSpc>
              <a:spcAft>
                <a:spcPts val="800"/>
              </a:spcAft>
            </a:pPr>
            <a:r>
              <a:rPr lang="pt-BR" b="1" dirty="0"/>
              <a:t>SOFTWARES </a:t>
            </a:r>
            <a:endParaRPr lang="pt-BR" sz="36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object 5">
            <a:extLst>
              <a:ext uri="{FF2B5EF4-FFF2-40B4-BE49-F238E27FC236}">
                <a16:creationId xmlns:a16="http://schemas.microsoft.com/office/drawing/2014/main" id="{AE1196A3-3CDF-F212-1F33-41FF43409096}"/>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2" name="object 5">
            <a:extLst>
              <a:ext uri="{FF2B5EF4-FFF2-40B4-BE49-F238E27FC236}">
                <a16:creationId xmlns:a16="http://schemas.microsoft.com/office/drawing/2014/main" id="{651E9627-10F1-68FA-01B0-1F868AE7C7E5}"/>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4" name="Espaço Reservado para Número de Slide 3">
            <a:extLst>
              <a:ext uri="{FF2B5EF4-FFF2-40B4-BE49-F238E27FC236}">
                <a16:creationId xmlns:a16="http://schemas.microsoft.com/office/drawing/2014/main" id="{744B013C-E69F-1987-5F90-BA4224224498}"/>
              </a:ext>
            </a:extLst>
          </p:cNvPr>
          <p:cNvSpPr>
            <a:spLocks noGrp="1"/>
          </p:cNvSpPr>
          <p:nvPr>
            <p:ph type="sldNum" sz="quarter" idx="7"/>
          </p:nvPr>
        </p:nvSpPr>
        <p:spPr/>
        <p:txBody>
          <a:bodyPr/>
          <a:lstStyle/>
          <a:p>
            <a:fld id="{B6F15528-21DE-4FAA-801E-634DDDAF4B2B}" type="slidenum">
              <a:rPr lang="pt-BR" smtClean="0"/>
              <a:t>5</a:t>
            </a:fld>
            <a:endParaRPr lang="pt-BR" dirty="0"/>
          </a:p>
        </p:txBody>
      </p:sp>
      <p:sp>
        <p:nvSpPr>
          <p:cNvPr id="5" name="CaixaDeTexto 4">
            <a:extLst>
              <a:ext uri="{FF2B5EF4-FFF2-40B4-BE49-F238E27FC236}">
                <a16:creationId xmlns:a16="http://schemas.microsoft.com/office/drawing/2014/main" id="{B1B7BD26-399E-98CE-5B13-4E13F9B3F806}"/>
              </a:ext>
            </a:extLst>
          </p:cNvPr>
          <p:cNvSpPr txBox="1"/>
          <p:nvPr/>
        </p:nvSpPr>
        <p:spPr>
          <a:xfrm>
            <a:off x="533399" y="1423909"/>
            <a:ext cx="11517115" cy="4524315"/>
          </a:xfrm>
          <a:prstGeom prst="rect">
            <a:avLst/>
          </a:prstGeom>
          <a:noFill/>
        </p:spPr>
        <p:txBody>
          <a:bodyPr wrap="square">
            <a:spAutoFit/>
          </a:bodyPr>
          <a:lstStyle/>
          <a:p>
            <a:pPr algn="just"/>
            <a:r>
              <a:rPr lang="pt-BR" sz="3600" dirty="0"/>
              <a:t>	Você viu que um software é um agrupamento de instruções ou comandos escritos em uma linguagem de programação que são lidos pelo computador e possibilitam seu funcionamento. </a:t>
            </a:r>
          </a:p>
          <a:p>
            <a:pPr algn="just"/>
            <a:r>
              <a:rPr lang="pt-BR" sz="3600" dirty="0"/>
              <a:t>	Em outras palavras, software é um produto virtual usado para descrever programas, aplicativos, scripts, macros e instruções de código embarcado diretamente (firmware), a fim de determinar o que uma máquina deve fazer. </a:t>
            </a:r>
          </a:p>
        </p:txBody>
      </p:sp>
      <p:pic>
        <p:nvPicPr>
          <p:cNvPr id="8" name="Imagem 7">
            <a:extLst>
              <a:ext uri="{FF2B5EF4-FFF2-40B4-BE49-F238E27FC236}">
                <a16:creationId xmlns:a16="http://schemas.microsoft.com/office/drawing/2014/main" id="{ACBB8B7C-28F7-F34E-54B1-99714AE95F59}"/>
              </a:ext>
            </a:extLst>
          </p:cNvPr>
          <p:cNvPicPr>
            <a:picLocks noChangeAspect="1"/>
          </p:cNvPicPr>
          <p:nvPr/>
        </p:nvPicPr>
        <p:blipFill>
          <a:blip r:embed="rId2"/>
          <a:stretch>
            <a:fillRect/>
          </a:stretch>
        </p:blipFill>
        <p:spPr>
          <a:xfrm>
            <a:off x="1143000" y="5948225"/>
            <a:ext cx="15773399" cy="3999214"/>
          </a:xfrm>
          <a:prstGeom prst="rect">
            <a:avLst/>
          </a:prstGeom>
        </p:spPr>
      </p:pic>
      <p:pic>
        <p:nvPicPr>
          <p:cNvPr id="10" name="Imagem 9">
            <a:extLst>
              <a:ext uri="{FF2B5EF4-FFF2-40B4-BE49-F238E27FC236}">
                <a16:creationId xmlns:a16="http://schemas.microsoft.com/office/drawing/2014/main" id="{41C30C76-12EA-6517-BCC5-B5E32094557A}"/>
              </a:ext>
            </a:extLst>
          </p:cNvPr>
          <p:cNvPicPr>
            <a:picLocks noChangeAspect="1"/>
          </p:cNvPicPr>
          <p:nvPr/>
        </p:nvPicPr>
        <p:blipFill>
          <a:blip r:embed="rId3"/>
          <a:stretch>
            <a:fillRect/>
          </a:stretch>
        </p:blipFill>
        <p:spPr>
          <a:xfrm>
            <a:off x="12050515" y="667497"/>
            <a:ext cx="5704085" cy="4131198"/>
          </a:xfrm>
          <a:prstGeom prst="rect">
            <a:avLst/>
          </a:prstGeom>
        </p:spPr>
      </p:pic>
    </p:spTree>
    <p:extLst>
      <p:ext uri="{BB962C8B-B14F-4D97-AF65-F5344CB8AC3E}">
        <p14:creationId xmlns:p14="http://schemas.microsoft.com/office/powerpoint/2010/main" val="40152238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8" name="CaixaDeTexto 7">
            <a:extLst>
              <a:ext uri="{FF2B5EF4-FFF2-40B4-BE49-F238E27FC236}">
                <a16:creationId xmlns:a16="http://schemas.microsoft.com/office/drawing/2014/main" id="{32ECFBBC-8E08-1314-7749-0FA82FEC5807}"/>
              </a:ext>
            </a:extLst>
          </p:cNvPr>
          <p:cNvSpPr txBox="1"/>
          <p:nvPr/>
        </p:nvSpPr>
        <p:spPr>
          <a:xfrm>
            <a:off x="6090193" y="876663"/>
            <a:ext cx="11294559" cy="8775479"/>
          </a:xfrm>
          <a:prstGeom prst="rect">
            <a:avLst/>
          </a:prstGeom>
          <a:noFill/>
        </p:spPr>
        <p:txBody>
          <a:bodyPr wrap="square">
            <a:spAutoFit/>
          </a:bodyPr>
          <a:lstStyle/>
          <a:p>
            <a:pPr algn="just">
              <a:lnSpc>
                <a:spcPct val="107000"/>
              </a:lnSpc>
              <a:spcAft>
                <a:spcPts val="800"/>
              </a:spcAft>
            </a:pPr>
            <a:r>
              <a:rPr lang="pt-BR" sz="3600" b="1" dirty="0"/>
              <a:t>Diagrama de blocos </a:t>
            </a:r>
          </a:p>
          <a:p>
            <a:pPr algn="just">
              <a:lnSpc>
                <a:spcPct val="107000"/>
              </a:lnSpc>
              <a:spcAft>
                <a:spcPts val="800"/>
              </a:spcAft>
            </a:pPr>
            <a:endParaRPr lang="pt-BR" sz="3600" b="1" dirty="0"/>
          </a:p>
          <a:p>
            <a:pPr algn="just">
              <a:lnSpc>
                <a:spcPct val="107000"/>
              </a:lnSpc>
              <a:spcAft>
                <a:spcPts val="800"/>
              </a:spcAft>
            </a:pPr>
            <a:r>
              <a:rPr lang="pt-BR" sz="3600" dirty="0"/>
              <a:t>	Após a finalização da fase de interpretação do problema e da definição das variáveis, segue a fase de diagramação de blocos. </a:t>
            </a:r>
          </a:p>
          <a:p>
            <a:pPr algn="just">
              <a:lnSpc>
                <a:spcPct val="107000"/>
              </a:lnSpc>
              <a:spcAft>
                <a:spcPts val="800"/>
              </a:spcAft>
            </a:pPr>
            <a:r>
              <a:rPr lang="pt-BR" sz="3600" dirty="0"/>
              <a:t>	É importante destacar a indicação de Início e Fim do diagrama com o símbolo Terminal. Observe também a existência de uma seta que conecta um símbolo ao outro. Isto é necessário, pois desta forma sabe-se a direção que o processamento de um programa deverá prosseguir. </a:t>
            </a:r>
          </a:p>
          <a:p>
            <a:pPr algn="just">
              <a:lnSpc>
                <a:spcPct val="107000"/>
              </a:lnSpc>
              <a:spcAft>
                <a:spcPts val="800"/>
              </a:spcAft>
            </a:pPr>
            <a:r>
              <a:rPr lang="pt-BR" sz="3600" dirty="0"/>
              <a:t>	O símbolo retângulo significa Processamento e será utilizado para representar diversas operações, principalmente os cálculos matemáticos executados por um programa.</a:t>
            </a:r>
            <a:endParaRPr lang="pt-BR"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ço Reservado para Número de Slide 3">
            <a:extLst>
              <a:ext uri="{FF2B5EF4-FFF2-40B4-BE49-F238E27FC236}">
                <a16:creationId xmlns:a16="http://schemas.microsoft.com/office/drawing/2014/main" id="{975EE534-0A51-ACEA-0868-49899575E485}"/>
              </a:ext>
            </a:extLst>
          </p:cNvPr>
          <p:cNvSpPr>
            <a:spLocks noGrp="1"/>
          </p:cNvSpPr>
          <p:nvPr>
            <p:ph type="sldNum" sz="quarter" idx="7"/>
          </p:nvPr>
        </p:nvSpPr>
        <p:spPr/>
        <p:txBody>
          <a:bodyPr/>
          <a:lstStyle/>
          <a:p>
            <a:fld id="{B6F15528-21DE-4FAA-801E-634DDDAF4B2B}" type="slidenum">
              <a:rPr lang="pt-BR" smtClean="0"/>
              <a:t>50</a:t>
            </a:fld>
            <a:endParaRPr lang="pt-BR" dirty="0"/>
          </a:p>
        </p:txBody>
      </p:sp>
      <p:pic>
        <p:nvPicPr>
          <p:cNvPr id="6" name="Imagem 5">
            <a:extLst>
              <a:ext uri="{FF2B5EF4-FFF2-40B4-BE49-F238E27FC236}">
                <a16:creationId xmlns:a16="http://schemas.microsoft.com/office/drawing/2014/main" id="{BC9B5321-0C2F-B606-D64F-3F91E646FB2D}"/>
              </a:ext>
            </a:extLst>
          </p:cNvPr>
          <p:cNvPicPr>
            <a:picLocks noChangeAspect="1"/>
          </p:cNvPicPr>
          <p:nvPr/>
        </p:nvPicPr>
        <p:blipFill>
          <a:blip r:embed="rId2"/>
          <a:stretch>
            <a:fillRect/>
          </a:stretch>
        </p:blipFill>
        <p:spPr>
          <a:xfrm>
            <a:off x="1600200" y="668980"/>
            <a:ext cx="2819400" cy="9118742"/>
          </a:xfrm>
          <a:prstGeom prst="rect">
            <a:avLst/>
          </a:prstGeom>
        </p:spPr>
      </p:pic>
    </p:spTree>
    <p:extLst>
      <p:ext uri="{BB962C8B-B14F-4D97-AF65-F5344CB8AC3E}">
        <p14:creationId xmlns:p14="http://schemas.microsoft.com/office/powerpoint/2010/main" val="17508929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8" name="CaixaDeTexto 7">
            <a:extLst>
              <a:ext uri="{FF2B5EF4-FFF2-40B4-BE49-F238E27FC236}">
                <a16:creationId xmlns:a16="http://schemas.microsoft.com/office/drawing/2014/main" id="{32ECFBBC-8E08-1314-7749-0FA82FEC5807}"/>
              </a:ext>
            </a:extLst>
          </p:cNvPr>
          <p:cNvSpPr txBox="1"/>
          <p:nvPr/>
        </p:nvSpPr>
        <p:spPr>
          <a:xfrm>
            <a:off x="609600" y="612778"/>
            <a:ext cx="9525000" cy="9529147"/>
          </a:xfrm>
          <a:prstGeom prst="rect">
            <a:avLst/>
          </a:prstGeom>
          <a:noFill/>
        </p:spPr>
        <p:txBody>
          <a:bodyPr wrap="square">
            <a:spAutoFit/>
          </a:bodyPr>
          <a:lstStyle/>
          <a:p>
            <a:pPr algn="just">
              <a:lnSpc>
                <a:spcPct val="107000"/>
              </a:lnSpc>
              <a:spcAft>
                <a:spcPts val="800"/>
              </a:spcAft>
            </a:pPr>
            <a:r>
              <a:rPr lang="pt-BR" sz="3600" b="1" dirty="0"/>
              <a:t>Português Estruturado </a:t>
            </a:r>
          </a:p>
          <a:p>
            <a:pPr algn="just">
              <a:lnSpc>
                <a:spcPct val="107000"/>
              </a:lnSpc>
              <a:spcAft>
                <a:spcPts val="800"/>
              </a:spcAft>
            </a:pPr>
            <a:endParaRPr lang="pt-BR" sz="1600" dirty="0"/>
          </a:p>
          <a:p>
            <a:pPr algn="just">
              <a:lnSpc>
                <a:spcPct val="107000"/>
              </a:lnSpc>
              <a:spcAft>
                <a:spcPts val="800"/>
              </a:spcAft>
            </a:pPr>
            <a:r>
              <a:rPr lang="pt-BR" sz="3600" dirty="0"/>
              <a:t>	A próxima fase é a codificação. Esta fase obedece ao que está definido no diagrama de blocos, pois é a representação gráfica da lógica de um programa. A codificação sempre deverá ser relacionada às variáveis que são utilizadas no programa. Este relacionamento, além de definir os tipos de dados que serão utilizados, define também o espaço de memória que será necessário para manipular as informações fornecidas durante a execução de um programa.</a:t>
            </a:r>
          </a:p>
          <a:p>
            <a:pPr algn="just">
              <a:lnSpc>
                <a:spcPct val="107000"/>
              </a:lnSpc>
              <a:spcAft>
                <a:spcPts val="800"/>
              </a:spcAft>
            </a:pPr>
            <a:r>
              <a:rPr lang="pt-BR" sz="3600" dirty="0"/>
              <a:t>	Desta forma, são utilizadas no exemplo três variáveis: A, B e X, sendo que deverão ser relacionadas antes de sua utilização, estabelecendo-se assim o seu respectivo tipo.</a:t>
            </a:r>
            <a:endParaRPr lang="pt-BR"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ço Reservado para Número de Slide 3">
            <a:extLst>
              <a:ext uri="{FF2B5EF4-FFF2-40B4-BE49-F238E27FC236}">
                <a16:creationId xmlns:a16="http://schemas.microsoft.com/office/drawing/2014/main" id="{975EE534-0A51-ACEA-0868-49899575E485}"/>
              </a:ext>
            </a:extLst>
          </p:cNvPr>
          <p:cNvSpPr>
            <a:spLocks noGrp="1"/>
          </p:cNvSpPr>
          <p:nvPr>
            <p:ph type="sldNum" sz="quarter" idx="7"/>
          </p:nvPr>
        </p:nvSpPr>
        <p:spPr/>
        <p:txBody>
          <a:bodyPr/>
          <a:lstStyle/>
          <a:p>
            <a:fld id="{B6F15528-21DE-4FAA-801E-634DDDAF4B2B}" type="slidenum">
              <a:rPr lang="pt-BR" smtClean="0"/>
              <a:t>51</a:t>
            </a:fld>
            <a:endParaRPr lang="pt-BR" dirty="0"/>
          </a:p>
        </p:txBody>
      </p:sp>
      <p:pic>
        <p:nvPicPr>
          <p:cNvPr id="7" name="Imagem 6">
            <a:extLst>
              <a:ext uri="{FF2B5EF4-FFF2-40B4-BE49-F238E27FC236}">
                <a16:creationId xmlns:a16="http://schemas.microsoft.com/office/drawing/2014/main" id="{20D7E4DD-2AE9-132B-8A75-108FC70113DC}"/>
              </a:ext>
            </a:extLst>
          </p:cNvPr>
          <p:cNvPicPr>
            <a:picLocks noChangeAspect="1"/>
          </p:cNvPicPr>
          <p:nvPr/>
        </p:nvPicPr>
        <p:blipFill>
          <a:blip r:embed="rId2"/>
          <a:stretch>
            <a:fillRect/>
          </a:stretch>
        </p:blipFill>
        <p:spPr>
          <a:xfrm>
            <a:off x="10134600" y="3086100"/>
            <a:ext cx="7975791" cy="5123497"/>
          </a:xfrm>
          <a:prstGeom prst="rect">
            <a:avLst/>
          </a:prstGeom>
        </p:spPr>
      </p:pic>
    </p:spTree>
    <p:extLst>
      <p:ext uri="{BB962C8B-B14F-4D97-AF65-F5344CB8AC3E}">
        <p14:creationId xmlns:p14="http://schemas.microsoft.com/office/powerpoint/2010/main" val="37765897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8" name="CaixaDeTexto 7">
            <a:extLst>
              <a:ext uri="{FF2B5EF4-FFF2-40B4-BE49-F238E27FC236}">
                <a16:creationId xmlns:a16="http://schemas.microsoft.com/office/drawing/2014/main" id="{32ECFBBC-8E08-1314-7749-0FA82FEC5807}"/>
              </a:ext>
            </a:extLst>
          </p:cNvPr>
          <p:cNvSpPr txBox="1"/>
          <p:nvPr/>
        </p:nvSpPr>
        <p:spPr>
          <a:xfrm>
            <a:off x="609600" y="612778"/>
            <a:ext cx="16992600" cy="7795083"/>
          </a:xfrm>
          <a:prstGeom prst="rect">
            <a:avLst/>
          </a:prstGeom>
          <a:noFill/>
        </p:spPr>
        <p:txBody>
          <a:bodyPr wrap="square">
            <a:spAutoFit/>
          </a:bodyPr>
          <a:lstStyle/>
          <a:p>
            <a:pPr marL="571500" indent="-571500" algn="just">
              <a:lnSpc>
                <a:spcPct val="107000"/>
              </a:lnSpc>
              <a:spcAft>
                <a:spcPts val="800"/>
              </a:spcAft>
              <a:buFont typeface="Wingdings" panose="05000000000000000000" pitchFamily="2" charset="2"/>
              <a:buChar char="ü"/>
            </a:pPr>
            <a:r>
              <a:rPr lang="pt-BR" sz="3600" b="1" dirty="0"/>
              <a:t>TESTE DE MESA - </a:t>
            </a:r>
            <a:r>
              <a:rPr lang="pt-BR" sz="3600" dirty="0"/>
              <a:t>Para testar os algoritmos, existe uma técnica chamada teste de mesa que consiste em acompanhar passo a passo um algoritmo de forma a procurar falhas na lógica utilizada para resolver uma determinada situação-problema. A aplicação do teste de mesa mostra onde é necessário retificar a lógica.</a:t>
            </a:r>
          </a:p>
          <a:p>
            <a:pPr algn="just">
              <a:lnSpc>
                <a:spcPct val="107000"/>
              </a:lnSpc>
              <a:spcAft>
                <a:spcPts val="800"/>
              </a:spcAft>
            </a:pPr>
            <a:endParaRPr lang="pt-BR" sz="3600" dirty="0"/>
          </a:p>
          <a:p>
            <a:pPr marL="571500" indent="-571500" algn="just">
              <a:lnSpc>
                <a:spcPct val="107000"/>
              </a:lnSpc>
              <a:spcAft>
                <a:spcPts val="800"/>
              </a:spcAft>
              <a:buFont typeface="Wingdings" panose="05000000000000000000" pitchFamily="2" charset="2"/>
              <a:buChar char="ü"/>
            </a:pPr>
            <a:r>
              <a:rPr lang="pt-BR" sz="3600" b="1" dirty="0"/>
              <a:t>APLICAÇÃO DO TESTE DE MESA -</a:t>
            </a:r>
            <a:r>
              <a:rPr lang="pt-BR" sz="3600" dirty="0"/>
              <a:t> Com base na explicação acima, aplique o teste de mesa para calcular o salário a receber seguindo os seguintes itens: </a:t>
            </a:r>
          </a:p>
          <a:p>
            <a:pPr marL="742950" indent="-742950" algn="just">
              <a:lnSpc>
                <a:spcPct val="107000"/>
              </a:lnSpc>
              <a:spcAft>
                <a:spcPts val="800"/>
              </a:spcAft>
              <a:buAutoNum type="arabicPeriod"/>
            </a:pPr>
            <a:r>
              <a:rPr lang="pt-BR" sz="3600" dirty="0"/>
              <a:t>Informe o salário-base; </a:t>
            </a:r>
          </a:p>
          <a:p>
            <a:pPr marL="742950" indent="-742950" algn="just">
              <a:lnSpc>
                <a:spcPct val="107000"/>
              </a:lnSpc>
              <a:spcAft>
                <a:spcPts val="800"/>
              </a:spcAft>
              <a:buAutoNum type="arabicPeriod"/>
            </a:pPr>
            <a:r>
              <a:rPr lang="pt-BR" sz="3600" dirty="0"/>
              <a:t>Considere uma gratificação que é 5% do valor do salário-base; </a:t>
            </a:r>
          </a:p>
          <a:p>
            <a:pPr marL="742950" indent="-742950" algn="just">
              <a:lnSpc>
                <a:spcPct val="107000"/>
              </a:lnSpc>
              <a:spcAft>
                <a:spcPts val="800"/>
              </a:spcAft>
              <a:buAutoNum type="arabicPeriod"/>
            </a:pPr>
            <a:r>
              <a:rPr lang="pt-BR" sz="3600" dirty="0"/>
              <a:t>Considere um imposto de 3% a ser aplicado no valor do salário-base; </a:t>
            </a:r>
          </a:p>
          <a:p>
            <a:pPr marL="742950" indent="-742950" algn="just">
              <a:lnSpc>
                <a:spcPct val="107000"/>
              </a:lnSpc>
              <a:spcAft>
                <a:spcPts val="800"/>
              </a:spcAft>
              <a:buAutoNum type="arabicPeriod"/>
            </a:pPr>
            <a:r>
              <a:rPr lang="pt-BR" sz="3600" dirty="0"/>
              <a:t>O salário a receber é a soma do salário-base mais a gratificação, descontado o imposto.</a:t>
            </a:r>
            <a:endParaRPr lang="pt-BR"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ço Reservado para Número de Slide 3">
            <a:extLst>
              <a:ext uri="{FF2B5EF4-FFF2-40B4-BE49-F238E27FC236}">
                <a16:creationId xmlns:a16="http://schemas.microsoft.com/office/drawing/2014/main" id="{975EE534-0A51-ACEA-0868-49899575E485}"/>
              </a:ext>
            </a:extLst>
          </p:cNvPr>
          <p:cNvSpPr>
            <a:spLocks noGrp="1"/>
          </p:cNvSpPr>
          <p:nvPr>
            <p:ph type="sldNum" sz="quarter" idx="7"/>
          </p:nvPr>
        </p:nvSpPr>
        <p:spPr/>
        <p:txBody>
          <a:bodyPr/>
          <a:lstStyle/>
          <a:p>
            <a:fld id="{B6F15528-21DE-4FAA-801E-634DDDAF4B2B}" type="slidenum">
              <a:rPr lang="pt-BR" smtClean="0"/>
              <a:t>52</a:t>
            </a:fld>
            <a:endParaRPr lang="pt-BR" dirty="0"/>
          </a:p>
        </p:txBody>
      </p:sp>
    </p:spTree>
    <p:extLst>
      <p:ext uri="{BB962C8B-B14F-4D97-AF65-F5344CB8AC3E}">
        <p14:creationId xmlns:p14="http://schemas.microsoft.com/office/powerpoint/2010/main" val="5870529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4" name="Espaço Reservado para Número de Slide 3">
            <a:extLst>
              <a:ext uri="{FF2B5EF4-FFF2-40B4-BE49-F238E27FC236}">
                <a16:creationId xmlns:a16="http://schemas.microsoft.com/office/drawing/2014/main" id="{975EE534-0A51-ACEA-0868-49899575E485}"/>
              </a:ext>
            </a:extLst>
          </p:cNvPr>
          <p:cNvSpPr>
            <a:spLocks noGrp="1"/>
          </p:cNvSpPr>
          <p:nvPr>
            <p:ph type="sldNum" sz="quarter" idx="7"/>
          </p:nvPr>
        </p:nvSpPr>
        <p:spPr/>
        <p:txBody>
          <a:bodyPr/>
          <a:lstStyle/>
          <a:p>
            <a:fld id="{B6F15528-21DE-4FAA-801E-634DDDAF4B2B}" type="slidenum">
              <a:rPr lang="pt-BR" smtClean="0"/>
              <a:t>53</a:t>
            </a:fld>
            <a:endParaRPr lang="pt-BR" dirty="0"/>
          </a:p>
        </p:txBody>
      </p:sp>
      <p:pic>
        <p:nvPicPr>
          <p:cNvPr id="6" name="Imagem 5">
            <a:extLst>
              <a:ext uri="{FF2B5EF4-FFF2-40B4-BE49-F238E27FC236}">
                <a16:creationId xmlns:a16="http://schemas.microsoft.com/office/drawing/2014/main" id="{084AF22D-4A97-2B92-B249-AECEA3B05026}"/>
              </a:ext>
            </a:extLst>
          </p:cNvPr>
          <p:cNvPicPr>
            <a:picLocks noChangeAspect="1"/>
          </p:cNvPicPr>
          <p:nvPr/>
        </p:nvPicPr>
        <p:blipFill>
          <a:blip r:embed="rId2"/>
          <a:stretch>
            <a:fillRect/>
          </a:stretch>
        </p:blipFill>
        <p:spPr>
          <a:xfrm>
            <a:off x="2667000" y="668980"/>
            <a:ext cx="12954000" cy="6669388"/>
          </a:xfrm>
          <a:prstGeom prst="rect">
            <a:avLst/>
          </a:prstGeom>
        </p:spPr>
      </p:pic>
      <p:sp>
        <p:nvSpPr>
          <p:cNvPr id="9" name="CaixaDeTexto 8">
            <a:extLst>
              <a:ext uri="{FF2B5EF4-FFF2-40B4-BE49-F238E27FC236}">
                <a16:creationId xmlns:a16="http://schemas.microsoft.com/office/drawing/2014/main" id="{701CDF54-6FBB-D966-54B1-0219FE9A00F7}"/>
              </a:ext>
            </a:extLst>
          </p:cNvPr>
          <p:cNvSpPr txBox="1"/>
          <p:nvPr/>
        </p:nvSpPr>
        <p:spPr>
          <a:xfrm>
            <a:off x="1219199" y="7691113"/>
            <a:ext cx="16154401" cy="1754326"/>
          </a:xfrm>
          <a:prstGeom prst="rect">
            <a:avLst/>
          </a:prstGeom>
          <a:noFill/>
        </p:spPr>
        <p:txBody>
          <a:bodyPr wrap="square">
            <a:spAutoFit/>
          </a:bodyPr>
          <a:lstStyle/>
          <a:p>
            <a:pPr algn="just"/>
            <a:r>
              <a:rPr lang="pt-BR" sz="3600" dirty="0"/>
              <a:t>	Para facilitar a verificação do algoritmo linha a linha será utilizada uma tabela com os valores de cada variável preenchida em um determinado passo do algoritmo. Considere o salário-base de R$ 1.000,00. </a:t>
            </a:r>
          </a:p>
        </p:txBody>
      </p:sp>
    </p:spTree>
    <p:extLst>
      <p:ext uri="{BB962C8B-B14F-4D97-AF65-F5344CB8AC3E}">
        <p14:creationId xmlns:p14="http://schemas.microsoft.com/office/powerpoint/2010/main" val="32605154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4" name="Espaço Reservado para Número de Slide 3">
            <a:extLst>
              <a:ext uri="{FF2B5EF4-FFF2-40B4-BE49-F238E27FC236}">
                <a16:creationId xmlns:a16="http://schemas.microsoft.com/office/drawing/2014/main" id="{975EE534-0A51-ACEA-0868-49899575E485}"/>
              </a:ext>
            </a:extLst>
          </p:cNvPr>
          <p:cNvSpPr>
            <a:spLocks noGrp="1"/>
          </p:cNvSpPr>
          <p:nvPr>
            <p:ph type="sldNum" sz="quarter" idx="7"/>
          </p:nvPr>
        </p:nvSpPr>
        <p:spPr/>
        <p:txBody>
          <a:bodyPr/>
          <a:lstStyle/>
          <a:p>
            <a:fld id="{B6F15528-21DE-4FAA-801E-634DDDAF4B2B}" type="slidenum">
              <a:rPr lang="pt-BR" smtClean="0"/>
              <a:t>54</a:t>
            </a:fld>
            <a:endParaRPr lang="pt-BR" dirty="0"/>
          </a:p>
        </p:txBody>
      </p:sp>
      <p:sp>
        <p:nvSpPr>
          <p:cNvPr id="9" name="CaixaDeTexto 8">
            <a:extLst>
              <a:ext uri="{FF2B5EF4-FFF2-40B4-BE49-F238E27FC236}">
                <a16:creationId xmlns:a16="http://schemas.microsoft.com/office/drawing/2014/main" id="{701CDF54-6FBB-D966-54B1-0219FE9A00F7}"/>
              </a:ext>
            </a:extLst>
          </p:cNvPr>
          <p:cNvSpPr txBox="1"/>
          <p:nvPr/>
        </p:nvSpPr>
        <p:spPr>
          <a:xfrm>
            <a:off x="1219199" y="7691113"/>
            <a:ext cx="16154401" cy="1754326"/>
          </a:xfrm>
          <a:prstGeom prst="rect">
            <a:avLst/>
          </a:prstGeom>
          <a:noFill/>
        </p:spPr>
        <p:txBody>
          <a:bodyPr wrap="square">
            <a:spAutoFit/>
          </a:bodyPr>
          <a:lstStyle/>
          <a:p>
            <a:pPr algn="just"/>
            <a:r>
              <a:rPr lang="pt-BR" sz="3600"/>
              <a:t>	Para um algoritmo é possível realizar vários testes de mesa informando várias entradas diferentes para saber se o algoritmo trabalha de forma consistente para quaisquer entradas.</a:t>
            </a:r>
            <a:endParaRPr lang="pt-BR" sz="3600" dirty="0"/>
          </a:p>
        </p:txBody>
      </p:sp>
      <p:pic>
        <p:nvPicPr>
          <p:cNvPr id="7" name="Imagem 6">
            <a:extLst>
              <a:ext uri="{FF2B5EF4-FFF2-40B4-BE49-F238E27FC236}">
                <a16:creationId xmlns:a16="http://schemas.microsoft.com/office/drawing/2014/main" id="{FCD00E53-E336-E0C3-7E52-946D50982855}"/>
              </a:ext>
            </a:extLst>
          </p:cNvPr>
          <p:cNvPicPr>
            <a:picLocks noChangeAspect="1"/>
          </p:cNvPicPr>
          <p:nvPr/>
        </p:nvPicPr>
        <p:blipFill>
          <a:blip r:embed="rId2"/>
          <a:stretch>
            <a:fillRect/>
          </a:stretch>
        </p:blipFill>
        <p:spPr>
          <a:xfrm>
            <a:off x="4267199" y="478832"/>
            <a:ext cx="10058400" cy="6713620"/>
          </a:xfrm>
          <a:prstGeom prst="rect">
            <a:avLst/>
          </a:prstGeom>
        </p:spPr>
      </p:pic>
    </p:spTree>
    <p:extLst>
      <p:ext uri="{BB962C8B-B14F-4D97-AF65-F5344CB8AC3E}">
        <p14:creationId xmlns:p14="http://schemas.microsoft.com/office/powerpoint/2010/main" val="8552160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8" name="CaixaDeTexto 7">
            <a:extLst>
              <a:ext uri="{FF2B5EF4-FFF2-40B4-BE49-F238E27FC236}">
                <a16:creationId xmlns:a16="http://schemas.microsoft.com/office/drawing/2014/main" id="{32ECFBBC-8E08-1314-7749-0FA82FEC5807}"/>
              </a:ext>
            </a:extLst>
          </p:cNvPr>
          <p:cNvSpPr txBox="1"/>
          <p:nvPr/>
        </p:nvSpPr>
        <p:spPr>
          <a:xfrm>
            <a:off x="1447801" y="1942261"/>
            <a:ext cx="9753600" cy="4215578"/>
          </a:xfrm>
          <a:prstGeom prst="rect">
            <a:avLst/>
          </a:prstGeom>
          <a:noFill/>
        </p:spPr>
        <p:txBody>
          <a:bodyPr wrap="square">
            <a:spAutoFit/>
          </a:bodyPr>
          <a:lstStyle/>
          <a:p>
            <a:pPr algn="just">
              <a:lnSpc>
                <a:spcPct val="107000"/>
              </a:lnSpc>
              <a:spcAft>
                <a:spcPts val="800"/>
              </a:spcAft>
            </a:pPr>
            <a:r>
              <a:rPr lang="pt-BR" sz="3600" dirty="0"/>
              <a:t>	As estruturas de decisão (também conhecidas como estruturas condicionais) usam comandos de decisão para testar uma ou mais condições e especificam uma instrução (ou um conjunto de instruções) se o resultado do teste for verdadeiro, e outra instrução (ou conjunto de instruções) caso o resultado do teste seja falso.</a:t>
            </a:r>
            <a:endParaRPr lang="pt-BR"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ço Reservado para Número de Slide 3">
            <a:extLst>
              <a:ext uri="{FF2B5EF4-FFF2-40B4-BE49-F238E27FC236}">
                <a16:creationId xmlns:a16="http://schemas.microsoft.com/office/drawing/2014/main" id="{975EE534-0A51-ACEA-0868-49899575E485}"/>
              </a:ext>
            </a:extLst>
          </p:cNvPr>
          <p:cNvSpPr>
            <a:spLocks noGrp="1"/>
          </p:cNvSpPr>
          <p:nvPr>
            <p:ph type="sldNum" sz="quarter" idx="7"/>
          </p:nvPr>
        </p:nvSpPr>
        <p:spPr/>
        <p:txBody>
          <a:bodyPr/>
          <a:lstStyle/>
          <a:p>
            <a:fld id="{B6F15528-21DE-4FAA-801E-634DDDAF4B2B}" type="slidenum">
              <a:rPr lang="pt-BR" smtClean="0"/>
              <a:t>55</a:t>
            </a:fld>
            <a:endParaRPr lang="pt-BR" dirty="0"/>
          </a:p>
        </p:txBody>
      </p:sp>
      <p:sp>
        <p:nvSpPr>
          <p:cNvPr id="6" name="CaixaDeTexto 5">
            <a:extLst>
              <a:ext uri="{FF2B5EF4-FFF2-40B4-BE49-F238E27FC236}">
                <a16:creationId xmlns:a16="http://schemas.microsoft.com/office/drawing/2014/main" id="{DAEE14DE-BAD0-E204-5089-5F53210B39F7}"/>
              </a:ext>
            </a:extLst>
          </p:cNvPr>
          <p:cNvSpPr txBox="1"/>
          <p:nvPr/>
        </p:nvSpPr>
        <p:spPr>
          <a:xfrm>
            <a:off x="6522534" y="481159"/>
            <a:ext cx="5257800" cy="646331"/>
          </a:xfrm>
          <a:prstGeom prst="rect">
            <a:avLst/>
          </a:prstGeom>
          <a:noFill/>
        </p:spPr>
        <p:txBody>
          <a:bodyPr wrap="square">
            <a:spAutoFit/>
          </a:bodyPr>
          <a:lstStyle/>
          <a:p>
            <a:r>
              <a:rPr lang="pt-BR" sz="3600" b="1" dirty="0"/>
              <a:t>ESTRUTURAS DE DECISÃO</a:t>
            </a:r>
          </a:p>
        </p:txBody>
      </p:sp>
      <p:sp>
        <p:nvSpPr>
          <p:cNvPr id="7" name="CaixaDeTexto 6">
            <a:extLst>
              <a:ext uri="{FF2B5EF4-FFF2-40B4-BE49-F238E27FC236}">
                <a16:creationId xmlns:a16="http://schemas.microsoft.com/office/drawing/2014/main" id="{71FD3BFD-8148-2DB1-E422-1B3CDB6FCAC6}"/>
              </a:ext>
            </a:extLst>
          </p:cNvPr>
          <p:cNvSpPr txBox="1"/>
          <p:nvPr/>
        </p:nvSpPr>
        <p:spPr>
          <a:xfrm>
            <a:off x="533400" y="6507073"/>
            <a:ext cx="16383001" cy="2308324"/>
          </a:xfrm>
          <a:prstGeom prst="rect">
            <a:avLst/>
          </a:prstGeom>
          <a:noFill/>
        </p:spPr>
        <p:txBody>
          <a:bodyPr wrap="square">
            <a:spAutoFit/>
          </a:bodyPr>
          <a:lstStyle/>
          <a:p>
            <a:pPr algn="just"/>
            <a:r>
              <a:rPr lang="pt-BR" sz="3600" dirty="0"/>
              <a:t>	Em outras palavras, a estrutura de decisão é baseada em uma condição: se a condição for atendida, o programa segue um caminho e, se a condição não for atendida, o programa segue outro caminho. </a:t>
            </a:r>
          </a:p>
          <a:p>
            <a:pPr algn="just"/>
            <a:r>
              <a:rPr lang="pt-BR" sz="3600" dirty="0"/>
              <a:t>	O fluxograma é a representação gráfica de uma estrutura de decisão. </a:t>
            </a:r>
          </a:p>
        </p:txBody>
      </p:sp>
      <p:pic>
        <p:nvPicPr>
          <p:cNvPr id="12" name="Imagem 11">
            <a:extLst>
              <a:ext uri="{FF2B5EF4-FFF2-40B4-BE49-F238E27FC236}">
                <a16:creationId xmlns:a16="http://schemas.microsoft.com/office/drawing/2014/main" id="{B27B401A-0E02-B48F-79B2-23D7B91F1B07}"/>
              </a:ext>
            </a:extLst>
          </p:cNvPr>
          <p:cNvPicPr>
            <a:picLocks noChangeAspect="1"/>
          </p:cNvPicPr>
          <p:nvPr/>
        </p:nvPicPr>
        <p:blipFill>
          <a:blip r:embed="rId2"/>
          <a:stretch>
            <a:fillRect/>
          </a:stretch>
        </p:blipFill>
        <p:spPr>
          <a:xfrm>
            <a:off x="11963400" y="926180"/>
            <a:ext cx="5638800" cy="5468823"/>
          </a:xfrm>
          <a:prstGeom prst="rect">
            <a:avLst/>
          </a:prstGeom>
        </p:spPr>
      </p:pic>
    </p:spTree>
    <p:extLst>
      <p:ext uri="{BB962C8B-B14F-4D97-AF65-F5344CB8AC3E}">
        <p14:creationId xmlns:p14="http://schemas.microsoft.com/office/powerpoint/2010/main" val="30584102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4" name="Espaço Reservado para Número de Slide 3">
            <a:extLst>
              <a:ext uri="{FF2B5EF4-FFF2-40B4-BE49-F238E27FC236}">
                <a16:creationId xmlns:a16="http://schemas.microsoft.com/office/drawing/2014/main" id="{975EE534-0A51-ACEA-0868-49899575E485}"/>
              </a:ext>
            </a:extLst>
          </p:cNvPr>
          <p:cNvSpPr>
            <a:spLocks noGrp="1"/>
          </p:cNvSpPr>
          <p:nvPr>
            <p:ph type="sldNum" sz="quarter" idx="7"/>
          </p:nvPr>
        </p:nvSpPr>
        <p:spPr/>
        <p:txBody>
          <a:bodyPr/>
          <a:lstStyle/>
          <a:p>
            <a:fld id="{B6F15528-21DE-4FAA-801E-634DDDAF4B2B}" type="slidenum">
              <a:rPr lang="pt-BR" smtClean="0"/>
              <a:t>56</a:t>
            </a:fld>
            <a:endParaRPr lang="pt-BR" dirty="0"/>
          </a:p>
        </p:txBody>
      </p:sp>
      <p:pic>
        <p:nvPicPr>
          <p:cNvPr id="7" name="Imagem 6">
            <a:extLst>
              <a:ext uri="{FF2B5EF4-FFF2-40B4-BE49-F238E27FC236}">
                <a16:creationId xmlns:a16="http://schemas.microsoft.com/office/drawing/2014/main" id="{EF6D12EE-CA39-C7F7-6D92-3724BBA7197A}"/>
              </a:ext>
            </a:extLst>
          </p:cNvPr>
          <p:cNvPicPr>
            <a:picLocks noChangeAspect="1"/>
          </p:cNvPicPr>
          <p:nvPr/>
        </p:nvPicPr>
        <p:blipFill>
          <a:blip r:embed="rId2"/>
          <a:stretch>
            <a:fillRect/>
          </a:stretch>
        </p:blipFill>
        <p:spPr>
          <a:xfrm>
            <a:off x="2373811" y="876300"/>
            <a:ext cx="13540377" cy="7721823"/>
          </a:xfrm>
          <a:prstGeom prst="rect">
            <a:avLst/>
          </a:prstGeom>
        </p:spPr>
      </p:pic>
    </p:spTree>
    <p:extLst>
      <p:ext uri="{BB962C8B-B14F-4D97-AF65-F5344CB8AC3E}">
        <p14:creationId xmlns:p14="http://schemas.microsoft.com/office/powerpoint/2010/main" val="20183785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8" name="CaixaDeTexto 7">
            <a:extLst>
              <a:ext uri="{FF2B5EF4-FFF2-40B4-BE49-F238E27FC236}">
                <a16:creationId xmlns:a16="http://schemas.microsoft.com/office/drawing/2014/main" id="{32ECFBBC-8E08-1314-7749-0FA82FEC5807}"/>
              </a:ext>
            </a:extLst>
          </p:cNvPr>
          <p:cNvSpPr txBox="1"/>
          <p:nvPr/>
        </p:nvSpPr>
        <p:spPr>
          <a:xfrm>
            <a:off x="523875" y="1334974"/>
            <a:ext cx="17240250" cy="1844416"/>
          </a:xfrm>
          <a:prstGeom prst="rect">
            <a:avLst/>
          </a:prstGeom>
          <a:noFill/>
        </p:spPr>
        <p:txBody>
          <a:bodyPr wrap="square">
            <a:spAutoFit/>
          </a:bodyPr>
          <a:lstStyle/>
          <a:p>
            <a:pPr algn="just">
              <a:lnSpc>
                <a:spcPct val="107000"/>
              </a:lnSpc>
              <a:spcAft>
                <a:spcPts val="800"/>
              </a:spcAft>
            </a:pPr>
            <a:r>
              <a:rPr lang="pt-BR" sz="3600" dirty="0"/>
              <a:t>	A grosso modo, um comando de decisão especifica uma condição a ser testada e indica uma instrução caso a condição seja atendida e outra instrução caso a condição não seja atendida. A sintaxe do comando varia de acordo com a linguagem de programação usada.</a:t>
            </a:r>
            <a:endParaRPr lang="pt-BR"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ço Reservado para Número de Slide 3">
            <a:extLst>
              <a:ext uri="{FF2B5EF4-FFF2-40B4-BE49-F238E27FC236}">
                <a16:creationId xmlns:a16="http://schemas.microsoft.com/office/drawing/2014/main" id="{975EE534-0A51-ACEA-0868-49899575E485}"/>
              </a:ext>
            </a:extLst>
          </p:cNvPr>
          <p:cNvSpPr>
            <a:spLocks noGrp="1"/>
          </p:cNvSpPr>
          <p:nvPr>
            <p:ph type="sldNum" sz="quarter" idx="7"/>
          </p:nvPr>
        </p:nvSpPr>
        <p:spPr/>
        <p:txBody>
          <a:bodyPr/>
          <a:lstStyle/>
          <a:p>
            <a:fld id="{B6F15528-21DE-4FAA-801E-634DDDAF4B2B}" type="slidenum">
              <a:rPr lang="pt-BR" smtClean="0"/>
              <a:t>57</a:t>
            </a:fld>
            <a:endParaRPr lang="pt-BR" dirty="0"/>
          </a:p>
        </p:txBody>
      </p:sp>
      <p:sp>
        <p:nvSpPr>
          <p:cNvPr id="6" name="CaixaDeTexto 5">
            <a:extLst>
              <a:ext uri="{FF2B5EF4-FFF2-40B4-BE49-F238E27FC236}">
                <a16:creationId xmlns:a16="http://schemas.microsoft.com/office/drawing/2014/main" id="{AA6F1EE8-EDF4-5CD7-AF15-324158A310E3}"/>
              </a:ext>
            </a:extLst>
          </p:cNvPr>
          <p:cNvSpPr txBox="1"/>
          <p:nvPr/>
        </p:nvSpPr>
        <p:spPr>
          <a:xfrm>
            <a:off x="6560634" y="478909"/>
            <a:ext cx="5181600" cy="646331"/>
          </a:xfrm>
          <a:prstGeom prst="rect">
            <a:avLst/>
          </a:prstGeom>
          <a:noFill/>
        </p:spPr>
        <p:txBody>
          <a:bodyPr wrap="square">
            <a:spAutoFit/>
          </a:bodyPr>
          <a:lstStyle/>
          <a:p>
            <a:r>
              <a:rPr lang="pt-BR" sz="3600" b="1" dirty="0"/>
              <a:t>COMANDOS DE DECISÃO </a:t>
            </a:r>
          </a:p>
        </p:txBody>
      </p:sp>
      <p:sp>
        <p:nvSpPr>
          <p:cNvPr id="9" name="CaixaDeTexto 8">
            <a:extLst>
              <a:ext uri="{FF2B5EF4-FFF2-40B4-BE49-F238E27FC236}">
                <a16:creationId xmlns:a16="http://schemas.microsoft.com/office/drawing/2014/main" id="{7B779F88-C1C7-1C5F-6674-4154C44B695D}"/>
              </a:ext>
            </a:extLst>
          </p:cNvPr>
          <p:cNvSpPr txBox="1"/>
          <p:nvPr/>
        </p:nvSpPr>
        <p:spPr>
          <a:xfrm>
            <a:off x="523875" y="7720251"/>
            <a:ext cx="17240250" cy="1844416"/>
          </a:xfrm>
          <a:prstGeom prst="rect">
            <a:avLst/>
          </a:prstGeom>
          <a:noFill/>
        </p:spPr>
        <p:txBody>
          <a:bodyPr wrap="square">
            <a:spAutoFit/>
          </a:bodyPr>
          <a:lstStyle/>
          <a:p>
            <a:pPr algn="just">
              <a:lnSpc>
                <a:spcPct val="107000"/>
              </a:lnSpc>
              <a:spcAft>
                <a:spcPts val="800"/>
              </a:spcAft>
            </a:pPr>
            <a:r>
              <a:rPr lang="pt-BR" sz="3600" dirty="0"/>
              <a:t>	O mais simples dos comandos de decisão aparece nas linguagens de programação como </a:t>
            </a:r>
            <a:r>
              <a:rPr lang="pt-BR" sz="3600" dirty="0" err="1"/>
              <a:t>if</a:t>
            </a:r>
            <a:r>
              <a:rPr lang="pt-BR" sz="3600" dirty="0"/>
              <a:t> e pode ser traduzido como "SE". Note que aqui só há instrução caso a condição seja atendida, então não há ação específica e o restante do código é executado. </a:t>
            </a:r>
            <a:endParaRPr lang="pt-BR"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CaixaDeTexto 9">
            <a:extLst>
              <a:ext uri="{FF2B5EF4-FFF2-40B4-BE49-F238E27FC236}">
                <a16:creationId xmlns:a16="http://schemas.microsoft.com/office/drawing/2014/main" id="{B3DC845D-579F-8B65-29DD-DB01115D0E4F}"/>
              </a:ext>
            </a:extLst>
          </p:cNvPr>
          <p:cNvSpPr txBox="1"/>
          <p:nvPr/>
        </p:nvSpPr>
        <p:spPr>
          <a:xfrm>
            <a:off x="7204617" y="6824105"/>
            <a:ext cx="3878766" cy="646331"/>
          </a:xfrm>
          <a:prstGeom prst="rect">
            <a:avLst/>
          </a:prstGeom>
          <a:noFill/>
        </p:spPr>
        <p:txBody>
          <a:bodyPr wrap="square">
            <a:spAutoFit/>
          </a:bodyPr>
          <a:lstStyle/>
          <a:p>
            <a:r>
              <a:rPr lang="pt-BR" sz="3600" b="1" dirty="0"/>
              <a:t>COMANDO SE (IF) </a:t>
            </a:r>
          </a:p>
        </p:txBody>
      </p:sp>
      <p:pic>
        <p:nvPicPr>
          <p:cNvPr id="12" name="Imagem 11">
            <a:extLst>
              <a:ext uri="{FF2B5EF4-FFF2-40B4-BE49-F238E27FC236}">
                <a16:creationId xmlns:a16="http://schemas.microsoft.com/office/drawing/2014/main" id="{0D8A1703-45EA-440A-A395-D9E56751F76A}"/>
              </a:ext>
            </a:extLst>
          </p:cNvPr>
          <p:cNvPicPr>
            <a:picLocks noChangeAspect="1"/>
          </p:cNvPicPr>
          <p:nvPr/>
        </p:nvPicPr>
        <p:blipFill>
          <a:blip r:embed="rId2"/>
          <a:stretch>
            <a:fillRect/>
          </a:stretch>
        </p:blipFill>
        <p:spPr>
          <a:xfrm>
            <a:off x="2559040" y="3157443"/>
            <a:ext cx="13184787" cy="3416847"/>
          </a:xfrm>
          <a:prstGeom prst="rect">
            <a:avLst/>
          </a:prstGeom>
        </p:spPr>
      </p:pic>
    </p:spTree>
    <p:extLst>
      <p:ext uri="{BB962C8B-B14F-4D97-AF65-F5344CB8AC3E}">
        <p14:creationId xmlns:p14="http://schemas.microsoft.com/office/powerpoint/2010/main" val="23506890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8" name="CaixaDeTexto 7">
            <a:extLst>
              <a:ext uri="{FF2B5EF4-FFF2-40B4-BE49-F238E27FC236}">
                <a16:creationId xmlns:a16="http://schemas.microsoft.com/office/drawing/2014/main" id="{32ECFBBC-8E08-1314-7749-0FA82FEC5807}"/>
              </a:ext>
            </a:extLst>
          </p:cNvPr>
          <p:cNvSpPr txBox="1"/>
          <p:nvPr/>
        </p:nvSpPr>
        <p:spPr>
          <a:xfrm>
            <a:off x="1752600" y="1637637"/>
            <a:ext cx="14175291" cy="6221896"/>
          </a:xfrm>
          <a:prstGeom prst="rect">
            <a:avLst/>
          </a:prstGeom>
          <a:noFill/>
        </p:spPr>
        <p:txBody>
          <a:bodyPr wrap="square">
            <a:spAutoFit/>
          </a:bodyPr>
          <a:lstStyle/>
          <a:p>
            <a:pPr algn="just">
              <a:lnSpc>
                <a:spcPct val="107000"/>
              </a:lnSpc>
              <a:spcAft>
                <a:spcPts val="800"/>
              </a:spcAft>
            </a:pPr>
            <a:r>
              <a:rPr lang="pt-BR" sz="3600" b="1" dirty="0"/>
              <a:t>Código genérico </a:t>
            </a:r>
          </a:p>
          <a:p>
            <a:pPr algn="just">
              <a:lnSpc>
                <a:spcPct val="107000"/>
              </a:lnSpc>
              <a:spcAft>
                <a:spcPts val="800"/>
              </a:spcAft>
            </a:pPr>
            <a:r>
              <a:rPr lang="pt-BR" sz="3600" dirty="0" err="1"/>
              <a:t>if</a:t>
            </a:r>
            <a:r>
              <a:rPr lang="pt-BR" sz="3600" dirty="0"/>
              <a:t> (condição) comando </a:t>
            </a:r>
          </a:p>
          <a:p>
            <a:pPr algn="just">
              <a:lnSpc>
                <a:spcPct val="107000"/>
              </a:lnSpc>
              <a:spcAft>
                <a:spcPts val="800"/>
              </a:spcAft>
            </a:pPr>
            <a:endParaRPr lang="pt-BR" sz="3600" dirty="0"/>
          </a:p>
          <a:p>
            <a:pPr algn="just">
              <a:lnSpc>
                <a:spcPct val="107000"/>
              </a:lnSpc>
              <a:spcAft>
                <a:spcPts val="800"/>
              </a:spcAft>
            </a:pPr>
            <a:r>
              <a:rPr lang="pt-BR" sz="3600" dirty="0"/>
              <a:t>Texto SE (senha correta) exibir "bem-vindo" </a:t>
            </a:r>
          </a:p>
          <a:p>
            <a:pPr algn="just">
              <a:lnSpc>
                <a:spcPct val="107000"/>
              </a:lnSpc>
              <a:spcAft>
                <a:spcPts val="800"/>
              </a:spcAft>
            </a:pPr>
            <a:endParaRPr lang="pt-BR" sz="3600" dirty="0"/>
          </a:p>
          <a:p>
            <a:pPr algn="just">
              <a:lnSpc>
                <a:spcPct val="107000"/>
              </a:lnSpc>
              <a:spcAft>
                <a:spcPts val="800"/>
              </a:spcAft>
            </a:pPr>
            <a:r>
              <a:rPr lang="pt-BR" sz="3600" b="1" dirty="0"/>
              <a:t>Linguagem X </a:t>
            </a:r>
          </a:p>
          <a:p>
            <a:pPr marL="742950" indent="-742950" algn="just">
              <a:lnSpc>
                <a:spcPct val="107000"/>
              </a:lnSpc>
              <a:spcAft>
                <a:spcPts val="800"/>
              </a:spcAft>
              <a:buAutoNum type="arabicPeriod"/>
            </a:pPr>
            <a:r>
              <a:rPr lang="pt-BR" sz="3600" dirty="0"/>
              <a:t>Var senha = a1234 </a:t>
            </a:r>
          </a:p>
          <a:p>
            <a:pPr marL="742950" indent="-742950" algn="just">
              <a:lnSpc>
                <a:spcPct val="107000"/>
              </a:lnSpc>
              <a:spcAft>
                <a:spcPts val="800"/>
              </a:spcAft>
              <a:buAutoNum type="arabicPeriod"/>
            </a:pPr>
            <a:r>
              <a:rPr lang="pt-BR" sz="3600" dirty="0" err="1"/>
              <a:t>if</a:t>
            </a:r>
            <a:r>
              <a:rPr lang="pt-BR" sz="3600" dirty="0"/>
              <a:t> (senha = a1234) console. log "bem-vindo" </a:t>
            </a:r>
          </a:p>
          <a:p>
            <a:pPr marL="742950" indent="-742950" algn="just">
              <a:lnSpc>
                <a:spcPct val="107000"/>
              </a:lnSpc>
              <a:spcAft>
                <a:spcPts val="800"/>
              </a:spcAft>
              <a:buAutoNum type="arabicPeriod"/>
            </a:pPr>
            <a:r>
              <a:rPr lang="pt-BR" sz="3600" dirty="0"/>
              <a:t>//console.log é um comando para exibir uma mensagem </a:t>
            </a:r>
            <a:endParaRPr lang="pt-BR"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ço Reservado para Número de Slide 3">
            <a:extLst>
              <a:ext uri="{FF2B5EF4-FFF2-40B4-BE49-F238E27FC236}">
                <a16:creationId xmlns:a16="http://schemas.microsoft.com/office/drawing/2014/main" id="{975EE534-0A51-ACEA-0868-49899575E485}"/>
              </a:ext>
            </a:extLst>
          </p:cNvPr>
          <p:cNvSpPr>
            <a:spLocks noGrp="1"/>
          </p:cNvSpPr>
          <p:nvPr>
            <p:ph type="sldNum" sz="quarter" idx="7"/>
          </p:nvPr>
        </p:nvSpPr>
        <p:spPr/>
        <p:txBody>
          <a:bodyPr/>
          <a:lstStyle/>
          <a:p>
            <a:fld id="{B6F15528-21DE-4FAA-801E-634DDDAF4B2B}" type="slidenum">
              <a:rPr lang="pt-BR" smtClean="0"/>
              <a:t>58</a:t>
            </a:fld>
            <a:endParaRPr lang="pt-BR" dirty="0"/>
          </a:p>
        </p:txBody>
      </p:sp>
    </p:spTree>
    <p:extLst>
      <p:ext uri="{BB962C8B-B14F-4D97-AF65-F5344CB8AC3E}">
        <p14:creationId xmlns:p14="http://schemas.microsoft.com/office/powerpoint/2010/main" val="21309924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8" name="CaixaDeTexto 7">
            <a:extLst>
              <a:ext uri="{FF2B5EF4-FFF2-40B4-BE49-F238E27FC236}">
                <a16:creationId xmlns:a16="http://schemas.microsoft.com/office/drawing/2014/main" id="{32ECFBBC-8E08-1314-7749-0FA82FEC5807}"/>
              </a:ext>
            </a:extLst>
          </p:cNvPr>
          <p:cNvSpPr txBox="1"/>
          <p:nvPr/>
        </p:nvSpPr>
        <p:spPr>
          <a:xfrm>
            <a:off x="523875" y="1334974"/>
            <a:ext cx="17240250" cy="1251625"/>
          </a:xfrm>
          <a:prstGeom prst="rect">
            <a:avLst/>
          </a:prstGeom>
          <a:noFill/>
        </p:spPr>
        <p:txBody>
          <a:bodyPr wrap="square">
            <a:spAutoFit/>
          </a:bodyPr>
          <a:lstStyle/>
          <a:p>
            <a:pPr algn="just">
              <a:lnSpc>
                <a:spcPct val="107000"/>
              </a:lnSpc>
              <a:spcAft>
                <a:spcPts val="800"/>
              </a:spcAft>
            </a:pPr>
            <a:r>
              <a:rPr lang="pt-BR" sz="3600" dirty="0"/>
              <a:t>	Aqui, o comando "SE" vem acompanhado de uma instrução caso a condição não seja atendida, como uma bifurcação no caminho. </a:t>
            </a:r>
            <a:endParaRPr lang="pt-BR"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ço Reservado para Número de Slide 3">
            <a:extLst>
              <a:ext uri="{FF2B5EF4-FFF2-40B4-BE49-F238E27FC236}">
                <a16:creationId xmlns:a16="http://schemas.microsoft.com/office/drawing/2014/main" id="{975EE534-0A51-ACEA-0868-49899575E485}"/>
              </a:ext>
            </a:extLst>
          </p:cNvPr>
          <p:cNvSpPr>
            <a:spLocks noGrp="1"/>
          </p:cNvSpPr>
          <p:nvPr>
            <p:ph type="sldNum" sz="quarter" idx="7"/>
          </p:nvPr>
        </p:nvSpPr>
        <p:spPr/>
        <p:txBody>
          <a:bodyPr/>
          <a:lstStyle/>
          <a:p>
            <a:fld id="{B6F15528-21DE-4FAA-801E-634DDDAF4B2B}" type="slidenum">
              <a:rPr lang="pt-BR" smtClean="0"/>
              <a:t>59</a:t>
            </a:fld>
            <a:endParaRPr lang="pt-BR" dirty="0"/>
          </a:p>
        </p:txBody>
      </p:sp>
      <p:sp>
        <p:nvSpPr>
          <p:cNvPr id="6" name="CaixaDeTexto 5">
            <a:extLst>
              <a:ext uri="{FF2B5EF4-FFF2-40B4-BE49-F238E27FC236}">
                <a16:creationId xmlns:a16="http://schemas.microsoft.com/office/drawing/2014/main" id="{AA6F1EE8-EDF4-5CD7-AF15-324158A310E3}"/>
              </a:ext>
            </a:extLst>
          </p:cNvPr>
          <p:cNvSpPr txBox="1"/>
          <p:nvPr/>
        </p:nvSpPr>
        <p:spPr>
          <a:xfrm>
            <a:off x="5954751" y="487503"/>
            <a:ext cx="6393366" cy="646331"/>
          </a:xfrm>
          <a:prstGeom prst="rect">
            <a:avLst/>
          </a:prstGeom>
          <a:noFill/>
        </p:spPr>
        <p:txBody>
          <a:bodyPr wrap="square">
            <a:spAutoFit/>
          </a:bodyPr>
          <a:lstStyle/>
          <a:p>
            <a:r>
              <a:rPr lang="pt-BR" sz="3600" b="1" dirty="0"/>
              <a:t>COMANDO SE/SE NÃO (IF/ELSE) </a:t>
            </a:r>
          </a:p>
        </p:txBody>
      </p:sp>
      <p:sp>
        <p:nvSpPr>
          <p:cNvPr id="7" name="CaixaDeTexto 6">
            <a:extLst>
              <a:ext uri="{FF2B5EF4-FFF2-40B4-BE49-F238E27FC236}">
                <a16:creationId xmlns:a16="http://schemas.microsoft.com/office/drawing/2014/main" id="{F7F1F0A2-31B0-A18B-26A4-21200CA9B150}"/>
              </a:ext>
            </a:extLst>
          </p:cNvPr>
          <p:cNvSpPr txBox="1"/>
          <p:nvPr/>
        </p:nvSpPr>
        <p:spPr>
          <a:xfrm>
            <a:off x="5120640" y="2857329"/>
            <a:ext cx="9155150" cy="6740307"/>
          </a:xfrm>
          <a:prstGeom prst="rect">
            <a:avLst/>
          </a:prstGeom>
          <a:noFill/>
        </p:spPr>
        <p:txBody>
          <a:bodyPr wrap="square">
            <a:spAutoFit/>
          </a:bodyPr>
          <a:lstStyle/>
          <a:p>
            <a:pPr algn="just"/>
            <a:r>
              <a:rPr lang="pt-BR" sz="3600" b="1" dirty="0"/>
              <a:t>Código genérico </a:t>
            </a:r>
          </a:p>
          <a:p>
            <a:pPr algn="just"/>
            <a:r>
              <a:rPr lang="pt-BR" sz="3600" dirty="0" err="1"/>
              <a:t>if</a:t>
            </a:r>
            <a:r>
              <a:rPr lang="pt-BR" sz="3600" dirty="0"/>
              <a:t> (condição) comando </a:t>
            </a:r>
          </a:p>
          <a:p>
            <a:pPr algn="just"/>
            <a:r>
              <a:rPr lang="pt-BR" sz="3600" dirty="0" err="1"/>
              <a:t>else</a:t>
            </a:r>
            <a:r>
              <a:rPr lang="pt-BR" sz="3600" dirty="0"/>
              <a:t> comando </a:t>
            </a:r>
          </a:p>
          <a:p>
            <a:pPr algn="just"/>
            <a:endParaRPr lang="pt-BR" sz="3600" dirty="0"/>
          </a:p>
          <a:p>
            <a:pPr algn="just"/>
            <a:r>
              <a:rPr lang="pt-BR" sz="3600" b="1" dirty="0"/>
              <a:t>Texto </a:t>
            </a:r>
          </a:p>
          <a:p>
            <a:pPr algn="just"/>
            <a:r>
              <a:rPr lang="pt-BR" sz="3600" dirty="0"/>
              <a:t>SE (senha correta) exibir "bem-vindo" </a:t>
            </a:r>
          </a:p>
          <a:p>
            <a:pPr algn="just"/>
            <a:r>
              <a:rPr lang="pt-BR" sz="3600" dirty="0"/>
              <a:t>SE NÃO exibir "senha incorreta" </a:t>
            </a:r>
          </a:p>
          <a:p>
            <a:pPr algn="just"/>
            <a:endParaRPr lang="pt-BR" sz="3600" dirty="0"/>
          </a:p>
          <a:p>
            <a:pPr algn="just"/>
            <a:r>
              <a:rPr lang="pt-BR" sz="3600" b="1" dirty="0"/>
              <a:t>Linguagem X </a:t>
            </a:r>
          </a:p>
          <a:p>
            <a:pPr marL="742950" indent="-742950" algn="just">
              <a:buAutoNum type="arabicPeriod"/>
            </a:pPr>
            <a:r>
              <a:rPr lang="pt-BR" sz="3600" dirty="0"/>
              <a:t>Var senha = a1234 </a:t>
            </a:r>
          </a:p>
          <a:p>
            <a:pPr marL="742950" indent="-742950" algn="just">
              <a:buAutoNum type="arabicPeriod"/>
            </a:pPr>
            <a:r>
              <a:rPr lang="pt-BR" sz="3600" dirty="0" err="1"/>
              <a:t>if</a:t>
            </a:r>
            <a:r>
              <a:rPr lang="pt-BR" sz="3600" dirty="0"/>
              <a:t> (senha = a1234) console. log "bem-vindo“</a:t>
            </a:r>
          </a:p>
          <a:p>
            <a:pPr marL="742950" indent="-742950" algn="just">
              <a:buAutoNum type="arabicPeriod"/>
            </a:pPr>
            <a:r>
              <a:rPr lang="pt-BR" sz="3600" dirty="0" err="1"/>
              <a:t>else</a:t>
            </a:r>
            <a:r>
              <a:rPr lang="pt-BR" sz="3600" dirty="0"/>
              <a:t> console.log "senha incorreta” </a:t>
            </a:r>
          </a:p>
        </p:txBody>
      </p:sp>
    </p:spTree>
    <p:extLst>
      <p:ext uri="{BB962C8B-B14F-4D97-AF65-F5344CB8AC3E}">
        <p14:creationId xmlns:p14="http://schemas.microsoft.com/office/powerpoint/2010/main" val="3068545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C16B5AE-D280-585D-1499-0938041B9649}"/>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6DC2B82E-CE1A-FCE2-C2E0-70A796F224E8}"/>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7" name="CaixaDeTexto 6">
            <a:extLst>
              <a:ext uri="{FF2B5EF4-FFF2-40B4-BE49-F238E27FC236}">
                <a16:creationId xmlns:a16="http://schemas.microsoft.com/office/drawing/2014/main" id="{78E7942B-3553-A439-B99E-A94FD8D2FE31}"/>
              </a:ext>
            </a:extLst>
          </p:cNvPr>
          <p:cNvSpPr txBox="1"/>
          <p:nvPr/>
        </p:nvSpPr>
        <p:spPr>
          <a:xfrm>
            <a:off x="1904999" y="1923929"/>
            <a:ext cx="14478001" cy="6518516"/>
          </a:xfrm>
          <a:prstGeom prst="rect">
            <a:avLst/>
          </a:prstGeom>
          <a:noFill/>
        </p:spPr>
        <p:txBody>
          <a:bodyPr wrap="square">
            <a:spAutoFit/>
          </a:bodyPr>
          <a:lstStyle>
            <a:defPPr>
              <a:defRPr lang="pt-BR"/>
            </a:defPPr>
            <a:lvl1pPr algn="just">
              <a:defRPr sz="3600"/>
            </a:lvl1pPr>
          </a:lstStyle>
          <a:p>
            <a:pPr>
              <a:lnSpc>
                <a:spcPct val="107000"/>
              </a:lnSpc>
              <a:spcAft>
                <a:spcPts val="800"/>
              </a:spcAft>
            </a:pPr>
            <a:r>
              <a:rPr lang="pt-BR" dirty="0"/>
              <a:t>	E você sabe dizer qual é a diferença entre </a:t>
            </a:r>
            <a:r>
              <a:rPr lang="pt-BR" b="1" dirty="0"/>
              <a:t>hardware</a:t>
            </a:r>
            <a:r>
              <a:rPr lang="pt-BR" dirty="0"/>
              <a:t> e </a:t>
            </a:r>
            <a:r>
              <a:rPr lang="pt-BR" b="1" dirty="0"/>
              <a:t>software</a:t>
            </a:r>
            <a:r>
              <a:rPr lang="pt-BR" dirty="0"/>
              <a:t>? </a:t>
            </a:r>
          </a:p>
          <a:p>
            <a:pPr>
              <a:lnSpc>
                <a:spcPct val="107000"/>
              </a:lnSpc>
              <a:spcAft>
                <a:spcPts val="800"/>
              </a:spcAft>
            </a:pPr>
            <a:endParaRPr lang="pt-BR" sz="800" dirty="0"/>
          </a:p>
          <a:p>
            <a:pPr marL="571500" indent="-571500">
              <a:lnSpc>
                <a:spcPct val="107000"/>
              </a:lnSpc>
              <a:spcAft>
                <a:spcPts val="800"/>
              </a:spcAft>
              <a:buFont typeface="Wingdings" panose="05000000000000000000" pitchFamily="2" charset="2"/>
              <a:buChar char="ü"/>
            </a:pPr>
            <a:r>
              <a:rPr lang="pt-BR" b="1" dirty="0"/>
              <a:t>Hardware</a:t>
            </a:r>
            <a:r>
              <a:rPr lang="pt-BR" dirty="0"/>
              <a:t> é a parte física do computador, ou seja, o conjunto de aparatos eletrônicos, peças e equipamentos que fazem o computador funcionar. Monitor, placa de vídeo, processador, mouse, disco rígido e teclado são exemplos de hardware. </a:t>
            </a:r>
          </a:p>
          <a:p>
            <a:pPr>
              <a:lnSpc>
                <a:spcPct val="107000"/>
              </a:lnSpc>
              <a:spcAft>
                <a:spcPts val="800"/>
              </a:spcAft>
            </a:pPr>
            <a:endParaRPr lang="pt-BR" sz="800" dirty="0"/>
          </a:p>
          <a:p>
            <a:pPr marL="571500" indent="-571500">
              <a:lnSpc>
                <a:spcPct val="107000"/>
              </a:lnSpc>
              <a:spcAft>
                <a:spcPts val="800"/>
              </a:spcAft>
              <a:buFont typeface="Wingdings" panose="05000000000000000000" pitchFamily="2" charset="2"/>
              <a:buChar char="ü"/>
            </a:pPr>
            <a:r>
              <a:rPr lang="pt-BR" b="1" dirty="0"/>
              <a:t>Software</a:t>
            </a:r>
            <a:r>
              <a:rPr lang="pt-BR" dirty="0"/>
              <a:t> é a parte lógica do computador, ou seja, são os programas que fazem com que a máquina funcione, como aplicativos e sistemas operacionais, desenvolvidos por meio de códigos e linguagem de programação.</a:t>
            </a:r>
            <a:endParaRPr lang="pt-BR"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pt-BR" sz="2000"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ço Reservado para Número de Slide 3">
            <a:extLst>
              <a:ext uri="{FF2B5EF4-FFF2-40B4-BE49-F238E27FC236}">
                <a16:creationId xmlns:a16="http://schemas.microsoft.com/office/drawing/2014/main" id="{D5F384F1-0218-C146-35EF-D7CE223542FC}"/>
              </a:ext>
            </a:extLst>
          </p:cNvPr>
          <p:cNvSpPr>
            <a:spLocks noGrp="1"/>
          </p:cNvSpPr>
          <p:nvPr>
            <p:ph type="sldNum" sz="quarter" idx="7"/>
          </p:nvPr>
        </p:nvSpPr>
        <p:spPr/>
        <p:txBody>
          <a:bodyPr/>
          <a:lstStyle/>
          <a:p>
            <a:fld id="{B6F15528-21DE-4FAA-801E-634DDDAF4B2B}" type="slidenum">
              <a:rPr lang="pt-BR" smtClean="0"/>
              <a:t>6</a:t>
            </a:fld>
            <a:endParaRPr lang="pt-BR" dirty="0"/>
          </a:p>
        </p:txBody>
      </p:sp>
    </p:spTree>
    <p:extLst>
      <p:ext uri="{BB962C8B-B14F-4D97-AF65-F5344CB8AC3E}">
        <p14:creationId xmlns:p14="http://schemas.microsoft.com/office/powerpoint/2010/main" val="31642016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8" name="CaixaDeTexto 7">
            <a:extLst>
              <a:ext uri="{FF2B5EF4-FFF2-40B4-BE49-F238E27FC236}">
                <a16:creationId xmlns:a16="http://schemas.microsoft.com/office/drawing/2014/main" id="{32ECFBBC-8E08-1314-7749-0FA82FEC5807}"/>
              </a:ext>
            </a:extLst>
          </p:cNvPr>
          <p:cNvSpPr txBox="1"/>
          <p:nvPr/>
        </p:nvSpPr>
        <p:spPr>
          <a:xfrm>
            <a:off x="523875" y="1334974"/>
            <a:ext cx="17240250" cy="1251625"/>
          </a:xfrm>
          <a:prstGeom prst="rect">
            <a:avLst/>
          </a:prstGeom>
          <a:noFill/>
        </p:spPr>
        <p:txBody>
          <a:bodyPr wrap="square">
            <a:spAutoFit/>
          </a:bodyPr>
          <a:lstStyle/>
          <a:p>
            <a:pPr algn="just">
              <a:lnSpc>
                <a:spcPct val="107000"/>
              </a:lnSpc>
              <a:spcAft>
                <a:spcPts val="800"/>
              </a:spcAft>
            </a:pPr>
            <a:r>
              <a:rPr lang="pt-BR" sz="3600" dirty="0"/>
              <a:t>	E caso nenhuma das duas condições seja atendida, podemos utilizar o comando "SE" aninhado. </a:t>
            </a:r>
            <a:endParaRPr lang="pt-BR"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ço Reservado para Número de Slide 3">
            <a:extLst>
              <a:ext uri="{FF2B5EF4-FFF2-40B4-BE49-F238E27FC236}">
                <a16:creationId xmlns:a16="http://schemas.microsoft.com/office/drawing/2014/main" id="{975EE534-0A51-ACEA-0868-49899575E485}"/>
              </a:ext>
            </a:extLst>
          </p:cNvPr>
          <p:cNvSpPr>
            <a:spLocks noGrp="1"/>
          </p:cNvSpPr>
          <p:nvPr>
            <p:ph type="sldNum" sz="quarter" idx="7"/>
          </p:nvPr>
        </p:nvSpPr>
        <p:spPr/>
        <p:txBody>
          <a:bodyPr/>
          <a:lstStyle/>
          <a:p>
            <a:fld id="{B6F15528-21DE-4FAA-801E-634DDDAF4B2B}" type="slidenum">
              <a:rPr lang="pt-BR" smtClean="0"/>
              <a:t>60</a:t>
            </a:fld>
            <a:endParaRPr lang="pt-BR" dirty="0"/>
          </a:p>
        </p:txBody>
      </p:sp>
      <p:sp>
        <p:nvSpPr>
          <p:cNvPr id="6" name="CaixaDeTexto 5">
            <a:extLst>
              <a:ext uri="{FF2B5EF4-FFF2-40B4-BE49-F238E27FC236}">
                <a16:creationId xmlns:a16="http://schemas.microsoft.com/office/drawing/2014/main" id="{AA6F1EE8-EDF4-5CD7-AF15-324158A310E3}"/>
              </a:ext>
            </a:extLst>
          </p:cNvPr>
          <p:cNvSpPr txBox="1"/>
          <p:nvPr/>
        </p:nvSpPr>
        <p:spPr>
          <a:xfrm>
            <a:off x="5398490" y="366257"/>
            <a:ext cx="8599449" cy="646331"/>
          </a:xfrm>
          <a:prstGeom prst="rect">
            <a:avLst/>
          </a:prstGeom>
          <a:noFill/>
        </p:spPr>
        <p:txBody>
          <a:bodyPr wrap="square">
            <a:spAutoFit/>
          </a:bodyPr>
          <a:lstStyle/>
          <a:p>
            <a:pPr algn="ctr"/>
            <a:r>
              <a:rPr lang="en-US" sz="3600" b="1" dirty="0"/>
              <a:t>COMANDO SE ANINHADO (IF/ELSE IF/ELSE) </a:t>
            </a:r>
            <a:endParaRPr lang="pt-BR" sz="3600" b="1" dirty="0"/>
          </a:p>
        </p:txBody>
      </p:sp>
      <p:sp>
        <p:nvSpPr>
          <p:cNvPr id="7" name="CaixaDeTexto 6">
            <a:extLst>
              <a:ext uri="{FF2B5EF4-FFF2-40B4-BE49-F238E27FC236}">
                <a16:creationId xmlns:a16="http://schemas.microsoft.com/office/drawing/2014/main" id="{F7F1F0A2-31B0-A18B-26A4-21200CA9B150}"/>
              </a:ext>
            </a:extLst>
          </p:cNvPr>
          <p:cNvSpPr txBox="1"/>
          <p:nvPr/>
        </p:nvSpPr>
        <p:spPr>
          <a:xfrm>
            <a:off x="4364214" y="2337270"/>
            <a:ext cx="10668000" cy="7478970"/>
          </a:xfrm>
          <a:prstGeom prst="rect">
            <a:avLst/>
          </a:prstGeom>
          <a:noFill/>
        </p:spPr>
        <p:txBody>
          <a:bodyPr wrap="square">
            <a:spAutoFit/>
          </a:bodyPr>
          <a:lstStyle/>
          <a:p>
            <a:pPr algn="just"/>
            <a:r>
              <a:rPr lang="pt-BR" sz="3000" b="1" dirty="0"/>
              <a:t>Código genérico </a:t>
            </a:r>
          </a:p>
          <a:p>
            <a:pPr algn="just"/>
            <a:r>
              <a:rPr lang="pt-BR" sz="3000" dirty="0" err="1"/>
              <a:t>if</a:t>
            </a:r>
            <a:r>
              <a:rPr lang="pt-BR" sz="3000" dirty="0"/>
              <a:t> (condição) comando </a:t>
            </a:r>
          </a:p>
          <a:p>
            <a:pPr algn="just"/>
            <a:r>
              <a:rPr lang="pt-BR" sz="3000" dirty="0" err="1"/>
              <a:t>else</a:t>
            </a:r>
            <a:r>
              <a:rPr lang="pt-BR" sz="3000" dirty="0"/>
              <a:t> </a:t>
            </a:r>
            <a:r>
              <a:rPr lang="pt-BR" sz="3000" dirty="0" err="1"/>
              <a:t>if</a:t>
            </a:r>
            <a:r>
              <a:rPr lang="pt-BR" sz="3000" dirty="0"/>
              <a:t> (condição) comando </a:t>
            </a:r>
          </a:p>
          <a:p>
            <a:pPr algn="just"/>
            <a:r>
              <a:rPr lang="pt-BR" sz="3000" dirty="0" err="1"/>
              <a:t>else</a:t>
            </a:r>
            <a:r>
              <a:rPr lang="pt-BR" sz="3000" dirty="0"/>
              <a:t> comando </a:t>
            </a:r>
          </a:p>
          <a:p>
            <a:pPr algn="just"/>
            <a:endParaRPr lang="pt-BR" sz="3000" dirty="0"/>
          </a:p>
          <a:p>
            <a:pPr algn="just"/>
            <a:r>
              <a:rPr lang="pt-BR" sz="3000" b="1" dirty="0"/>
              <a:t>Texto </a:t>
            </a:r>
          </a:p>
          <a:p>
            <a:pPr algn="just"/>
            <a:r>
              <a:rPr lang="pt-BR" sz="3000" dirty="0"/>
              <a:t>SE (login correto) exibir "digite a senha” </a:t>
            </a:r>
          </a:p>
          <a:p>
            <a:pPr algn="just"/>
            <a:r>
              <a:rPr lang="pt-BR" sz="3000" dirty="0"/>
              <a:t>E SE (senha correta) exibir "bem-vindo" </a:t>
            </a:r>
          </a:p>
          <a:p>
            <a:pPr algn="just"/>
            <a:r>
              <a:rPr lang="pt-BR" sz="3000" dirty="0"/>
              <a:t>SE NÃO exibir "login ou senha incorretos" </a:t>
            </a:r>
          </a:p>
          <a:p>
            <a:pPr algn="just"/>
            <a:endParaRPr lang="pt-BR" sz="3000" dirty="0"/>
          </a:p>
          <a:p>
            <a:pPr algn="just"/>
            <a:r>
              <a:rPr lang="pt-BR" sz="3000" b="1" dirty="0"/>
              <a:t>Linguagem X </a:t>
            </a:r>
          </a:p>
          <a:p>
            <a:pPr marL="742950" indent="-742950" algn="just">
              <a:buAutoNum type="arabicPeriod"/>
            </a:pPr>
            <a:r>
              <a:rPr lang="pt-BR" sz="3000" dirty="0"/>
              <a:t>Var login = fulano </a:t>
            </a:r>
          </a:p>
          <a:p>
            <a:pPr marL="742950" indent="-742950" algn="just">
              <a:buAutoNum type="arabicPeriod"/>
            </a:pPr>
            <a:r>
              <a:rPr lang="pt-BR" sz="3000" dirty="0"/>
              <a:t>Var senha = al234 </a:t>
            </a:r>
          </a:p>
          <a:p>
            <a:pPr marL="742950" indent="-742950" algn="just">
              <a:buAutoNum type="arabicPeriod"/>
            </a:pPr>
            <a:r>
              <a:rPr lang="pt-BR" sz="3000" dirty="0"/>
              <a:t>1f (login = fulano) console.log "digite a senha” </a:t>
            </a:r>
          </a:p>
          <a:p>
            <a:pPr marL="742950" indent="-742950" algn="just">
              <a:buAutoNum type="arabicPeriod"/>
            </a:pPr>
            <a:r>
              <a:rPr lang="pt-BR" sz="3000" dirty="0" err="1"/>
              <a:t>else</a:t>
            </a:r>
            <a:r>
              <a:rPr lang="pt-BR" sz="3000" dirty="0"/>
              <a:t> 1f (senha = a1234) console. log "bem-vindo" </a:t>
            </a:r>
          </a:p>
          <a:p>
            <a:pPr marL="742950" indent="-742950" algn="just">
              <a:buAutoNum type="arabicPeriod"/>
            </a:pPr>
            <a:r>
              <a:rPr lang="pt-BR" sz="3000" dirty="0" err="1"/>
              <a:t>else</a:t>
            </a:r>
            <a:r>
              <a:rPr lang="pt-BR" sz="3000" dirty="0"/>
              <a:t> console.log "login ou senha incorretos” </a:t>
            </a:r>
          </a:p>
        </p:txBody>
      </p:sp>
    </p:spTree>
    <p:extLst>
      <p:ext uri="{BB962C8B-B14F-4D97-AF65-F5344CB8AC3E}">
        <p14:creationId xmlns:p14="http://schemas.microsoft.com/office/powerpoint/2010/main" val="32822447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4" name="Espaço Reservado para Número de Slide 3">
            <a:extLst>
              <a:ext uri="{FF2B5EF4-FFF2-40B4-BE49-F238E27FC236}">
                <a16:creationId xmlns:a16="http://schemas.microsoft.com/office/drawing/2014/main" id="{975EE534-0A51-ACEA-0868-49899575E485}"/>
              </a:ext>
            </a:extLst>
          </p:cNvPr>
          <p:cNvSpPr>
            <a:spLocks noGrp="1"/>
          </p:cNvSpPr>
          <p:nvPr>
            <p:ph type="sldNum" sz="quarter" idx="7"/>
          </p:nvPr>
        </p:nvSpPr>
        <p:spPr/>
        <p:txBody>
          <a:bodyPr/>
          <a:lstStyle/>
          <a:p>
            <a:fld id="{B6F15528-21DE-4FAA-801E-634DDDAF4B2B}" type="slidenum">
              <a:rPr lang="pt-BR" smtClean="0"/>
              <a:t>61</a:t>
            </a:fld>
            <a:endParaRPr lang="pt-BR" dirty="0"/>
          </a:p>
        </p:txBody>
      </p:sp>
      <p:pic>
        <p:nvPicPr>
          <p:cNvPr id="9" name="Imagem 8">
            <a:extLst>
              <a:ext uri="{FF2B5EF4-FFF2-40B4-BE49-F238E27FC236}">
                <a16:creationId xmlns:a16="http://schemas.microsoft.com/office/drawing/2014/main" id="{30F8F4E2-D57C-B52F-5454-F1A96E46DC9F}"/>
              </a:ext>
            </a:extLst>
          </p:cNvPr>
          <p:cNvPicPr>
            <a:picLocks noChangeAspect="1"/>
          </p:cNvPicPr>
          <p:nvPr/>
        </p:nvPicPr>
        <p:blipFill>
          <a:blip r:embed="rId2"/>
          <a:stretch>
            <a:fillRect/>
          </a:stretch>
        </p:blipFill>
        <p:spPr>
          <a:xfrm>
            <a:off x="603188" y="650394"/>
            <a:ext cx="17081624" cy="8846751"/>
          </a:xfrm>
          <a:prstGeom prst="rect">
            <a:avLst/>
          </a:prstGeom>
        </p:spPr>
      </p:pic>
    </p:spTree>
    <p:extLst>
      <p:ext uri="{BB962C8B-B14F-4D97-AF65-F5344CB8AC3E}">
        <p14:creationId xmlns:p14="http://schemas.microsoft.com/office/powerpoint/2010/main" val="1665595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4" name="Espaço Reservado para Número de Slide 3">
            <a:extLst>
              <a:ext uri="{FF2B5EF4-FFF2-40B4-BE49-F238E27FC236}">
                <a16:creationId xmlns:a16="http://schemas.microsoft.com/office/drawing/2014/main" id="{975EE534-0A51-ACEA-0868-49899575E485}"/>
              </a:ext>
            </a:extLst>
          </p:cNvPr>
          <p:cNvSpPr>
            <a:spLocks noGrp="1"/>
          </p:cNvSpPr>
          <p:nvPr>
            <p:ph type="sldNum" sz="quarter" idx="7"/>
          </p:nvPr>
        </p:nvSpPr>
        <p:spPr/>
        <p:txBody>
          <a:bodyPr/>
          <a:lstStyle/>
          <a:p>
            <a:fld id="{B6F15528-21DE-4FAA-801E-634DDDAF4B2B}" type="slidenum">
              <a:rPr lang="pt-BR" smtClean="0"/>
              <a:t>62</a:t>
            </a:fld>
            <a:endParaRPr lang="pt-BR" dirty="0"/>
          </a:p>
        </p:txBody>
      </p:sp>
      <p:pic>
        <p:nvPicPr>
          <p:cNvPr id="6" name="Imagem 5">
            <a:extLst>
              <a:ext uri="{FF2B5EF4-FFF2-40B4-BE49-F238E27FC236}">
                <a16:creationId xmlns:a16="http://schemas.microsoft.com/office/drawing/2014/main" id="{96E248E0-3363-C0A0-4B17-CC935E2C2E28}"/>
              </a:ext>
            </a:extLst>
          </p:cNvPr>
          <p:cNvPicPr>
            <a:picLocks noChangeAspect="1"/>
          </p:cNvPicPr>
          <p:nvPr/>
        </p:nvPicPr>
        <p:blipFill>
          <a:blip r:embed="rId2"/>
          <a:stretch>
            <a:fillRect/>
          </a:stretch>
        </p:blipFill>
        <p:spPr>
          <a:xfrm>
            <a:off x="730874" y="901390"/>
            <a:ext cx="16826252" cy="8665520"/>
          </a:xfrm>
          <a:prstGeom prst="rect">
            <a:avLst/>
          </a:prstGeom>
        </p:spPr>
      </p:pic>
    </p:spTree>
    <p:extLst>
      <p:ext uri="{BB962C8B-B14F-4D97-AF65-F5344CB8AC3E}">
        <p14:creationId xmlns:p14="http://schemas.microsoft.com/office/powerpoint/2010/main" val="12555391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4" name="Espaço Reservado para Número de Slide 3">
            <a:extLst>
              <a:ext uri="{FF2B5EF4-FFF2-40B4-BE49-F238E27FC236}">
                <a16:creationId xmlns:a16="http://schemas.microsoft.com/office/drawing/2014/main" id="{975EE534-0A51-ACEA-0868-49899575E485}"/>
              </a:ext>
            </a:extLst>
          </p:cNvPr>
          <p:cNvSpPr>
            <a:spLocks noGrp="1"/>
          </p:cNvSpPr>
          <p:nvPr>
            <p:ph type="sldNum" sz="quarter" idx="7"/>
          </p:nvPr>
        </p:nvSpPr>
        <p:spPr/>
        <p:txBody>
          <a:bodyPr/>
          <a:lstStyle/>
          <a:p>
            <a:fld id="{B6F15528-21DE-4FAA-801E-634DDDAF4B2B}" type="slidenum">
              <a:rPr lang="pt-BR" smtClean="0"/>
              <a:t>63</a:t>
            </a:fld>
            <a:endParaRPr lang="pt-BR" dirty="0"/>
          </a:p>
        </p:txBody>
      </p:sp>
      <p:sp>
        <p:nvSpPr>
          <p:cNvPr id="7" name="CaixaDeTexto 6">
            <a:extLst>
              <a:ext uri="{FF2B5EF4-FFF2-40B4-BE49-F238E27FC236}">
                <a16:creationId xmlns:a16="http://schemas.microsoft.com/office/drawing/2014/main" id="{1222B21B-B0D7-1717-47C9-7EAC557CA7B4}"/>
              </a:ext>
            </a:extLst>
          </p:cNvPr>
          <p:cNvSpPr txBox="1"/>
          <p:nvPr/>
        </p:nvSpPr>
        <p:spPr>
          <a:xfrm>
            <a:off x="6370134" y="713050"/>
            <a:ext cx="5562600" cy="646331"/>
          </a:xfrm>
          <a:prstGeom prst="rect">
            <a:avLst/>
          </a:prstGeom>
          <a:noFill/>
        </p:spPr>
        <p:txBody>
          <a:bodyPr wrap="square">
            <a:spAutoFit/>
          </a:bodyPr>
          <a:lstStyle/>
          <a:p>
            <a:r>
              <a:rPr lang="pt-BR" sz="3600" b="1" dirty="0"/>
              <a:t>COMANDO CASO (SWITCH) </a:t>
            </a:r>
          </a:p>
        </p:txBody>
      </p:sp>
      <p:sp>
        <p:nvSpPr>
          <p:cNvPr id="9" name="CaixaDeTexto 8">
            <a:extLst>
              <a:ext uri="{FF2B5EF4-FFF2-40B4-BE49-F238E27FC236}">
                <a16:creationId xmlns:a16="http://schemas.microsoft.com/office/drawing/2014/main" id="{2D91ABA0-3BD9-2DEF-ED2E-D7AD113CF548}"/>
              </a:ext>
            </a:extLst>
          </p:cNvPr>
          <p:cNvSpPr txBox="1"/>
          <p:nvPr/>
        </p:nvSpPr>
        <p:spPr>
          <a:xfrm>
            <a:off x="1229119" y="1738201"/>
            <a:ext cx="16459201" cy="1754326"/>
          </a:xfrm>
          <a:prstGeom prst="rect">
            <a:avLst/>
          </a:prstGeom>
          <a:noFill/>
        </p:spPr>
        <p:txBody>
          <a:bodyPr wrap="square">
            <a:spAutoFit/>
          </a:bodyPr>
          <a:lstStyle/>
          <a:p>
            <a:pPr algn="just"/>
            <a:r>
              <a:rPr lang="pt-BR" sz="3600" dirty="0"/>
              <a:t>	Este comando é muito utilizado quando uma quantidade maior de condições é necessária para ser utilizada em sua aplicação, quando há uma variedade maior na sua quantidade de alternativas necessárias. </a:t>
            </a:r>
          </a:p>
        </p:txBody>
      </p:sp>
      <p:pic>
        <p:nvPicPr>
          <p:cNvPr id="11" name="Imagem 10">
            <a:extLst>
              <a:ext uri="{FF2B5EF4-FFF2-40B4-BE49-F238E27FC236}">
                <a16:creationId xmlns:a16="http://schemas.microsoft.com/office/drawing/2014/main" id="{A2A2DCC1-55C1-145C-6ADA-662F90BBC93A}"/>
              </a:ext>
            </a:extLst>
          </p:cNvPr>
          <p:cNvPicPr>
            <a:picLocks noChangeAspect="1"/>
          </p:cNvPicPr>
          <p:nvPr/>
        </p:nvPicPr>
        <p:blipFill>
          <a:blip r:embed="rId2"/>
          <a:stretch>
            <a:fillRect/>
          </a:stretch>
        </p:blipFill>
        <p:spPr>
          <a:xfrm>
            <a:off x="5508145" y="3677781"/>
            <a:ext cx="6477000" cy="6067124"/>
          </a:xfrm>
          <a:prstGeom prst="rect">
            <a:avLst/>
          </a:prstGeom>
        </p:spPr>
      </p:pic>
    </p:spTree>
    <p:extLst>
      <p:ext uri="{BB962C8B-B14F-4D97-AF65-F5344CB8AC3E}">
        <p14:creationId xmlns:p14="http://schemas.microsoft.com/office/powerpoint/2010/main" val="31998532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4" name="Espaço Reservado para Número de Slide 3">
            <a:extLst>
              <a:ext uri="{FF2B5EF4-FFF2-40B4-BE49-F238E27FC236}">
                <a16:creationId xmlns:a16="http://schemas.microsoft.com/office/drawing/2014/main" id="{975EE534-0A51-ACEA-0868-49899575E485}"/>
              </a:ext>
            </a:extLst>
          </p:cNvPr>
          <p:cNvSpPr>
            <a:spLocks noGrp="1"/>
          </p:cNvSpPr>
          <p:nvPr>
            <p:ph type="sldNum" sz="quarter" idx="7"/>
          </p:nvPr>
        </p:nvSpPr>
        <p:spPr/>
        <p:txBody>
          <a:bodyPr/>
          <a:lstStyle/>
          <a:p>
            <a:fld id="{B6F15528-21DE-4FAA-801E-634DDDAF4B2B}" type="slidenum">
              <a:rPr lang="pt-BR" smtClean="0"/>
              <a:t>64</a:t>
            </a:fld>
            <a:endParaRPr lang="pt-BR" dirty="0"/>
          </a:p>
        </p:txBody>
      </p:sp>
      <p:pic>
        <p:nvPicPr>
          <p:cNvPr id="6" name="Imagem 5">
            <a:extLst>
              <a:ext uri="{FF2B5EF4-FFF2-40B4-BE49-F238E27FC236}">
                <a16:creationId xmlns:a16="http://schemas.microsoft.com/office/drawing/2014/main" id="{2BAB8290-0E84-1C41-FCF5-E33B837EB83D}"/>
              </a:ext>
            </a:extLst>
          </p:cNvPr>
          <p:cNvPicPr>
            <a:picLocks noChangeAspect="1"/>
          </p:cNvPicPr>
          <p:nvPr/>
        </p:nvPicPr>
        <p:blipFill>
          <a:blip r:embed="rId2"/>
          <a:stretch>
            <a:fillRect/>
          </a:stretch>
        </p:blipFill>
        <p:spPr>
          <a:xfrm>
            <a:off x="3327739" y="1544003"/>
            <a:ext cx="11263137" cy="6970394"/>
          </a:xfrm>
          <a:prstGeom prst="rect">
            <a:avLst/>
          </a:prstGeom>
        </p:spPr>
      </p:pic>
    </p:spTree>
    <p:extLst>
      <p:ext uri="{BB962C8B-B14F-4D97-AF65-F5344CB8AC3E}">
        <p14:creationId xmlns:p14="http://schemas.microsoft.com/office/powerpoint/2010/main" val="41785876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4" name="Espaço Reservado para Número de Slide 3">
            <a:extLst>
              <a:ext uri="{FF2B5EF4-FFF2-40B4-BE49-F238E27FC236}">
                <a16:creationId xmlns:a16="http://schemas.microsoft.com/office/drawing/2014/main" id="{975EE534-0A51-ACEA-0868-49899575E485}"/>
              </a:ext>
            </a:extLst>
          </p:cNvPr>
          <p:cNvSpPr>
            <a:spLocks noGrp="1"/>
          </p:cNvSpPr>
          <p:nvPr>
            <p:ph type="sldNum" sz="quarter" idx="7"/>
          </p:nvPr>
        </p:nvSpPr>
        <p:spPr/>
        <p:txBody>
          <a:bodyPr/>
          <a:lstStyle/>
          <a:p>
            <a:fld id="{B6F15528-21DE-4FAA-801E-634DDDAF4B2B}" type="slidenum">
              <a:rPr lang="pt-BR" smtClean="0"/>
              <a:t>65</a:t>
            </a:fld>
            <a:endParaRPr lang="pt-BR" dirty="0"/>
          </a:p>
        </p:txBody>
      </p:sp>
      <p:pic>
        <p:nvPicPr>
          <p:cNvPr id="6" name="Imagem 5">
            <a:extLst>
              <a:ext uri="{FF2B5EF4-FFF2-40B4-BE49-F238E27FC236}">
                <a16:creationId xmlns:a16="http://schemas.microsoft.com/office/drawing/2014/main" id="{2A07D76A-9279-1BA5-6819-D42606D685D8}"/>
              </a:ext>
            </a:extLst>
          </p:cNvPr>
          <p:cNvPicPr>
            <a:picLocks noChangeAspect="1"/>
          </p:cNvPicPr>
          <p:nvPr/>
        </p:nvPicPr>
        <p:blipFill>
          <a:blip r:embed="rId2"/>
          <a:stretch>
            <a:fillRect/>
          </a:stretch>
        </p:blipFill>
        <p:spPr>
          <a:xfrm>
            <a:off x="2149082" y="985513"/>
            <a:ext cx="13989836" cy="8019095"/>
          </a:xfrm>
          <a:prstGeom prst="rect">
            <a:avLst/>
          </a:prstGeom>
        </p:spPr>
      </p:pic>
    </p:spTree>
    <p:extLst>
      <p:ext uri="{BB962C8B-B14F-4D97-AF65-F5344CB8AC3E}">
        <p14:creationId xmlns:p14="http://schemas.microsoft.com/office/powerpoint/2010/main" val="737004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4" name="Espaço Reservado para Número de Slide 3">
            <a:extLst>
              <a:ext uri="{FF2B5EF4-FFF2-40B4-BE49-F238E27FC236}">
                <a16:creationId xmlns:a16="http://schemas.microsoft.com/office/drawing/2014/main" id="{975EE534-0A51-ACEA-0868-49899575E485}"/>
              </a:ext>
            </a:extLst>
          </p:cNvPr>
          <p:cNvSpPr>
            <a:spLocks noGrp="1"/>
          </p:cNvSpPr>
          <p:nvPr>
            <p:ph type="sldNum" sz="quarter" idx="7"/>
          </p:nvPr>
        </p:nvSpPr>
        <p:spPr/>
        <p:txBody>
          <a:bodyPr/>
          <a:lstStyle/>
          <a:p>
            <a:fld id="{B6F15528-21DE-4FAA-801E-634DDDAF4B2B}" type="slidenum">
              <a:rPr lang="pt-BR" smtClean="0"/>
              <a:t>66</a:t>
            </a:fld>
            <a:endParaRPr lang="pt-BR" dirty="0"/>
          </a:p>
        </p:txBody>
      </p:sp>
      <p:pic>
        <p:nvPicPr>
          <p:cNvPr id="7" name="Imagem 6">
            <a:extLst>
              <a:ext uri="{FF2B5EF4-FFF2-40B4-BE49-F238E27FC236}">
                <a16:creationId xmlns:a16="http://schemas.microsoft.com/office/drawing/2014/main" id="{F7554433-765B-BF69-5DF8-8D14FCA17E1F}"/>
              </a:ext>
            </a:extLst>
          </p:cNvPr>
          <p:cNvPicPr>
            <a:picLocks noChangeAspect="1"/>
          </p:cNvPicPr>
          <p:nvPr/>
        </p:nvPicPr>
        <p:blipFill>
          <a:blip r:embed="rId2"/>
          <a:stretch>
            <a:fillRect/>
          </a:stretch>
        </p:blipFill>
        <p:spPr>
          <a:xfrm>
            <a:off x="1676400" y="876300"/>
            <a:ext cx="15250494" cy="8636643"/>
          </a:xfrm>
          <a:prstGeom prst="rect">
            <a:avLst/>
          </a:prstGeom>
        </p:spPr>
      </p:pic>
    </p:spTree>
    <p:extLst>
      <p:ext uri="{BB962C8B-B14F-4D97-AF65-F5344CB8AC3E}">
        <p14:creationId xmlns:p14="http://schemas.microsoft.com/office/powerpoint/2010/main" val="2788855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6E0685FB-7587-16D1-94C5-50F292D3E4F0}"/>
              </a:ext>
            </a:extLst>
          </p:cNvPr>
          <p:cNvSpPr txBox="1"/>
          <p:nvPr/>
        </p:nvSpPr>
        <p:spPr>
          <a:xfrm>
            <a:off x="578934" y="453838"/>
            <a:ext cx="17145000" cy="9515105"/>
          </a:xfrm>
          <a:prstGeom prst="rect">
            <a:avLst/>
          </a:prstGeom>
          <a:noFill/>
        </p:spPr>
        <p:txBody>
          <a:bodyPr wrap="square">
            <a:spAutoFit/>
          </a:bodyPr>
          <a:lstStyle>
            <a:defPPr>
              <a:defRPr lang="pt-BR"/>
            </a:defPPr>
            <a:lvl1pPr marL="9525" indent="189230" algn="just">
              <a:lnSpc>
                <a:spcPct val="103000"/>
              </a:lnSpc>
              <a:spcAft>
                <a:spcPts val="610"/>
              </a:spcAft>
              <a:defRPr sz="3600" kern="100">
                <a:solidFill>
                  <a:srgbClr val="000000"/>
                </a:solidFill>
                <a:effectLst/>
                <a:latin typeface="Calibri" panose="020F0502020204030204" pitchFamily="34" charset="0"/>
                <a:ea typeface="Calibri" panose="020F0502020204030204" pitchFamily="34" charset="0"/>
              </a:defRPr>
            </a:lvl1pPr>
          </a:lstStyle>
          <a:p>
            <a:pPr algn="ctr">
              <a:lnSpc>
                <a:spcPct val="107000"/>
              </a:lnSpc>
              <a:spcAft>
                <a:spcPts val="800"/>
              </a:spcAft>
            </a:pPr>
            <a:r>
              <a:rPr lang="pt-BR" b="1" dirty="0"/>
              <a:t>TIPOS DE SOFTWARES </a:t>
            </a:r>
          </a:p>
          <a:p>
            <a:pPr>
              <a:lnSpc>
                <a:spcPct val="107000"/>
              </a:lnSpc>
              <a:spcAft>
                <a:spcPts val="800"/>
              </a:spcAft>
            </a:pPr>
            <a:endParaRPr lang="pt-BR" sz="800" dirty="0"/>
          </a:p>
          <a:p>
            <a:pPr>
              <a:lnSpc>
                <a:spcPct val="107000"/>
              </a:lnSpc>
              <a:spcAft>
                <a:spcPts val="800"/>
              </a:spcAft>
            </a:pPr>
            <a:r>
              <a:rPr lang="pt-BR" dirty="0"/>
              <a:t>	Os softwares são divididos em três principais categorias, são elas: </a:t>
            </a:r>
          </a:p>
          <a:p>
            <a:pPr>
              <a:lnSpc>
                <a:spcPct val="107000"/>
              </a:lnSpc>
              <a:spcAft>
                <a:spcPts val="800"/>
              </a:spcAft>
            </a:pPr>
            <a:endParaRPr lang="pt-BR" sz="4000" dirty="0"/>
          </a:p>
          <a:p>
            <a:pPr>
              <a:lnSpc>
                <a:spcPct val="107000"/>
              </a:lnSpc>
              <a:spcAft>
                <a:spcPts val="800"/>
              </a:spcAft>
            </a:pPr>
            <a:r>
              <a:rPr lang="pt-BR" b="1" dirty="0"/>
              <a:t>Programação:</a:t>
            </a:r>
            <a:r>
              <a:rPr lang="pt-BR" dirty="0"/>
              <a:t> São softwares que, a partir de linguagens de programação, como Java, Python, Swift, são utilizados para o desenvolvimento de outros programas. </a:t>
            </a:r>
          </a:p>
          <a:p>
            <a:pPr>
              <a:lnSpc>
                <a:spcPct val="107000"/>
              </a:lnSpc>
              <a:spcAft>
                <a:spcPts val="800"/>
              </a:spcAft>
            </a:pPr>
            <a:endParaRPr lang="pt-BR" b="1" dirty="0"/>
          </a:p>
          <a:p>
            <a:pPr>
              <a:lnSpc>
                <a:spcPct val="107000"/>
              </a:lnSpc>
              <a:spcAft>
                <a:spcPts val="800"/>
              </a:spcAft>
            </a:pPr>
            <a:r>
              <a:rPr lang="pt-BR" b="1" dirty="0"/>
              <a:t>Sistema:</a:t>
            </a:r>
            <a:r>
              <a:rPr lang="pt-BR" dirty="0"/>
              <a:t> Softwares de sistema ou de base permitem a execução de outros softwares, como os de aplicação e os de programação. São responsáveis pela comunicação entre o computador, que só entende linguagem de máquina, e o usuário, ou seja, interpreta nossas ações e as transforma em códigos binários. Sistemas operacionais, como Windows, MacOS, Linux, iOS, Android são exemplos de softwares de sistema. </a:t>
            </a:r>
          </a:p>
          <a:p>
            <a:pPr>
              <a:lnSpc>
                <a:spcPct val="107000"/>
              </a:lnSpc>
              <a:spcAft>
                <a:spcPts val="800"/>
              </a:spcAft>
            </a:pPr>
            <a:endParaRPr lang="pt-BR" sz="800" dirty="0"/>
          </a:p>
          <a:p>
            <a:pPr>
              <a:lnSpc>
                <a:spcPct val="107000"/>
              </a:lnSpc>
              <a:spcAft>
                <a:spcPts val="800"/>
              </a:spcAft>
            </a:pPr>
            <a:r>
              <a:rPr lang="pt-BR" b="1" dirty="0"/>
              <a:t>Aplicação:</a:t>
            </a:r>
            <a:r>
              <a:rPr lang="pt-BR" dirty="0"/>
              <a:t> Os softwares de aplicação realizam ações específicas solicitadas pelos usuários. Trata-se de programas que são executados dentro do sistema operacional. Word, Excel, </a:t>
            </a:r>
            <a:r>
              <a:rPr lang="pt-BR" dirty="0" err="1"/>
              <a:t>paint</a:t>
            </a:r>
            <a:r>
              <a:rPr lang="pt-BR" dirty="0"/>
              <a:t>, bloco de notas, calculadora e jogos são exemplos deste tipo de software. </a:t>
            </a:r>
            <a:endParaRPr lang="pt-BR"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object 5">
            <a:extLst>
              <a:ext uri="{FF2B5EF4-FFF2-40B4-BE49-F238E27FC236}">
                <a16:creationId xmlns:a16="http://schemas.microsoft.com/office/drawing/2014/main" id="{25E77DD1-E7B5-07AB-03DB-537F1148AC8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4" name="object 5">
            <a:extLst>
              <a:ext uri="{FF2B5EF4-FFF2-40B4-BE49-F238E27FC236}">
                <a16:creationId xmlns:a16="http://schemas.microsoft.com/office/drawing/2014/main" id="{1BB649C3-6078-A26F-BC0F-10D424821BE3}"/>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Espaço Reservado para Número de Slide 4">
            <a:extLst>
              <a:ext uri="{FF2B5EF4-FFF2-40B4-BE49-F238E27FC236}">
                <a16:creationId xmlns:a16="http://schemas.microsoft.com/office/drawing/2014/main" id="{D26A2F7B-0D10-2602-7B8A-59D4B24336B4}"/>
              </a:ext>
            </a:extLst>
          </p:cNvPr>
          <p:cNvSpPr>
            <a:spLocks noGrp="1"/>
          </p:cNvSpPr>
          <p:nvPr>
            <p:ph type="sldNum" sz="quarter" idx="7"/>
          </p:nvPr>
        </p:nvSpPr>
        <p:spPr/>
        <p:txBody>
          <a:bodyPr/>
          <a:lstStyle/>
          <a:p>
            <a:fld id="{B6F15528-21DE-4FAA-801E-634DDDAF4B2B}" type="slidenum">
              <a:rPr lang="pt-BR" smtClean="0"/>
              <a:t>7</a:t>
            </a:fld>
            <a:endParaRPr lang="pt-BR" dirty="0"/>
          </a:p>
        </p:txBody>
      </p:sp>
    </p:spTree>
    <p:extLst>
      <p:ext uri="{BB962C8B-B14F-4D97-AF65-F5344CB8AC3E}">
        <p14:creationId xmlns:p14="http://schemas.microsoft.com/office/powerpoint/2010/main" val="2162238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8" name="CaixaDeTexto 7">
            <a:extLst>
              <a:ext uri="{FF2B5EF4-FFF2-40B4-BE49-F238E27FC236}">
                <a16:creationId xmlns:a16="http://schemas.microsoft.com/office/drawing/2014/main" id="{32ECFBBC-8E08-1314-7749-0FA82FEC5807}"/>
              </a:ext>
            </a:extLst>
          </p:cNvPr>
          <p:cNvSpPr txBox="1"/>
          <p:nvPr/>
        </p:nvSpPr>
        <p:spPr>
          <a:xfrm>
            <a:off x="685800" y="402356"/>
            <a:ext cx="13335000" cy="5976188"/>
          </a:xfrm>
          <a:prstGeom prst="rect">
            <a:avLst/>
          </a:prstGeom>
          <a:noFill/>
        </p:spPr>
        <p:txBody>
          <a:bodyPr wrap="square">
            <a:spAutoFit/>
          </a:bodyPr>
          <a:lstStyle/>
          <a:p>
            <a:pPr algn="ctr">
              <a:lnSpc>
                <a:spcPct val="107000"/>
              </a:lnSpc>
              <a:spcAft>
                <a:spcPts val="800"/>
              </a:spcAft>
            </a:pPr>
            <a:r>
              <a:rPr lang="pt-BR" sz="3600" b="1" dirty="0"/>
              <a:t>APLICATIVOS</a:t>
            </a:r>
            <a:r>
              <a:rPr lang="pt-BR" sz="3600" dirty="0"/>
              <a:t> </a:t>
            </a:r>
          </a:p>
          <a:p>
            <a:pPr>
              <a:lnSpc>
                <a:spcPct val="107000"/>
              </a:lnSpc>
              <a:spcAft>
                <a:spcPts val="800"/>
              </a:spcAft>
            </a:pPr>
            <a:endParaRPr lang="pt-BR" sz="1000" dirty="0"/>
          </a:p>
          <a:p>
            <a:pPr>
              <a:lnSpc>
                <a:spcPct val="107000"/>
              </a:lnSpc>
              <a:spcAft>
                <a:spcPts val="800"/>
              </a:spcAft>
            </a:pPr>
            <a:r>
              <a:rPr lang="pt-BR" sz="3600" dirty="0"/>
              <a:t>	Aplicativos ou App são softwares presentes em dispositivos móveis, como smartphones, tablets, </a:t>
            </a:r>
            <a:r>
              <a:rPr lang="pt-BR" sz="3600" dirty="0" err="1"/>
              <a:t>smarts</a:t>
            </a:r>
            <a:r>
              <a:rPr lang="pt-BR" sz="3600" dirty="0"/>
              <a:t> TVs, relógios inteligentes, entre outros, que desempenham vários tipos de tarefas. </a:t>
            </a:r>
            <a:endParaRPr lang="pt-BR" sz="6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pt-BR" sz="3600" dirty="0"/>
              <a:t>	Apresentam interface amigável e simples para facilitar a interação com o usuário. Alguns já vêm instalados e outros podem ser adquiridos em lojas de aplicativos e podem, ainda, apresentar versões gratuitas ou pagas. </a:t>
            </a:r>
          </a:p>
          <a:p>
            <a:pPr algn="just">
              <a:lnSpc>
                <a:spcPct val="107000"/>
              </a:lnSpc>
              <a:spcAft>
                <a:spcPts val="800"/>
              </a:spcAft>
            </a:pPr>
            <a:r>
              <a:rPr lang="pt-BR" sz="3600" dirty="0"/>
              <a:t>	WhatsApp, Uber e </a:t>
            </a:r>
            <a:r>
              <a:rPr lang="pt-BR" sz="3600" dirty="0" err="1"/>
              <a:t>Ifood</a:t>
            </a:r>
            <a:r>
              <a:rPr lang="pt-BR" sz="3600" dirty="0"/>
              <a:t> são alguns exemplos desses aplicativos. </a:t>
            </a:r>
            <a:endParaRPr lang="pt-BR"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ço Reservado para Número de Slide 3">
            <a:extLst>
              <a:ext uri="{FF2B5EF4-FFF2-40B4-BE49-F238E27FC236}">
                <a16:creationId xmlns:a16="http://schemas.microsoft.com/office/drawing/2014/main" id="{C33EE8A1-BFEB-9A4E-F517-E1739180D810}"/>
              </a:ext>
            </a:extLst>
          </p:cNvPr>
          <p:cNvSpPr>
            <a:spLocks noGrp="1"/>
          </p:cNvSpPr>
          <p:nvPr>
            <p:ph type="sldNum" sz="quarter" idx="7"/>
          </p:nvPr>
        </p:nvSpPr>
        <p:spPr/>
        <p:txBody>
          <a:bodyPr/>
          <a:lstStyle/>
          <a:p>
            <a:fld id="{B6F15528-21DE-4FAA-801E-634DDDAF4B2B}" type="slidenum">
              <a:rPr lang="pt-BR" smtClean="0"/>
              <a:t>8</a:t>
            </a:fld>
            <a:endParaRPr lang="pt-BR" dirty="0"/>
          </a:p>
        </p:txBody>
      </p:sp>
      <p:sp>
        <p:nvSpPr>
          <p:cNvPr id="3" name="CaixaDeTexto 2">
            <a:extLst>
              <a:ext uri="{FF2B5EF4-FFF2-40B4-BE49-F238E27FC236}">
                <a16:creationId xmlns:a16="http://schemas.microsoft.com/office/drawing/2014/main" id="{A6F95B17-A5ED-39F5-3D66-048688FFF4CC}"/>
              </a:ext>
            </a:extLst>
          </p:cNvPr>
          <p:cNvSpPr txBox="1"/>
          <p:nvPr/>
        </p:nvSpPr>
        <p:spPr>
          <a:xfrm>
            <a:off x="572429" y="6735524"/>
            <a:ext cx="17143141" cy="2876685"/>
          </a:xfrm>
          <a:prstGeom prst="rect">
            <a:avLst/>
          </a:prstGeom>
          <a:noFill/>
        </p:spPr>
        <p:txBody>
          <a:bodyPr wrap="square">
            <a:spAutoFit/>
          </a:bodyPr>
          <a:lstStyle/>
          <a:p>
            <a:pPr algn="ctr">
              <a:lnSpc>
                <a:spcPct val="107000"/>
              </a:lnSpc>
              <a:spcAft>
                <a:spcPts val="800"/>
              </a:spcAft>
            </a:pPr>
            <a:r>
              <a:rPr lang="pt-BR" sz="3600" b="1" dirty="0"/>
              <a:t>TIPOS DE APLICATIVOS </a:t>
            </a:r>
          </a:p>
          <a:p>
            <a:pPr algn="ctr">
              <a:lnSpc>
                <a:spcPct val="107000"/>
              </a:lnSpc>
              <a:spcAft>
                <a:spcPts val="800"/>
              </a:spcAft>
            </a:pPr>
            <a:endParaRPr lang="pt-BR" sz="800" b="1" dirty="0"/>
          </a:p>
          <a:p>
            <a:pPr algn="just">
              <a:lnSpc>
                <a:spcPct val="107000"/>
              </a:lnSpc>
              <a:spcAft>
                <a:spcPts val="800"/>
              </a:spcAft>
            </a:pPr>
            <a:r>
              <a:rPr lang="pt-BR" sz="3600" dirty="0"/>
              <a:t>	Dependendo de como serão utilizados, o desenvolvimento de um aplicativo requer recursos e tecnologias específicas. </a:t>
            </a:r>
          </a:p>
          <a:p>
            <a:pPr algn="just">
              <a:lnSpc>
                <a:spcPct val="107000"/>
              </a:lnSpc>
              <a:spcAft>
                <a:spcPts val="800"/>
              </a:spcAft>
            </a:pPr>
            <a:r>
              <a:rPr lang="pt-BR" sz="3600" dirty="0"/>
              <a:t>Atualmente, existem basicamente 3 tipos de aplicativos móveis: </a:t>
            </a:r>
            <a:r>
              <a:rPr lang="pt-BR" sz="3600" b="1" dirty="0"/>
              <a:t>nativos, web e híbridos.</a:t>
            </a:r>
            <a:r>
              <a:rPr lang="pt-BR" sz="3600" dirty="0"/>
              <a:t> </a:t>
            </a:r>
          </a:p>
        </p:txBody>
      </p:sp>
      <p:pic>
        <p:nvPicPr>
          <p:cNvPr id="7" name="Imagem 6">
            <a:extLst>
              <a:ext uri="{FF2B5EF4-FFF2-40B4-BE49-F238E27FC236}">
                <a16:creationId xmlns:a16="http://schemas.microsoft.com/office/drawing/2014/main" id="{65A56430-0719-81EE-FC98-D5DD306DEAB6}"/>
              </a:ext>
            </a:extLst>
          </p:cNvPr>
          <p:cNvPicPr>
            <a:picLocks noChangeAspect="1"/>
          </p:cNvPicPr>
          <p:nvPr/>
        </p:nvPicPr>
        <p:blipFill>
          <a:blip r:embed="rId2"/>
          <a:stretch>
            <a:fillRect/>
          </a:stretch>
        </p:blipFill>
        <p:spPr>
          <a:xfrm>
            <a:off x="14839843" y="658758"/>
            <a:ext cx="2530041" cy="5093373"/>
          </a:xfrm>
          <a:prstGeom prst="rect">
            <a:avLst/>
          </a:prstGeom>
        </p:spPr>
      </p:pic>
    </p:spTree>
    <p:extLst>
      <p:ext uri="{BB962C8B-B14F-4D97-AF65-F5344CB8AC3E}">
        <p14:creationId xmlns:p14="http://schemas.microsoft.com/office/powerpoint/2010/main" val="2486394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0EAD5485-3D4E-4311-5593-7B38102ABB04}"/>
              </a:ext>
            </a:extLst>
          </p:cNvPr>
          <p:cNvSpPr txBox="1"/>
          <p:nvPr/>
        </p:nvSpPr>
        <p:spPr>
          <a:xfrm>
            <a:off x="685800" y="950490"/>
            <a:ext cx="16687801" cy="8334910"/>
          </a:xfrm>
          <a:prstGeom prst="rect">
            <a:avLst/>
          </a:prstGeom>
          <a:noFill/>
        </p:spPr>
        <p:txBody>
          <a:bodyPr wrap="square">
            <a:spAutoFit/>
          </a:bodyPr>
          <a:lstStyle/>
          <a:p>
            <a:pPr marL="571500" indent="-571500" algn="just">
              <a:lnSpc>
                <a:spcPct val="107000"/>
              </a:lnSpc>
              <a:spcAft>
                <a:spcPts val="800"/>
              </a:spcAft>
              <a:buFont typeface="Wingdings" panose="05000000000000000000" pitchFamily="2" charset="2"/>
              <a:buChar char="v"/>
            </a:pPr>
            <a:r>
              <a:rPr lang="pt-BR" sz="3600" b="1" dirty="0"/>
              <a:t>Nativos</a:t>
            </a:r>
            <a:r>
              <a:rPr lang="pt-BR" sz="3600" dirty="0"/>
              <a:t> - São desenvolvidos para um determinado sistema operacional, como Android e iOS. </a:t>
            </a:r>
          </a:p>
          <a:p>
            <a:pPr algn="just">
              <a:lnSpc>
                <a:spcPct val="107000"/>
              </a:lnSpc>
              <a:spcAft>
                <a:spcPts val="800"/>
              </a:spcAft>
            </a:pPr>
            <a:r>
              <a:rPr lang="pt-BR" sz="3600" dirty="0"/>
              <a:t>	Devem ser programados na linguagem do seu respectivo sistema, como Java e </a:t>
            </a:r>
            <a:r>
              <a:rPr lang="pt-BR" sz="3600" dirty="0" err="1"/>
              <a:t>Kotlin</a:t>
            </a:r>
            <a:r>
              <a:rPr lang="pt-BR" sz="3600" dirty="0"/>
              <a:t> no Android e </a:t>
            </a:r>
            <a:r>
              <a:rPr lang="pt-BR" sz="3600" dirty="0" err="1"/>
              <a:t>Objective</a:t>
            </a:r>
            <a:r>
              <a:rPr lang="pt-BR" sz="3600" dirty="0"/>
              <a:t>-C e Swift no iOS - mas há também outras linguagens para outros tipos de sistemas operacionais. </a:t>
            </a:r>
            <a:endParaRPr lang="pt-BR" sz="3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pt-BR" sz="3600" dirty="0"/>
              <a:t>	Como são programados exclusivamente para um determinado sistema operacional, podem funcionar sem conexão com internet, acessam todos os sensores do dispositivo (câmeras, GPS etc.), são mais rápidos e apresentam melhor experiência para o usuário, o qual consegue acessar todos os seus recursos. </a:t>
            </a:r>
          </a:p>
          <a:p>
            <a:pPr algn="just">
              <a:lnSpc>
                <a:spcPct val="107000"/>
              </a:lnSpc>
              <a:spcAft>
                <a:spcPts val="800"/>
              </a:spcAft>
            </a:pPr>
            <a:r>
              <a:rPr lang="pt-BR" sz="3600" dirty="0"/>
              <a:t>	Nesse tipo de aplicação, os programadores utilizam o </a:t>
            </a:r>
            <a:r>
              <a:rPr lang="pt-BR" sz="3600" b="1" dirty="0"/>
              <a:t>Ambiente de Desenvolvimento Integrado</a:t>
            </a:r>
            <a:r>
              <a:rPr lang="pt-BR" sz="3600" dirty="0"/>
              <a:t> (IDE - </a:t>
            </a:r>
            <a:r>
              <a:rPr lang="pt-BR" sz="3600" dirty="0" err="1"/>
              <a:t>Integrated</a:t>
            </a:r>
            <a:r>
              <a:rPr lang="pt-BR" sz="3600" dirty="0"/>
              <a:t> </a:t>
            </a:r>
            <a:r>
              <a:rPr lang="pt-BR" sz="3600" dirty="0" err="1"/>
              <a:t>Development</a:t>
            </a:r>
            <a:r>
              <a:rPr lang="pt-BR" sz="3600" dirty="0"/>
              <a:t> </a:t>
            </a:r>
            <a:r>
              <a:rPr lang="pt-BR" sz="3600" dirty="0" err="1"/>
              <a:t>Environment</a:t>
            </a:r>
            <a:r>
              <a:rPr lang="pt-BR" sz="3600" dirty="0"/>
              <a:t>, em inglês). Trata-se de um pacote de software que consolida as ferramentas básicas necessárias para escrever e testar software. </a:t>
            </a:r>
          </a:p>
          <a:p>
            <a:pPr algn="just">
              <a:lnSpc>
                <a:spcPct val="107000"/>
              </a:lnSpc>
              <a:spcAft>
                <a:spcPts val="800"/>
              </a:spcAft>
            </a:pPr>
            <a:endParaRPr lang="pt-BR" sz="800" dirty="0"/>
          </a:p>
        </p:txBody>
      </p:sp>
      <p:sp>
        <p:nvSpPr>
          <p:cNvPr id="2" name="object 5">
            <a:extLst>
              <a:ext uri="{FF2B5EF4-FFF2-40B4-BE49-F238E27FC236}">
                <a16:creationId xmlns:a16="http://schemas.microsoft.com/office/drawing/2014/main" id="{8966A58A-4F12-8F0E-822B-91806D59EF01}"/>
              </a:ext>
            </a:extLst>
          </p:cNvPr>
          <p:cNvSpPr/>
          <p:nvPr/>
        </p:nvSpPr>
        <p:spPr>
          <a:xfrm>
            <a:off x="0" y="208597"/>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5" name="object 5">
            <a:extLst>
              <a:ext uri="{FF2B5EF4-FFF2-40B4-BE49-F238E27FC236}">
                <a16:creationId xmlns:a16="http://schemas.microsoft.com/office/drawing/2014/main" id="{366E82BA-6D8B-464A-43D7-5FAC4ABCC9B7}"/>
              </a:ext>
            </a:extLst>
          </p:cNvPr>
          <p:cNvSpPr/>
          <p:nvPr/>
        </p:nvSpPr>
        <p:spPr>
          <a:xfrm>
            <a:off x="0" y="9969190"/>
            <a:ext cx="18302868" cy="58103"/>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dirty="0"/>
          </a:p>
        </p:txBody>
      </p:sp>
      <p:sp>
        <p:nvSpPr>
          <p:cNvPr id="6" name="Espaço Reservado para Número de Slide 5">
            <a:extLst>
              <a:ext uri="{FF2B5EF4-FFF2-40B4-BE49-F238E27FC236}">
                <a16:creationId xmlns:a16="http://schemas.microsoft.com/office/drawing/2014/main" id="{1A0CC42E-A027-020B-9BFD-F0F77F0C117C}"/>
              </a:ext>
            </a:extLst>
          </p:cNvPr>
          <p:cNvSpPr>
            <a:spLocks noGrp="1"/>
          </p:cNvSpPr>
          <p:nvPr>
            <p:ph type="sldNum" sz="quarter" idx="7"/>
          </p:nvPr>
        </p:nvSpPr>
        <p:spPr/>
        <p:txBody>
          <a:bodyPr/>
          <a:lstStyle/>
          <a:p>
            <a:fld id="{B6F15528-21DE-4FAA-801E-634DDDAF4B2B}" type="slidenum">
              <a:rPr lang="pt-BR" smtClean="0"/>
              <a:t>9</a:t>
            </a:fld>
            <a:endParaRPr lang="pt-BR" dirty="0"/>
          </a:p>
        </p:txBody>
      </p:sp>
    </p:spTree>
    <p:extLst>
      <p:ext uri="{BB962C8B-B14F-4D97-AF65-F5344CB8AC3E}">
        <p14:creationId xmlns:p14="http://schemas.microsoft.com/office/powerpoint/2010/main" val="17677119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1672</TotalTime>
  <Words>5932</Words>
  <Application>Microsoft Office PowerPoint</Application>
  <PresentationFormat>Personalizar</PresentationFormat>
  <Paragraphs>420</Paragraphs>
  <Slides>66</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66</vt:i4>
      </vt:variant>
    </vt:vector>
  </HeadingPairs>
  <TitlesOfParts>
    <vt:vector size="71" baseType="lpstr">
      <vt:lpstr>Arial</vt:lpstr>
      <vt:lpstr>Calibri</vt:lpstr>
      <vt:lpstr>Tahoma</vt:lpstr>
      <vt:lpstr>Wingdings</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Hilton Elias</dc:creator>
  <cp:lastModifiedBy>Hilton Elias</cp:lastModifiedBy>
  <cp:revision>15</cp:revision>
  <cp:lastPrinted>2023-11-07T00:27:41Z</cp:lastPrinted>
  <dcterms:created xsi:type="dcterms:W3CDTF">2023-09-11T23:57:55Z</dcterms:created>
  <dcterms:modified xsi:type="dcterms:W3CDTF">2023-11-27T01:42:54Z</dcterms:modified>
</cp:coreProperties>
</file>