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4" r:id="rId4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238" autoAdjust="0"/>
  </p:normalViewPr>
  <p:slideViewPr>
    <p:cSldViewPr snapToGrid="0">
      <p:cViewPr varScale="1">
        <p:scale>
          <a:sx n="102" d="100"/>
          <a:sy n="102" d="100"/>
        </p:scale>
        <p:origin x="17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2020-03-15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2020-03-15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2020-03-15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Course </a:t>
            </a:r>
            <a:r>
              <a:rPr lang="pl-PL" noProof="0" dirty="0" err="1"/>
              <a:t>Introduction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5A9256D-41A5-4781-B66D-101EE75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Course </a:t>
            </a:r>
            <a:r>
              <a:rPr lang="pl-PL" dirty="0" err="1"/>
              <a:t>repository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Github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Students</a:t>
            </a:r>
            <a:r>
              <a:rPr lang="pl-PL" dirty="0"/>
              <a:t>’ </a:t>
            </a:r>
            <a:r>
              <a:rPr lang="pl-PL" dirty="0" err="1"/>
              <a:t>Fork</a:t>
            </a:r>
            <a:endParaRPr lang="pl-PL" dirty="0"/>
          </a:p>
          <a:p>
            <a:r>
              <a:rPr lang="pl-PL" dirty="0" err="1"/>
              <a:t>Moodle</a:t>
            </a:r>
            <a:r>
              <a:rPr lang="pl-PL" dirty="0"/>
              <a:t> Course</a:t>
            </a:r>
          </a:p>
          <a:p>
            <a:r>
              <a:rPr lang="pl-PL" dirty="0"/>
              <a:t>	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1368871-794F-4D98-9B95-A46D5BBA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8D2CA5-163C-4099-B736-2FAECD01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Course </a:t>
            </a:r>
            <a:r>
              <a:rPr lang="pl-PL" dirty="0" err="1"/>
              <a:t>Resources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344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noProof="0" dirty="0"/>
              <a:t>Obecności: 		0-20 pkt (zaliczenie min. 10 pkt / 50%)</a:t>
            </a:r>
          </a:p>
          <a:p>
            <a:r>
              <a:rPr lang="pl-PL" dirty="0"/>
              <a:t>Kolokwium: 	0-40 pkt (zaliczenie min. 20 pkt / 50%)</a:t>
            </a:r>
          </a:p>
          <a:p>
            <a:r>
              <a:rPr lang="pl-PL" noProof="0" dirty="0"/>
              <a:t>Projekt: 		0-40 pkt (zaliczenie min. </a:t>
            </a:r>
            <a:r>
              <a:rPr lang="pl-PL" dirty="0"/>
              <a:t>20 pkt / 50%)</a:t>
            </a:r>
            <a:endParaRPr lang="pl-PL" noProof="0" dirty="0"/>
          </a:p>
          <a:p>
            <a:r>
              <a:rPr lang="pl-PL" dirty="0"/>
              <a:t>RAZEM: 		0-100 pkt (zaliczenie min. 50 pkt / 50%)</a:t>
            </a:r>
          </a:p>
          <a:p>
            <a:r>
              <a:rPr lang="pl-PL" noProof="0" dirty="0"/>
              <a:t>Warunkiem zaliczenia kursu jest zaliczenie każdego z wymienionych elementów.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Course </a:t>
            </a:r>
            <a:r>
              <a:rPr lang="pl-PL" noProof="0" dirty="0" err="1"/>
              <a:t>Conditions</a:t>
            </a:r>
            <a:endParaRPr lang="en-GB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</TotalTime>
  <Words>88</Words>
  <Application>Microsoft Office PowerPoint</Application>
  <PresentationFormat>Panoramiczny</PresentationFormat>
  <Paragraphs>15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Motyw pakietu Office</vt:lpstr>
      <vt:lpstr>Course Introduction</vt:lpstr>
      <vt:lpstr>Course Resources</vt:lpstr>
      <vt:lpstr>Course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268</cp:revision>
  <dcterms:created xsi:type="dcterms:W3CDTF">2017-01-20T14:56:17Z</dcterms:created>
  <dcterms:modified xsi:type="dcterms:W3CDTF">2020-03-15T11:47:49Z</dcterms:modified>
</cp:coreProperties>
</file>