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Lst>
  <p:notesMasterIdLst>
    <p:notesMasterId r:id="rId20"/>
  </p:notesMasterIdLst>
  <p:handoutMasterIdLst>
    <p:handoutMasterId r:id="rId21"/>
  </p:handoutMasterIdLst>
  <p:sldIdLst>
    <p:sldId id="263" r:id="rId2"/>
    <p:sldId id="458" r:id="rId3"/>
    <p:sldId id="487" r:id="rId4"/>
    <p:sldId id="470" r:id="rId5"/>
    <p:sldId id="488" r:id="rId6"/>
    <p:sldId id="461" r:id="rId7"/>
    <p:sldId id="489" r:id="rId8"/>
    <p:sldId id="484" r:id="rId9"/>
    <p:sldId id="473" r:id="rId10"/>
    <p:sldId id="472" r:id="rId11"/>
    <p:sldId id="477" r:id="rId12"/>
    <p:sldId id="486" r:id="rId13"/>
    <p:sldId id="478" r:id="rId14"/>
    <p:sldId id="479" r:id="rId15"/>
    <p:sldId id="480" r:id="rId16"/>
    <p:sldId id="481" r:id="rId17"/>
    <p:sldId id="482" r:id="rId18"/>
    <p:sldId id="483" r:id="rId19"/>
  </p:sldIdLst>
  <p:sldSz cx="9906000" cy="6858000" type="A4"/>
  <p:notesSz cx="6797675" cy="987425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99FF66"/>
    <a:srgbClr val="FF99CC"/>
    <a:srgbClr val="FF9966"/>
    <a:srgbClr val="6666FF"/>
    <a:srgbClr val="CCECFF"/>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84" autoAdjust="0"/>
    <p:restoredTop sz="86000" autoAdjust="0"/>
  </p:normalViewPr>
  <p:slideViewPr>
    <p:cSldViewPr>
      <p:cViewPr>
        <p:scale>
          <a:sx n="150" d="100"/>
          <a:sy n="150" d="100"/>
        </p:scale>
        <p:origin x="4920" y="1120"/>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828" y="108"/>
      </p:cViewPr>
      <p:guideLst>
        <p:guide orient="horz" pos="3108"/>
        <p:guide pos="214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2"/>
            <a:ext cx="2946400" cy="494265"/>
          </a:xfrm>
          <a:prstGeom prst="rect">
            <a:avLst/>
          </a:prstGeom>
          <a:noFill/>
          <a:ln w="12700" cap="sq">
            <a:noFill/>
            <a:miter lim="800000"/>
            <a:headEnd type="none" w="sm" len="sm"/>
            <a:tailEnd type="none" w="sm" len="sm"/>
          </a:ln>
          <a:effectLst/>
        </p:spPr>
        <p:txBody>
          <a:bodyPr vert="horz" wrap="square" lIns="92158" tIns="46079" rIns="92158" bIns="46079" numCol="1" anchor="t" anchorCtr="0" compatLnSpc="1">
            <a:prstTxWarp prst="textNoShape">
              <a:avLst/>
            </a:prstTxWarp>
          </a:bodyPr>
          <a:lstStyle>
            <a:lvl1pPr defTabSz="920750">
              <a:defRPr sz="1200">
                <a:latin typeface="Times New Roman" pitchFamily="18" charset="0"/>
              </a:defRPr>
            </a:lvl1pPr>
          </a:lstStyle>
          <a:p>
            <a:endParaRPr lang="de-DE"/>
          </a:p>
        </p:txBody>
      </p:sp>
      <p:sp>
        <p:nvSpPr>
          <p:cNvPr id="11267" name="Rectangle 3"/>
          <p:cNvSpPr>
            <a:spLocks noGrp="1" noChangeArrowheads="1"/>
          </p:cNvSpPr>
          <p:nvPr>
            <p:ph type="dt" sz="quarter" idx="1"/>
          </p:nvPr>
        </p:nvSpPr>
        <p:spPr bwMode="auto">
          <a:xfrm>
            <a:off x="3851275" y="2"/>
            <a:ext cx="2946400" cy="494265"/>
          </a:xfrm>
          <a:prstGeom prst="rect">
            <a:avLst/>
          </a:prstGeom>
          <a:noFill/>
          <a:ln w="12700" cap="sq">
            <a:noFill/>
            <a:miter lim="800000"/>
            <a:headEnd type="none" w="sm" len="sm"/>
            <a:tailEnd type="none" w="sm" len="sm"/>
          </a:ln>
          <a:effectLst/>
        </p:spPr>
        <p:txBody>
          <a:bodyPr vert="horz" wrap="square" lIns="92158" tIns="46079" rIns="92158" bIns="46079" numCol="1" anchor="t" anchorCtr="0" compatLnSpc="1">
            <a:prstTxWarp prst="textNoShape">
              <a:avLst/>
            </a:prstTxWarp>
          </a:bodyPr>
          <a:lstStyle>
            <a:lvl1pPr algn="r" defTabSz="920750">
              <a:defRPr sz="1200">
                <a:latin typeface="Times New Roman" pitchFamily="18" charset="0"/>
              </a:defRPr>
            </a:lvl1pPr>
          </a:lstStyle>
          <a:p>
            <a:endParaRPr lang="de-DE"/>
          </a:p>
        </p:txBody>
      </p:sp>
      <p:sp>
        <p:nvSpPr>
          <p:cNvPr id="11268" name="Rectangle 4"/>
          <p:cNvSpPr>
            <a:spLocks noGrp="1" noChangeArrowheads="1"/>
          </p:cNvSpPr>
          <p:nvPr>
            <p:ph type="ftr" sz="quarter" idx="2"/>
          </p:nvPr>
        </p:nvSpPr>
        <p:spPr bwMode="auto">
          <a:xfrm>
            <a:off x="1" y="9379986"/>
            <a:ext cx="2946400" cy="494265"/>
          </a:xfrm>
          <a:prstGeom prst="rect">
            <a:avLst/>
          </a:prstGeom>
          <a:noFill/>
          <a:ln w="12700" cap="sq">
            <a:noFill/>
            <a:miter lim="800000"/>
            <a:headEnd type="none" w="sm" len="sm"/>
            <a:tailEnd type="none" w="sm" len="sm"/>
          </a:ln>
          <a:effectLst/>
        </p:spPr>
        <p:txBody>
          <a:bodyPr vert="horz" wrap="square" lIns="92158" tIns="46079" rIns="92158" bIns="46079" numCol="1" anchor="b" anchorCtr="0" compatLnSpc="1">
            <a:prstTxWarp prst="textNoShape">
              <a:avLst/>
            </a:prstTxWarp>
          </a:bodyPr>
          <a:lstStyle>
            <a:lvl1pPr defTabSz="920750">
              <a:defRPr sz="1200">
                <a:latin typeface="Times New Roman" pitchFamily="18" charset="0"/>
              </a:defRPr>
            </a:lvl1pPr>
          </a:lstStyle>
          <a:p>
            <a:endParaRPr lang="de-DE"/>
          </a:p>
        </p:txBody>
      </p:sp>
      <p:sp>
        <p:nvSpPr>
          <p:cNvPr id="11269" name="Rectangle 5"/>
          <p:cNvSpPr>
            <a:spLocks noGrp="1" noChangeArrowheads="1"/>
          </p:cNvSpPr>
          <p:nvPr>
            <p:ph type="sldNum" sz="quarter" idx="3"/>
          </p:nvPr>
        </p:nvSpPr>
        <p:spPr bwMode="auto">
          <a:xfrm>
            <a:off x="3851275" y="9379986"/>
            <a:ext cx="2946400" cy="494265"/>
          </a:xfrm>
          <a:prstGeom prst="rect">
            <a:avLst/>
          </a:prstGeom>
          <a:noFill/>
          <a:ln w="12700" cap="sq">
            <a:noFill/>
            <a:miter lim="800000"/>
            <a:headEnd type="none" w="sm" len="sm"/>
            <a:tailEnd type="none" w="sm" len="sm"/>
          </a:ln>
          <a:effectLst/>
        </p:spPr>
        <p:txBody>
          <a:bodyPr vert="horz" wrap="square" lIns="92158" tIns="46079" rIns="92158" bIns="46079" numCol="1" anchor="b" anchorCtr="0" compatLnSpc="1">
            <a:prstTxWarp prst="textNoShape">
              <a:avLst/>
            </a:prstTxWarp>
          </a:bodyPr>
          <a:lstStyle>
            <a:lvl1pPr algn="r" defTabSz="920750">
              <a:defRPr sz="1200">
                <a:latin typeface="Times New Roman" pitchFamily="18" charset="0"/>
              </a:defRPr>
            </a:lvl1pPr>
          </a:lstStyle>
          <a:p>
            <a:fld id="{C5CB7E59-4C65-4EE5-B43A-C434C891B26E}" type="slidenum">
              <a:rPr lang="de-DE"/>
              <a:pPr/>
              <a:t>‹#›</a:t>
            </a:fld>
            <a:endParaRPr lang="de-DE"/>
          </a:p>
        </p:txBody>
      </p:sp>
    </p:spTree>
    <p:extLst>
      <p:ext uri="{BB962C8B-B14F-4D97-AF65-F5344CB8AC3E}">
        <p14:creationId xmlns:p14="http://schemas.microsoft.com/office/powerpoint/2010/main" val="3112420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3"/>
            <a:ext cx="2924176" cy="459524"/>
          </a:xfrm>
          <a:prstGeom prst="rect">
            <a:avLst/>
          </a:prstGeom>
          <a:noFill/>
          <a:ln w="12700" cap="sq">
            <a:noFill/>
            <a:miter lim="800000"/>
            <a:headEnd type="none" w="sm" len="sm"/>
            <a:tailEnd type="none" w="sm" len="sm"/>
          </a:ln>
          <a:effectLst/>
        </p:spPr>
        <p:txBody>
          <a:bodyPr vert="horz" wrap="square" lIns="92158" tIns="46079" rIns="92158" bIns="46079" numCol="1" anchor="t" anchorCtr="0" compatLnSpc="1">
            <a:prstTxWarp prst="textNoShape">
              <a:avLst/>
            </a:prstTxWarp>
          </a:bodyPr>
          <a:lstStyle>
            <a:lvl1pPr defTabSz="920750">
              <a:defRPr sz="1200">
                <a:latin typeface="Times New Roman" pitchFamily="18" charset="0"/>
              </a:defRPr>
            </a:lvl1pPr>
          </a:lstStyle>
          <a:p>
            <a:endParaRPr lang="de-DE"/>
          </a:p>
        </p:txBody>
      </p:sp>
      <p:sp>
        <p:nvSpPr>
          <p:cNvPr id="35843" name="Rectangle 3"/>
          <p:cNvSpPr>
            <a:spLocks noGrp="1" noChangeArrowheads="1"/>
          </p:cNvSpPr>
          <p:nvPr>
            <p:ph type="dt" idx="1"/>
          </p:nvPr>
        </p:nvSpPr>
        <p:spPr bwMode="auto">
          <a:xfrm>
            <a:off x="3846513" y="3"/>
            <a:ext cx="2924176" cy="459524"/>
          </a:xfrm>
          <a:prstGeom prst="rect">
            <a:avLst/>
          </a:prstGeom>
          <a:noFill/>
          <a:ln w="12700" cap="sq">
            <a:noFill/>
            <a:miter lim="800000"/>
            <a:headEnd type="none" w="sm" len="sm"/>
            <a:tailEnd type="none" w="sm" len="sm"/>
          </a:ln>
          <a:effectLst/>
        </p:spPr>
        <p:txBody>
          <a:bodyPr vert="horz" wrap="square" lIns="92158" tIns="46079" rIns="92158" bIns="46079" numCol="1" anchor="t" anchorCtr="0" compatLnSpc="1">
            <a:prstTxWarp prst="textNoShape">
              <a:avLst/>
            </a:prstTxWarp>
          </a:bodyPr>
          <a:lstStyle>
            <a:lvl1pPr algn="r" defTabSz="920750">
              <a:defRPr sz="1200">
                <a:latin typeface="Times New Roman" pitchFamily="18" charset="0"/>
              </a:defRPr>
            </a:lvl1pPr>
          </a:lstStyle>
          <a:p>
            <a:endParaRPr lang="de-DE"/>
          </a:p>
        </p:txBody>
      </p:sp>
      <p:sp>
        <p:nvSpPr>
          <p:cNvPr id="35844" name="Rectangle 4"/>
          <p:cNvSpPr>
            <a:spLocks noGrp="1" noRot="1" noChangeAspect="1" noChangeArrowheads="1" noTextEdit="1"/>
          </p:cNvSpPr>
          <p:nvPr>
            <p:ph type="sldImg" idx="2"/>
          </p:nvPr>
        </p:nvSpPr>
        <p:spPr bwMode="auto">
          <a:xfrm>
            <a:off x="779463" y="763588"/>
            <a:ext cx="5291137" cy="366395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925514" y="4659992"/>
            <a:ext cx="4999037" cy="4505235"/>
          </a:xfrm>
          <a:prstGeom prst="rect">
            <a:avLst/>
          </a:prstGeom>
          <a:noFill/>
          <a:ln w="12700" cap="sq">
            <a:noFill/>
            <a:miter lim="800000"/>
            <a:headEnd type="none" w="sm" len="sm"/>
            <a:tailEnd type="none" w="sm" len="sm"/>
          </a:ln>
          <a:effectLst/>
        </p:spPr>
        <p:txBody>
          <a:bodyPr vert="horz" wrap="square" lIns="92158" tIns="46079" rIns="92158" bIns="46079"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35846" name="Rectangle 6"/>
          <p:cNvSpPr>
            <a:spLocks noGrp="1" noChangeArrowheads="1"/>
          </p:cNvSpPr>
          <p:nvPr>
            <p:ph type="ftr" sz="quarter" idx="4"/>
          </p:nvPr>
        </p:nvSpPr>
        <p:spPr bwMode="auto">
          <a:xfrm>
            <a:off x="1" y="9394198"/>
            <a:ext cx="2924176" cy="459523"/>
          </a:xfrm>
          <a:prstGeom prst="rect">
            <a:avLst/>
          </a:prstGeom>
          <a:noFill/>
          <a:ln w="12700" cap="sq">
            <a:noFill/>
            <a:miter lim="800000"/>
            <a:headEnd type="none" w="sm" len="sm"/>
            <a:tailEnd type="none" w="sm" len="sm"/>
          </a:ln>
          <a:effectLst/>
        </p:spPr>
        <p:txBody>
          <a:bodyPr vert="horz" wrap="square" lIns="92158" tIns="46079" rIns="92158" bIns="46079" numCol="1" anchor="b" anchorCtr="0" compatLnSpc="1">
            <a:prstTxWarp prst="textNoShape">
              <a:avLst/>
            </a:prstTxWarp>
          </a:bodyPr>
          <a:lstStyle>
            <a:lvl1pPr defTabSz="920750">
              <a:defRPr sz="1200">
                <a:latin typeface="Times New Roman" pitchFamily="18" charset="0"/>
              </a:defRPr>
            </a:lvl1pPr>
          </a:lstStyle>
          <a:p>
            <a:endParaRPr lang="de-DE"/>
          </a:p>
        </p:txBody>
      </p:sp>
      <p:sp>
        <p:nvSpPr>
          <p:cNvPr id="35847" name="Rectangle 7"/>
          <p:cNvSpPr>
            <a:spLocks noGrp="1" noChangeArrowheads="1"/>
          </p:cNvSpPr>
          <p:nvPr>
            <p:ph type="sldNum" sz="quarter" idx="5"/>
          </p:nvPr>
        </p:nvSpPr>
        <p:spPr bwMode="auto">
          <a:xfrm>
            <a:off x="3846513" y="9394198"/>
            <a:ext cx="2924176" cy="459523"/>
          </a:xfrm>
          <a:prstGeom prst="rect">
            <a:avLst/>
          </a:prstGeom>
          <a:noFill/>
          <a:ln w="12700" cap="sq">
            <a:noFill/>
            <a:miter lim="800000"/>
            <a:headEnd type="none" w="sm" len="sm"/>
            <a:tailEnd type="none" w="sm" len="sm"/>
          </a:ln>
          <a:effectLst/>
        </p:spPr>
        <p:txBody>
          <a:bodyPr vert="horz" wrap="square" lIns="92158" tIns="46079" rIns="92158" bIns="46079" numCol="1" anchor="b" anchorCtr="0" compatLnSpc="1">
            <a:prstTxWarp prst="textNoShape">
              <a:avLst/>
            </a:prstTxWarp>
          </a:bodyPr>
          <a:lstStyle>
            <a:lvl1pPr algn="r" defTabSz="920750">
              <a:defRPr sz="1200">
                <a:latin typeface="Times New Roman" pitchFamily="18" charset="0"/>
              </a:defRPr>
            </a:lvl1pPr>
          </a:lstStyle>
          <a:p>
            <a:fld id="{E92000D6-8A91-4466-9483-21528475B019}" type="slidenum">
              <a:rPr lang="de-DE"/>
              <a:pPr/>
              <a:t>‹#›</a:t>
            </a:fld>
            <a:endParaRPr lang="de-DE"/>
          </a:p>
        </p:txBody>
      </p:sp>
    </p:spTree>
    <p:extLst>
      <p:ext uri="{BB962C8B-B14F-4D97-AF65-F5344CB8AC3E}">
        <p14:creationId xmlns:p14="http://schemas.microsoft.com/office/powerpoint/2010/main" val="4014717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79463" y="763588"/>
            <a:ext cx="5291137" cy="3663950"/>
          </a:xfrm>
        </p:spPr>
      </p:sp>
      <p:sp>
        <p:nvSpPr>
          <p:cNvPr id="3" name="Notizenplatzhalter 2"/>
          <p:cNvSpPr>
            <a:spLocks noGrp="1"/>
          </p:cNvSpPr>
          <p:nvPr>
            <p:ph type="body" idx="1"/>
          </p:nvPr>
        </p:nvSpPr>
        <p:spPr/>
        <p:txBody>
          <a:bodyPr>
            <a:normAutofit/>
          </a:bodyPr>
          <a:lstStyle/>
          <a:p>
            <a:endParaRPr lang="en-GB" dirty="0"/>
          </a:p>
        </p:txBody>
      </p:sp>
      <p:sp>
        <p:nvSpPr>
          <p:cNvPr id="4" name="Foliennummernplatzhalter 3"/>
          <p:cNvSpPr>
            <a:spLocks noGrp="1"/>
          </p:cNvSpPr>
          <p:nvPr>
            <p:ph type="sldNum" sz="quarter" idx="10"/>
          </p:nvPr>
        </p:nvSpPr>
        <p:spPr/>
        <p:txBody>
          <a:bodyPr/>
          <a:lstStyle/>
          <a:p>
            <a:fld id="{E92000D6-8A91-4466-9483-21528475B019}" type="slidenum">
              <a:rPr lang="de-DE" smtClean="0"/>
              <a:pPr/>
              <a:t>1</a:t>
            </a:fld>
            <a:endParaRPr lang="de-DE"/>
          </a:p>
        </p:txBody>
      </p:sp>
    </p:spTree>
    <p:extLst>
      <p:ext uri="{BB962C8B-B14F-4D97-AF65-F5344CB8AC3E}">
        <p14:creationId xmlns:p14="http://schemas.microsoft.com/office/powerpoint/2010/main" val="291100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79463" y="763588"/>
            <a:ext cx="5291137" cy="3663950"/>
          </a:xfrm>
        </p:spPr>
      </p:sp>
      <p:sp>
        <p:nvSpPr>
          <p:cNvPr id="3" name="Notizenplatzhalter 2"/>
          <p:cNvSpPr>
            <a:spLocks noGrp="1"/>
          </p:cNvSpPr>
          <p:nvPr>
            <p:ph type="body" idx="1"/>
          </p:nvPr>
        </p:nvSpPr>
        <p:spPr/>
        <p:txBody>
          <a:bodyPr>
            <a:normAutofit/>
          </a:bodyPr>
          <a:lstStyle/>
          <a:p>
            <a:endParaRPr lang="en-GB"/>
          </a:p>
        </p:txBody>
      </p:sp>
      <p:sp>
        <p:nvSpPr>
          <p:cNvPr id="4" name="Foliennummernplatzhalter 3"/>
          <p:cNvSpPr>
            <a:spLocks noGrp="1"/>
          </p:cNvSpPr>
          <p:nvPr>
            <p:ph type="sldNum" sz="quarter" idx="10"/>
          </p:nvPr>
        </p:nvSpPr>
        <p:spPr/>
        <p:txBody>
          <a:bodyPr/>
          <a:lstStyle/>
          <a:p>
            <a:fld id="{E92000D6-8A91-4466-9483-21528475B019}" type="slidenum">
              <a:rPr lang="de-DE" smtClean="0"/>
              <a:pPr/>
              <a:t>2</a:t>
            </a:fld>
            <a:endParaRPr lang="de-DE"/>
          </a:p>
        </p:txBody>
      </p:sp>
    </p:spTree>
    <p:extLst>
      <p:ext uri="{BB962C8B-B14F-4D97-AF65-F5344CB8AC3E}">
        <p14:creationId xmlns:p14="http://schemas.microsoft.com/office/powerpoint/2010/main" val="391384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The current network</a:t>
            </a:r>
            <a:r>
              <a:rPr lang="en-US" sz="1400" baseline="0" dirty="0" smtClean="0"/>
              <a:t> has become dominated by </a:t>
            </a:r>
            <a:r>
              <a:rPr lang="en-US" sz="1600" baseline="0" dirty="0" smtClean="0"/>
              <a:t>content distribution, which has not been the case 10 or 20 years ago. The current Internet protocols are still based on a host-to-host communication, where a connection has to be set up and kept alive for the time of the transmission. Today the ”where” has become less important then the “what”. We know what we want but not necessarily where to get it from. Examples are weather information, media like movies or songs, software or search requests through search engines. The amount of transferred data has risen exponentially in the last few years and it does not seem to slow down. Distributing all this data by endpoint-to-endpoint connections is wasteful on the </a:t>
            </a:r>
            <a:r>
              <a:rPr lang="en-US" sz="1600" baseline="0" dirty="0" err="1" smtClean="0"/>
              <a:t>bandwith</a:t>
            </a:r>
            <a:r>
              <a:rPr lang="en-US" sz="1600" baseline="0" dirty="0" smtClean="0"/>
              <a:t> to say the least. With mobility and intermittent </a:t>
            </a:r>
            <a:r>
              <a:rPr lang="en-US" sz="1600" baseline="0" dirty="0" err="1" smtClean="0"/>
              <a:t>connectivty</a:t>
            </a:r>
            <a:r>
              <a:rPr lang="en-US" sz="1600" baseline="0" dirty="0" smtClean="0"/>
              <a:t> these connections get more expensive to be supported at all times. </a:t>
            </a:r>
            <a:r>
              <a:rPr lang="en-US" sz="1600" baseline="0" dirty="0" err="1" smtClean="0"/>
              <a:t>MobileIP</a:t>
            </a:r>
            <a:r>
              <a:rPr lang="en-US" sz="1600" baseline="0" dirty="0" smtClean="0"/>
              <a:t> has been introduced to </a:t>
            </a:r>
            <a:r>
              <a:rPr lang="en-US" sz="1400" baseline="0" dirty="0" smtClean="0"/>
              <a:t>tackle this problem but it comes with an overhead. Most security on the internet is still based on the destination server being able to authenticate itself. With HTTP all the data is transferred in plain text, HTTPS by default is still not used on 79% of the webpages</a:t>
            </a:r>
            <a:endParaRPr lang="en-US" sz="1400" dirty="0"/>
          </a:p>
        </p:txBody>
      </p:sp>
      <p:sp>
        <p:nvSpPr>
          <p:cNvPr id="4" name="Slide Number Placeholder 3"/>
          <p:cNvSpPr>
            <a:spLocks noGrp="1"/>
          </p:cNvSpPr>
          <p:nvPr>
            <p:ph type="sldNum" sz="quarter" idx="10"/>
          </p:nvPr>
        </p:nvSpPr>
        <p:spPr/>
        <p:txBody>
          <a:bodyPr/>
          <a:lstStyle/>
          <a:p>
            <a:fld id="{E92000D6-8A91-4466-9483-21528475B019}" type="slidenum">
              <a:rPr lang="de-DE" smtClean="0"/>
              <a:pPr/>
              <a:t>3</a:t>
            </a:fld>
            <a:endParaRPr lang="de-DE"/>
          </a:p>
        </p:txBody>
      </p:sp>
    </p:spTree>
    <p:extLst>
      <p:ext uri="{BB962C8B-B14F-4D97-AF65-F5344CB8AC3E}">
        <p14:creationId xmlns:p14="http://schemas.microsoft.com/office/powerpoint/2010/main" val="102583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2000D6-8A91-4466-9483-21528475B019}" type="slidenum">
              <a:rPr lang="de-DE" smtClean="0"/>
              <a:pPr/>
              <a:t>4</a:t>
            </a:fld>
            <a:endParaRPr lang="de-DE"/>
          </a:p>
        </p:txBody>
      </p:sp>
    </p:spTree>
    <p:extLst>
      <p:ext uri="{BB962C8B-B14F-4D97-AF65-F5344CB8AC3E}">
        <p14:creationId xmlns:p14="http://schemas.microsoft.com/office/powerpoint/2010/main" val="212502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2000D6-8A91-4466-9483-21528475B019}" type="slidenum">
              <a:rPr lang="de-DE" smtClean="0"/>
              <a:pPr/>
              <a:t>5</a:t>
            </a:fld>
            <a:endParaRPr lang="de-DE"/>
          </a:p>
        </p:txBody>
      </p:sp>
    </p:spTree>
    <p:extLst>
      <p:ext uri="{BB962C8B-B14F-4D97-AF65-F5344CB8AC3E}">
        <p14:creationId xmlns:p14="http://schemas.microsoft.com/office/powerpoint/2010/main" val="169997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7914482" y="1438275"/>
            <a:ext cx="1988079" cy="5073650"/>
          </a:xfrm>
          <a:prstGeom prst="rect">
            <a:avLst/>
          </a:prstGeom>
          <a:solidFill>
            <a:srgbClr val="B3CCE6"/>
          </a:solidFill>
          <a:ln w="9525">
            <a:noFill/>
            <a:miter lim="800000"/>
            <a:headEnd/>
            <a:tailEnd/>
          </a:ln>
          <a:effectLst/>
        </p:spPr>
        <p:txBody>
          <a:bodyPr wrap="none" anchor="ctr"/>
          <a:lstStyle/>
          <a:p>
            <a:pPr algn="ctr"/>
            <a:endParaRPr lang="de-DE" sz="1950">
              <a:solidFill>
                <a:srgbClr val="BED3EA"/>
              </a:solidFill>
            </a:endParaRPr>
          </a:p>
        </p:txBody>
      </p:sp>
      <p:sp>
        <p:nvSpPr>
          <p:cNvPr id="378883" name="Rectangle 3"/>
          <p:cNvSpPr>
            <a:spLocks noChangeArrowheads="1"/>
          </p:cNvSpPr>
          <p:nvPr/>
        </p:nvSpPr>
        <p:spPr bwMode="auto">
          <a:xfrm>
            <a:off x="1" y="107952"/>
            <a:ext cx="8580402" cy="6640513"/>
          </a:xfrm>
          <a:prstGeom prst="rect">
            <a:avLst/>
          </a:prstGeom>
          <a:solidFill>
            <a:srgbClr val="E1EBF5"/>
          </a:solidFill>
          <a:ln w="9525">
            <a:noFill/>
            <a:miter lim="800000"/>
            <a:headEnd/>
            <a:tailEnd/>
          </a:ln>
          <a:effectLst/>
        </p:spPr>
        <p:txBody>
          <a:bodyPr wrap="none" anchor="ctr"/>
          <a:lstStyle/>
          <a:p>
            <a:endParaRPr lang="en-GB" sz="1950"/>
          </a:p>
        </p:txBody>
      </p:sp>
      <p:sp>
        <p:nvSpPr>
          <p:cNvPr id="378884" name="Rectangle 4"/>
          <p:cNvSpPr>
            <a:spLocks noChangeArrowheads="1"/>
          </p:cNvSpPr>
          <p:nvPr/>
        </p:nvSpPr>
        <p:spPr bwMode="auto">
          <a:xfrm>
            <a:off x="1" y="1438275"/>
            <a:ext cx="8580401" cy="5073650"/>
          </a:xfrm>
          <a:prstGeom prst="rect">
            <a:avLst/>
          </a:prstGeom>
          <a:solidFill>
            <a:srgbClr val="9CBDDE"/>
          </a:solidFill>
          <a:ln w="9525">
            <a:noFill/>
            <a:miter lim="800000"/>
            <a:headEnd/>
            <a:tailEnd/>
          </a:ln>
          <a:effectLst/>
        </p:spPr>
        <p:txBody>
          <a:bodyPr wrap="none" anchor="ctr"/>
          <a:lstStyle/>
          <a:p>
            <a:pPr algn="ctr"/>
            <a:endParaRPr lang="de-DE" sz="1950"/>
          </a:p>
        </p:txBody>
      </p:sp>
      <p:sp>
        <p:nvSpPr>
          <p:cNvPr id="378885" name="Rectangle 5"/>
          <p:cNvSpPr>
            <a:spLocks noGrp="1" noChangeArrowheads="1"/>
          </p:cNvSpPr>
          <p:nvPr>
            <p:ph type="ctrTitle"/>
          </p:nvPr>
        </p:nvSpPr>
        <p:spPr>
          <a:xfrm>
            <a:off x="584731" y="1654175"/>
            <a:ext cx="7173251" cy="1143000"/>
          </a:xfrm>
        </p:spPr>
        <p:txBody>
          <a:bodyPr/>
          <a:lstStyle>
            <a:lvl1pPr>
              <a:defRPr/>
            </a:lvl1pPr>
          </a:lstStyle>
          <a:p>
            <a:r>
              <a:rPr lang="de-CH"/>
              <a:t>Mastertitelformat bearbeiten</a:t>
            </a:r>
          </a:p>
        </p:txBody>
      </p:sp>
      <p:sp>
        <p:nvSpPr>
          <p:cNvPr id="378886" name="Rectangle 6"/>
          <p:cNvSpPr>
            <a:spLocks noGrp="1" noChangeArrowheads="1"/>
          </p:cNvSpPr>
          <p:nvPr>
            <p:ph type="subTitle" idx="1"/>
          </p:nvPr>
        </p:nvSpPr>
        <p:spPr>
          <a:xfrm>
            <a:off x="584731" y="3022600"/>
            <a:ext cx="7173251" cy="1752600"/>
          </a:xfrm>
        </p:spPr>
        <p:txBody>
          <a:bodyPr/>
          <a:lstStyle>
            <a:lvl1pPr marL="0" indent="0">
              <a:buFontTx/>
              <a:buNone/>
              <a:defRPr/>
            </a:lvl1pPr>
          </a:lstStyle>
          <a:p>
            <a:r>
              <a:rPr lang="de-CH"/>
              <a:t>Master-Untertitelformat bearbeiten</a:t>
            </a:r>
          </a:p>
        </p:txBody>
      </p:sp>
      <p:sp>
        <p:nvSpPr>
          <p:cNvPr id="378887" name="Rectangle 7"/>
          <p:cNvSpPr>
            <a:spLocks noGrp="1" noChangeArrowheads="1"/>
          </p:cNvSpPr>
          <p:nvPr>
            <p:ph type="dt" sz="half" idx="2"/>
          </p:nvPr>
        </p:nvSpPr>
        <p:spPr>
          <a:xfrm>
            <a:off x="584730" y="6548438"/>
            <a:ext cx="3130021" cy="252412"/>
          </a:xfrm>
        </p:spPr>
        <p:txBody>
          <a:bodyPr wrap="none"/>
          <a:lstStyle>
            <a:lvl1pPr>
              <a:defRPr/>
            </a:lvl1pPr>
          </a:lstStyle>
          <a:p>
            <a:fld id="{6B2DF3E9-4E09-40A1-889C-B09E0FDC9556}" type="datetime1">
              <a:rPr lang="en-GB" smtClean="0"/>
              <a:t>25/04/2017</a:t>
            </a:fld>
            <a:endParaRPr lang="de-CH"/>
          </a:p>
        </p:txBody>
      </p:sp>
      <p:sp>
        <p:nvSpPr>
          <p:cNvPr id="378888" name="Rectangle 8"/>
          <p:cNvSpPr>
            <a:spLocks noGrp="1" noChangeArrowheads="1"/>
          </p:cNvSpPr>
          <p:nvPr>
            <p:ph type="ftr" sz="quarter" idx="3"/>
          </p:nvPr>
        </p:nvSpPr>
        <p:spPr>
          <a:xfrm>
            <a:off x="116946" y="179388"/>
            <a:ext cx="4836054" cy="252412"/>
          </a:xfrm>
        </p:spPr>
        <p:txBody>
          <a:bodyPr wrap="square"/>
          <a:lstStyle>
            <a:lvl1pPr>
              <a:defRPr/>
            </a:lvl1pPr>
          </a:lstStyle>
          <a:p>
            <a:r>
              <a:rPr lang="de-CH" dirty="0"/>
              <a:t>Title of Talk</a:t>
            </a:r>
          </a:p>
        </p:txBody>
      </p:sp>
      <p:sp>
        <p:nvSpPr>
          <p:cNvPr id="378889" name="Rectangle 9"/>
          <p:cNvSpPr>
            <a:spLocks noGrp="1" noChangeArrowheads="1"/>
          </p:cNvSpPr>
          <p:nvPr>
            <p:ph type="sldNum" sz="quarter" idx="4"/>
          </p:nvPr>
        </p:nvSpPr>
        <p:spPr>
          <a:xfrm>
            <a:off x="9472613" y="6548438"/>
            <a:ext cx="390393" cy="215900"/>
          </a:xfrm>
        </p:spPr>
        <p:txBody>
          <a:bodyPr/>
          <a:lstStyle>
            <a:lvl1pPr>
              <a:defRPr>
                <a:solidFill>
                  <a:schemeClr val="tx1"/>
                </a:solidFill>
              </a:defRPr>
            </a:lvl1pPr>
          </a:lstStyle>
          <a:p>
            <a:fld id="{BF73FC6E-FCA1-45B5-8408-3BB180353DFB}" type="slidenum">
              <a:rPr lang="de-CH"/>
              <a:pPr/>
              <a:t>‹#›</a:t>
            </a:fld>
            <a:endParaRPr lang="de-CH" sz="1138">
              <a:latin typeface="Times" charset="0"/>
            </a:endParaRPr>
          </a:p>
        </p:txBody>
      </p:sp>
      <p:pic>
        <p:nvPicPr>
          <p:cNvPr id="11" name="Picture 10"/>
          <p:cNvPicPr>
            <a:picLocks noChangeAspect="1" noChangeArrowheads="1"/>
          </p:cNvPicPr>
          <p:nvPr userDrawn="1"/>
        </p:nvPicPr>
        <p:blipFill>
          <a:blip r:embed="rId2" cstate="print"/>
          <a:srcRect/>
          <a:stretch>
            <a:fillRect/>
          </a:stretch>
        </p:blipFill>
        <p:spPr bwMode="auto">
          <a:xfrm>
            <a:off x="8697416" y="190278"/>
            <a:ext cx="1061542" cy="10064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lvl1pPr>
              <a:defRPr/>
            </a:lvl1pPr>
          </a:lstStyle>
          <a:p>
            <a:fld id="{20EADD73-FD0F-422B-949E-A936C662B028}" type="datetime1">
              <a:rPr lang="en-GB" smtClean="0">
                <a:solidFill>
                  <a:schemeClr val="tx1"/>
                </a:solidFill>
              </a:rPr>
              <a:t>25/04/2017</a:t>
            </a:fld>
            <a:endParaRPr lang="de-CH">
              <a:solidFill>
                <a:schemeClr val="tx1"/>
              </a:solidFill>
            </a:endParaRPr>
          </a:p>
        </p:txBody>
      </p:sp>
      <p:sp>
        <p:nvSpPr>
          <p:cNvPr id="5" name="Fußzeilenplatzhalter 4"/>
          <p:cNvSpPr>
            <a:spLocks noGrp="1"/>
          </p:cNvSpPr>
          <p:nvPr>
            <p:ph type="ftr" sz="quarter" idx="11"/>
          </p:nvPr>
        </p:nvSpPr>
        <p:spPr/>
        <p:txBody>
          <a:bodyPr/>
          <a:lstStyle>
            <a:lvl1pPr>
              <a:defRPr/>
            </a:lvl1pPr>
          </a:lstStyle>
          <a:p>
            <a:r>
              <a:rPr lang="de-CH"/>
              <a:t>Title of Talk</a:t>
            </a:r>
          </a:p>
        </p:txBody>
      </p:sp>
      <p:sp>
        <p:nvSpPr>
          <p:cNvPr id="6" name="Foliennummernplatzhalter 5"/>
          <p:cNvSpPr>
            <a:spLocks noGrp="1"/>
          </p:cNvSpPr>
          <p:nvPr>
            <p:ph type="sldNum" sz="quarter" idx="12"/>
          </p:nvPr>
        </p:nvSpPr>
        <p:spPr/>
        <p:txBody>
          <a:bodyPr/>
          <a:lstStyle>
            <a:lvl1pPr>
              <a:defRPr/>
            </a:lvl1pPr>
          </a:lstStyle>
          <a:p>
            <a:fld id="{13981239-6D8C-428F-AA47-2754ACFB98C5}" type="slidenum">
              <a:rPr lang="de-CH"/>
              <a:pPr/>
              <a:t>‹#›</a:t>
            </a:fld>
            <a:endParaRPr lang="de-CH" sz="1138">
              <a:latin typeface="Time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128538" y="647702"/>
            <a:ext cx="2182415" cy="5527675"/>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577850" y="647702"/>
            <a:ext cx="6385587" cy="55276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lvl1pPr>
              <a:defRPr/>
            </a:lvl1pPr>
          </a:lstStyle>
          <a:p>
            <a:fld id="{C77DCB93-D8D0-4315-BB60-A3F715095534}" type="datetime1">
              <a:rPr lang="en-GB" smtClean="0">
                <a:solidFill>
                  <a:schemeClr val="tx1"/>
                </a:solidFill>
              </a:rPr>
              <a:t>25/04/2017</a:t>
            </a:fld>
            <a:endParaRPr lang="de-CH">
              <a:solidFill>
                <a:schemeClr val="tx1"/>
              </a:solidFill>
            </a:endParaRPr>
          </a:p>
        </p:txBody>
      </p:sp>
      <p:sp>
        <p:nvSpPr>
          <p:cNvPr id="5" name="Fußzeilenplatzhalter 4"/>
          <p:cNvSpPr>
            <a:spLocks noGrp="1"/>
          </p:cNvSpPr>
          <p:nvPr>
            <p:ph type="ftr" sz="quarter" idx="11"/>
          </p:nvPr>
        </p:nvSpPr>
        <p:spPr/>
        <p:txBody>
          <a:bodyPr/>
          <a:lstStyle>
            <a:lvl1pPr>
              <a:defRPr/>
            </a:lvl1pPr>
          </a:lstStyle>
          <a:p>
            <a:r>
              <a:rPr lang="de-CH"/>
              <a:t>Title of Talk</a:t>
            </a:r>
          </a:p>
        </p:txBody>
      </p:sp>
      <p:sp>
        <p:nvSpPr>
          <p:cNvPr id="6" name="Foliennummernplatzhalter 5"/>
          <p:cNvSpPr>
            <a:spLocks noGrp="1"/>
          </p:cNvSpPr>
          <p:nvPr>
            <p:ph type="sldNum" sz="quarter" idx="12"/>
          </p:nvPr>
        </p:nvSpPr>
        <p:spPr/>
        <p:txBody>
          <a:bodyPr/>
          <a:lstStyle>
            <a:lvl1pPr>
              <a:defRPr/>
            </a:lvl1pPr>
          </a:lstStyle>
          <a:p>
            <a:fld id="{AF9FDBF4-F5EA-4708-ADCF-3E3983A5B468}" type="slidenum">
              <a:rPr lang="de-CH"/>
              <a:pPr/>
              <a:t>‹#›</a:t>
            </a:fld>
            <a:endParaRPr lang="de-CH" sz="1138">
              <a:latin typeface="Time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lvl1pPr>
              <a:defRPr/>
            </a:lvl1pPr>
          </a:lstStyle>
          <a:p>
            <a:fld id="{A49DF532-E098-4C38-AE21-539FAB1B4D6A}" type="datetime1">
              <a:rPr lang="en-GB" smtClean="0">
                <a:solidFill>
                  <a:schemeClr val="tx1"/>
                </a:solidFill>
              </a:rPr>
              <a:t>25/04/2017</a:t>
            </a:fld>
            <a:endParaRPr lang="de-CH">
              <a:solidFill>
                <a:schemeClr val="tx1"/>
              </a:solidFill>
            </a:endParaRPr>
          </a:p>
        </p:txBody>
      </p:sp>
      <p:sp>
        <p:nvSpPr>
          <p:cNvPr id="5" name="Fußzeilenplatzhalter 4"/>
          <p:cNvSpPr>
            <a:spLocks noGrp="1"/>
          </p:cNvSpPr>
          <p:nvPr>
            <p:ph type="ftr" sz="quarter" idx="11"/>
          </p:nvPr>
        </p:nvSpPr>
        <p:spPr/>
        <p:txBody>
          <a:bodyPr/>
          <a:lstStyle>
            <a:lvl1pPr>
              <a:defRPr/>
            </a:lvl1pPr>
          </a:lstStyle>
          <a:p>
            <a:r>
              <a:rPr lang="de-CH"/>
              <a:t>Title of Talk</a:t>
            </a:r>
          </a:p>
        </p:txBody>
      </p:sp>
      <p:sp>
        <p:nvSpPr>
          <p:cNvPr id="6" name="Foliennummernplatzhalter 5"/>
          <p:cNvSpPr>
            <a:spLocks noGrp="1"/>
          </p:cNvSpPr>
          <p:nvPr>
            <p:ph type="sldNum" sz="quarter" idx="12"/>
          </p:nvPr>
        </p:nvSpPr>
        <p:spPr/>
        <p:txBody>
          <a:bodyPr/>
          <a:lstStyle>
            <a:lvl1pPr>
              <a:defRPr/>
            </a:lvl1pPr>
          </a:lstStyle>
          <a:p>
            <a:fld id="{5D6704EA-32D0-407F-8376-C6C19484BA87}" type="slidenum">
              <a:rPr lang="de-CH"/>
              <a:pPr/>
              <a:t>‹#›</a:t>
            </a:fld>
            <a:endParaRPr lang="de-CH" sz="1138">
              <a:latin typeface="Time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82506" y="4406902"/>
            <a:ext cx="8420100" cy="1362075"/>
          </a:xfrm>
        </p:spPr>
        <p:txBody>
          <a:bodyPr/>
          <a:lstStyle>
            <a:lvl1pPr algn="l">
              <a:defRPr sz="3250" b="1" cap="all"/>
            </a:lvl1pPr>
          </a:lstStyle>
          <a:p>
            <a:r>
              <a:rPr lang="de-DE"/>
              <a:t>Titelmasterformat durch Klicken bearbeiten</a:t>
            </a:r>
            <a:endParaRPr lang="en-GB"/>
          </a:p>
        </p:txBody>
      </p:sp>
      <p:sp>
        <p:nvSpPr>
          <p:cNvPr id="3" name="Textplatzhalter 2"/>
          <p:cNvSpPr>
            <a:spLocks noGrp="1"/>
          </p:cNvSpPr>
          <p:nvPr>
            <p:ph type="body" idx="1"/>
          </p:nvPr>
        </p:nvSpPr>
        <p:spPr>
          <a:xfrm>
            <a:off x="782506" y="2906713"/>
            <a:ext cx="8420100" cy="1500187"/>
          </a:xfrm>
        </p:spPr>
        <p:txBody>
          <a:bodyPr anchor="b"/>
          <a:lstStyle>
            <a:lvl1pPr marL="0" indent="0">
              <a:buNone/>
              <a:defRPr sz="1625"/>
            </a:lvl1pPr>
            <a:lvl2pPr marL="371475" indent="0">
              <a:buNone/>
              <a:defRPr sz="1463"/>
            </a:lvl2pPr>
            <a:lvl3pPr marL="742950" indent="0">
              <a:buNone/>
              <a:defRPr sz="1300"/>
            </a:lvl3pPr>
            <a:lvl4pPr marL="1114425" indent="0">
              <a:buNone/>
              <a:defRPr sz="1138"/>
            </a:lvl4pPr>
            <a:lvl5pPr marL="1485900" indent="0">
              <a:buNone/>
              <a:defRPr sz="1138"/>
            </a:lvl5pPr>
            <a:lvl6pPr marL="1857375" indent="0">
              <a:buNone/>
              <a:defRPr sz="1138"/>
            </a:lvl6pPr>
            <a:lvl7pPr marL="2228850" indent="0">
              <a:buNone/>
              <a:defRPr sz="1138"/>
            </a:lvl7pPr>
            <a:lvl8pPr marL="2600325" indent="0">
              <a:buNone/>
              <a:defRPr sz="1138"/>
            </a:lvl8pPr>
            <a:lvl9pPr marL="2971800" indent="0">
              <a:buNone/>
              <a:defRPr sz="1138"/>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fld id="{DFF3B523-B623-43F5-A533-4B22222895FE}" type="datetime1">
              <a:rPr lang="en-GB" smtClean="0">
                <a:solidFill>
                  <a:schemeClr val="tx1"/>
                </a:solidFill>
              </a:rPr>
              <a:t>25/04/2017</a:t>
            </a:fld>
            <a:endParaRPr lang="de-CH">
              <a:solidFill>
                <a:schemeClr val="tx1"/>
              </a:solidFill>
            </a:endParaRPr>
          </a:p>
        </p:txBody>
      </p:sp>
      <p:sp>
        <p:nvSpPr>
          <p:cNvPr id="5" name="Fußzeilenplatzhalter 4"/>
          <p:cNvSpPr>
            <a:spLocks noGrp="1"/>
          </p:cNvSpPr>
          <p:nvPr>
            <p:ph type="ftr" sz="quarter" idx="11"/>
          </p:nvPr>
        </p:nvSpPr>
        <p:spPr/>
        <p:txBody>
          <a:bodyPr/>
          <a:lstStyle>
            <a:lvl1pPr>
              <a:defRPr/>
            </a:lvl1pPr>
          </a:lstStyle>
          <a:p>
            <a:r>
              <a:rPr lang="de-CH"/>
              <a:t>Title of Talk</a:t>
            </a:r>
          </a:p>
        </p:txBody>
      </p:sp>
      <p:sp>
        <p:nvSpPr>
          <p:cNvPr id="6" name="Foliennummernplatzhalter 5"/>
          <p:cNvSpPr>
            <a:spLocks noGrp="1"/>
          </p:cNvSpPr>
          <p:nvPr>
            <p:ph type="sldNum" sz="quarter" idx="12"/>
          </p:nvPr>
        </p:nvSpPr>
        <p:spPr/>
        <p:txBody>
          <a:bodyPr/>
          <a:lstStyle>
            <a:lvl1pPr>
              <a:defRPr/>
            </a:lvl1pPr>
          </a:lstStyle>
          <a:p>
            <a:fld id="{234125FB-7ACB-4571-AC7C-E564E55F707A}" type="slidenum">
              <a:rPr lang="de-CH"/>
              <a:pPr/>
              <a:t>‹#›</a:t>
            </a:fld>
            <a:endParaRPr lang="de-CH" sz="1138">
              <a:latin typeface="Time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577851" y="1676402"/>
            <a:ext cx="4284001" cy="4498975"/>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5026951" y="1676402"/>
            <a:ext cx="4284001" cy="4498975"/>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lvl1pPr>
              <a:defRPr/>
            </a:lvl1pPr>
          </a:lstStyle>
          <a:p>
            <a:fld id="{19E67FD4-FB7A-4F20-B1CE-FAC55E61F1A2}" type="datetime1">
              <a:rPr lang="en-GB" smtClean="0">
                <a:solidFill>
                  <a:schemeClr val="tx1"/>
                </a:solidFill>
              </a:rPr>
              <a:t>25/04/2017</a:t>
            </a:fld>
            <a:endParaRPr lang="de-CH">
              <a:solidFill>
                <a:schemeClr val="tx1"/>
              </a:solidFill>
            </a:endParaRPr>
          </a:p>
        </p:txBody>
      </p:sp>
      <p:sp>
        <p:nvSpPr>
          <p:cNvPr id="6" name="Fußzeilenplatzhalter 5"/>
          <p:cNvSpPr>
            <a:spLocks noGrp="1"/>
          </p:cNvSpPr>
          <p:nvPr>
            <p:ph type="ftr" sz="quarter" idx="11"/>
          </p:nvPr>
        </p:nvSpPr>
        <p:spPr/>
        <p:txBody>
          <a:bodyPr/>
          <a:lstStyle>
            <a:lvl1pPr>
              <a:defRPr/>
            </a:lvl1pPr>
          </a:lstStyle>
          <a:p>
            <a:r>
              <a:rPr lang="de-CH"/>
              <a:t>Title of Talk</a:t>
            </a:r>
          </a:p>
        </p:txBody>
      </p:sp>
      <p:sp>
        <p:nvSpPr>
          <p:cNvPr id="7" name="Foliennummernplatzhalter 6"/>
          <p:cNvSpPr>
            <a:spLocks noGrp="1"/>
          </p:cNvSpPr>
          <p:nvPr>
            <p:ph type="sldNum" sz="quarter" idx="12"/>
          </p:nvPr>
        </p:nvSpPr>
        <p:spPr/>
        <p:txBody>
          <a:bodyPr/>
          <a:lstStyle>
            <a:lvl1pPr>
              <a:defRPr/>
            </a:lvl1pPr>
          </a:lstStyle>
          <a:p>
            <a:fld id="{4C7B4818-0D14-4496-AC29-61A8CD1AA336}" type="slidenum">
              <a:rPr lang="de-CH"/>
              <a:pPr/>
              <a:t>‹#›</a:t>
            </a:fld>
            <a:endParaRPr lang="de-CH" sz="1138">
              <a:latin typeface="Time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95300" y="274638"/>
            <a:ext cx="89154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95300" y="1535113"/>
            <a:ext cx="4376870" cy="63976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de-DE"/>
              <a:t>Textmasterformate durch Klicken bearbeiten</a:t>
            </a:r>
          </a:p>
        </p:txBody>
      </p:sp>
      <p:sp>
        <p:nvSpPr>
          <p:cNvPr id="4" name="Inhaltsplatzhalter 3"/>
          <p:cNvSpPr>
            <a:spLocks noGrp="1"/>
          </p:cNvSpPr>
          <p:nvPr>
            <p:ph sz="half" idx="2"/>
          </p:nvPr>
        </p:nvSpPr>
        <p:spPr>
          <a:xfrm>
            <a:off x="495300" y="2174875"/>
            <a:ext cx="4376870"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5032112" y="1535113"/>
            <a:ext cx="4378589" cy="63976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de-DE"/>
              <a:t>Textmasterformate durch Klicken bearbeiten</a:t>
            </a:r>
          </a:p>
        </p:txBody>
      </p:sp>
      <p:sp>
        <p:nvSpPr>
          <p:cNvPr id="6" name="Inhaltsplatzhalter 5"/>
          <p:cNvSpPr>
            <a:spLocks noGrp="1"/>
          </p:cNvSpPr>
          <p:nvPr>
            <p:ph sz="quarter" idx="4"/>
          </p:nvPr>
        </p:nvSpPr>
        <p:spPr>
          <a:xfrm>
            <a:off x="5032112" y="2174875"/>
            <a:ext cx="4378589"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lvl1pPr>
              <a:defRPr/>
            </a:lvl1pPr>
          </a:lstStyle>
          <a:p>
            <a:fld id="{1E419C97-07B0-4D9F-8C90-64D699517D16}" type="datetime1">
              <a:rPr lang="en-GB" smtClean="0">
                <a:solidFill>
                  <a:schemeClr val="tx1"/>
                </a:solidFill>
              </a:rPr>
              <a:t>25/04/2017</a:t>
            </a:fld>
            <a:endParaRPr lang="de-CH">
              <a:solidFill>
                <a:schemeClr val="tx1"/>
              </a:solidFill>
            </a:endParaRPr>
          </a:p>
        </p:txBody>
      </p:sp>
      <p:sp>
        <p:nvSpPr>
          <p:cNvPr id="8" name="Fußzeilenplatzhalter 7"/>
          <p:cNvSpPr>
            <a:spLocks noGrp="1"/>
          </p:cNvSpPr>
          <p:nvPr>
            <p:ph type="ftr" sz="quarter" idx="11"/>
          </p:nvPr>
        </p:nvSpPr>
        <p:spPr/>
        <p:txBody>
          <a:bodyPr/>
          <a:lstStyle>
            <a:lvl1pPr>
              <a:defRPr/>
            </a:lvl1pPr>
          </a:lstStyle>
          <a:p>
            <a:r>
              <a:rPr lang="de-CH"/>
              <a:t>Title of Talk</a:t>
            </a:r>
          </a:p>
        </p:txBody>
      </p:sp>
      <p:sp>
        <p:nvSpPr>
          <p:cNvPr id="9" name="Foliennummernplatzhalter 8"/>
          <p:cNvSpPr>
            <a:spLocks noGrp="1"/>
          </p:cNvSpPr>
          <p:nvPr>
            <p:ph type="sldNum" sz="quarter" idx="12"/>
          </p:nvPr>
        </p:nvSpPr>
        <p:spPr/>
        <p:txBody>
          <a:bodyPr/>
          <a:lstStyle>
            <a:lvl1pPr>
              <a:defRPr/>
            </a:lvl1pPr>
          </a:lstStyle>
          <a:p>
            <a:fld id="{ACBEA9D9-5201-4AA2-A0E6-2EF1F7DCD9D8}" type="slidenum">
              <a:rPr lang="de-CH"/>
              <a:pPr/>
              <a:t>‹#›</a:t>
            </a:fld>
            <a:endParaRPr lang="de-CH" sz="1138">
              <a:latin typeface="Time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lvl1pPr>
              <a:defRPr/>
            </a:lvl1pPr>
          </a:lstStyle>
          <a:p>
            <a:fld id="{AB3B6E98-4B22-4E95-B3C9-C6127832B93B}" type="datetime1">
              <a:rPr lang="en-GB" smtClean="0">
                <a:solidFill>
                  <a:schemeClr val="tx1"/>
                </a:solidFill>
              </a:rPr>
              <a:t>25/04/2017</a:t>
            </a:fld>
            <a:endParaRPr lang="de-CH">
              <a:solidFill>
                <a:schemeClr val="tx1"/>
              </a:solidFill>
            </a:endParaRPr>
          </a:p>
        </p:txBody>
      </p:sp>
      <p:sp>
        <p:nvSpPr>
          <p:cNvPr id="4" name="Fußzeilenplatzhalter 3"/>
          <p:cNvSpPr>
            <a:spLocks noGrp="1"/>
          </p:cNvSpPr>
          <p:nvPr>
            <p:ph type="ftr" sz="quarter" idx="11"/>
          </p:nvPr>
        </p:nvSpPr>
        <p:spPr/>
        <p:txBody>
          <a:bodyPr/>
          <a:lstStyle>
            <a:lvl1pPr>
              <a:defRPr/>
            </a:lvl1pPr>
          </a:lstStyle>
          <a:p>
            <a:r>
              <a:rPr lang="de-CH"/>
              <a:t>Title of Talk</a:t>
            </a:r>
          </a:p>
        </p:txBody>
      </p:sp>
      <p:sp>
        <p:nvSpPr>
          <p:cNvPr id="5" name="Foliennummernplatzhalter 4"/>
          <p:cNvSpPr>
            <a:spLocks noGrp="1"/>
          </p:cNvSpPr>
          <p:nvPr>
            <p:ph type="sldNum" sz="quarter" idx="12"/>
          </p:nvPr>
        </p:nvSpPr>
        <p:spPr/>
        <p:txBody>
          <a:bodyPr/>
          <a:lstStyle>
            <a:lvl1pPr>
              <a:defRPr/>
            </a:lvl1pPr>
          </a:lstStyle>
          <a:p>
            <a:fld id="{8C4F4EB6-FCDB-4F32-A546-C3EED7B94244}" type="slidenum">
              <a:rPr lang="de-CH"/>
              <a:pPr/>
              <a:t>‹#›</a:t>
            </a:fld>
            <a:endParaRPr lang="de-CH" sz="1138">
              <a:latin typeface="Time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fld id="{20B14A48-4058-4C51-978E-31A67E98248F}" type="datetime1">
              <a:rPr lang="en-GB" smtClean="0">
                <a:solidFill>
                  <a:schemeClr val="tx1"/>
                </a:solidFill>
              </a:rPr>
              <a:t>25/04/2017</a:t>
            </a:fld>
            <a:endParaRPr lang="de-CH">
              <a:solidFill>
                <a:schemeClr val="tx1"/>
              </a:solidFill>
            </a:endParaRPr>
          </a:p>
        </p:txBody>
      </p:sp>
      <p:sp>
        <p:nvSpPr>
          <p:cNvPr id="3" name="Fußzeilenplatzhalter 2"/>
          <p:cNvSpPr>
            <a:spLocks noGrp="1"/>
          </p:cNvSpPr>
          <p:nvPr>
            <p:ph type="ftr" sz="quarter" idx="11"/>
          </p:nvPr>
        </p:nvSpPr>
        <p:spPr/>
        <p:txBody>
          <a:bodyPr/>
          <a:lstStyle>
            <a:lvl1pPr>
              <a:defRPr/>
            </a:lvl1pPr>
          </a:lstStyle>
          <a:p>
            <a:r>
              <a:rPr lang="de-CH"/>
              <a:t>Title of Talk</a:t>
            </a:r>
          </a:p>
        </p:txBody>
      </p:sp>
      <p:sp>
        <p:nvSpPr>
          <p:cNvPr id="4" name="Foliennummernplatzhalter 3"/>
          <p:cNvSpPr>
            <a:spLocks noGrp="1"/>
          </p:cNvSpPr>
          <p:nvPr>
            <p:ph type="sldNum" sz="quarter" idx="12"/>
          </p:nvPr>
        </p:nvSpPr>
        <p:spPr/>
        <p:txBody>
          <a:bodyPr/>
          <a:lstStyle>
            <a:lvl1pPr>
              <a:defRPr/>
            </a:lvl1pPr>
          </a:lstStyle>
          <a:p>
            <a:fld id="{9CE5064F-1591-4496-923A-A97AC375061B}" type="slidenum">
              <a:rPr lang="de-CH"/>
              <a:pPr/>
              <a:t>‹#›</a:t>
            </a:fld>
            <a:endParaRPr lang="de-CH" sz="1138">
              <a:latin typeface="Time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95301" y="273050"/>
            <a:ext cx="3259006" cy="1162050"/>
          </a:xfrm>
        </p:spPr>
        <p:txBody>
          <a:bodyPr anchor="b"/>
          <a:lstStyle>
            <a:lvl1pPr algn="l">
              <a:defRPr sz="1625" b="1"/>
            </a:lvl1pPr>
          </a:lstStyle>
          <a:p>
            <a:r>
              <a:rPr lang="de-DE"/>
              <a:t>Titelmasterformat durch Klicken bearbeiten</a:t>
            </a:r>
            <a:endParaRPr lang="en-GB"/>
          </a:p>
        </p:txBody>
      </p:sp>
      <p:sp>
        <p:nvSpPr>
          <p:cNvPr id="3" name="Inhaltsplatzhalter 2"/>
          <p:cNvSpPr>
            <a:spLocks noGrp="1"/>
          </p:cNvSpPr>
          <p:nvPr>
            <p:ph idx="1"/>
          </p:nvPr>
        </p:nvSpPr>
        <p:spPr>
          <a:xfrm>
            <a:off x="3872971" y="273052"/>
            <a:ext cx="5537729" cy="5853113"/>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495301" y="1435102"/>
            <a:ext cx="3259006" cy="4691063"/>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fld id="{1096E988-02B4-485B-9206-BEFDB1B48D4C}" type="datetime1">
              <a:rPr lang="en-GB" smtClean="0">
                <a:solidFill>
                  <a:schemeClr val="tx1"/>
                </a:solidFill>
              </a:rPr>
              <a:t>25/04/2017</a:t>
            </a:fld>
            <a:endParaRPr lang="de-CH">
              <a:solidFill>
                <a:schemeClr val="tx1"/>
              </a:solidFill>
            </a:endParaRPr>
          </a:p>
        </p:txBody>
      </p:sp>
      <p:sp>
        <p:nvSpPr>
          <p:cNvPr id="6" name="Fußzeilenplatzhalter 5"/>
          <p:cNvSpPr>
            <a:spLocks noGrp="1"/>
          </p:cNvSpPr>
          <p:nvPr>
            <p:ph type="ftr" sz="quarter" idx="11"/>
          </p:nvPr>
        </p:nvSpPr>
        <p:spPr/>
        <p:txBody>
          <a:bodyPr/>
          <a:lstStyle>
            <a:lvl1pPr>
              <a:defRPr/>
            </a:lvl1pPr>
          </a:lstStyle>
          <a:p>
            <a:r>
              <a:rPr lang="de-CH"/>
              <a:t>Title of Talk</a:t>
            </a:r>
          </a:p>
        </p:txBody>
      </p:sp>
      <p:sp>
        <p:nvSpPr>
          <p:cNvPr id="7" name="Foliennummernplatzhalter 6"/>
          <p:cNvSpPr>
            <a:spLocks noGrp="1"/>
          </p:cNvSpPr>
          <p:nvPr>
            <p:ph type="sldNum" sz="quarter" idx="12"/>
          </p:nvPr>
        </p:nvSpPr>
        <p:spPr/>
        <p:txBody>
          <a:bodyPr/>
          <a:lstStyle>
            <a:lvl1pPr>
              <a:defRPr/>
            </a:lvl1pPr>
          </a:lstStyle>
          <a:p>
            <a:fld id="{9369D47D-965B-4F50-9D67-755CEB7382C3}" type="slidenum">
              <a:rPr lang="de-CH"/>
              <a:pPr/>
              <a:t>‹#›</a:t>
            </a:fld>
            <a:endParaRPr lang="de-CH" sz="1138">
              <a:latin typeface="Time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41645" y="4800600"/>
            <a:ext cx="5943600" cy="566738"/>
          </a:xfrm>
        </p:spPr>
        <p:txBody>
          <a:bodyPr anchor="b"/>
          <a:lstStyle>
            <a:lvl1pPr algn="l">
              <a:defRPr sz="1625" b="1"/>
            </a:lvl1pPr>
          </a:lstStyle>
          <a:p>
            <a:r>
              <a:rPr lang="de-DE"/>
              <a:t>Titelmasterformat durch Klicken bearbeiten</a:t>
            </a:r>
            <a:endParaRPr lang="en-GB"/>
          </a:p>
        </p:txBody>
      </p:sp>
      <p:sp>
        <p:nvSpPr>
          <p:cNvPr id="3" name="Bildplatzhalter 2"/>
          <p:cNvSpPr>
            <a:spLocks noGrp="1"/>
          </p:cNvSpPr>
          <p:nvPr>
            <p:ph type="pic" idx="1"/>
          </p:nvPr>
        </p:nvSpPr>
        <p:spPr>
          <a:xfrm>
            <a:off x="1941645" y="612775"/>
            <a:ext cx="5943600" cy="411480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GB"/>
          </a:p>
        </p:txBody>
      </p:sp>
      <p:sp>
        <p:nvSpPr>
          <p:cNvPr id="4" name="Textplatzhalter 3"/>
          <p:cNvSpPr>
            <a:spLocks noGrp="1"/>
          </p:cNvSpPr>
          <p:nvPr>
            <p:ph type="body" sz="half" idx="2"/>
          </p:nvPr>
        </p:nvSpPr>
        <p:spPr>
          <a:xfrm>
            <a:off x="1941645" y="5367338"/>
            <a:ext cx="5943600" cy="804862"/>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fld id="{B30447D1-BC68-441B-9BF6-69090B371336}" type="datetime1">
              <a:rPr lang="en-GB" smtClean="0">
                <a:solidFill>
                  <a:schemeClr val="tx1"/>
                </a:solidFill>
              </a:rPr>
              <a:t>25/04/2017</a:t>
            </a:fld>
            <a:endParaRPr lang="de-CH">
              <a:solidFill>
                <a:schemeClr val="tx1"/>
              </a:solidFill>
            </a:endParaRPr>
          </a:p>
        </p:txBody>
      </p:sp>
      <p:sp>
        <p:nvSpPr>
          <p:cNvPr id="6" name="Fußzeilenplatzhalter 5"/>
          <p:cNvSpPr>
            <a:spLocks noGrp="1"/>
          </p:cNvSpPr>
          <p:nvPr>
            <p:ph type="ftr" sz="quarter" idx="11"/>
          </p:nvPr>
        </p:nvSpPr>
        <p:spPr/>
        <p:txBody>
          <a:bodyPr/>
          <a:lstStyle>
            <a:lvl1pPr>
              <a:defRPr/>
            </a:lvl1pPr>
          </a:lstStyle>
          <a:p>
            <a:r>
              <a:rPr lang="de-CH"/>
              <a:t>Title of Talk</a:t>
            </a:r>
          </a:p>
        </p:txBody>
      </p:sp>
      <p:sp>
        <p:nvSpPr>
          <p:cNvPr id="7" name="Foliennummernplatzhalter 6"/>
          <p:cNvSpPr>
            <a:spLocks noGrp="1"/>
          </p:cNvSpPr>
          <p:nvPr>
            <p:ph type="sldNum" sz="quarter" idx="12"/>
          </p:nvPr>
        </p:nvSpPr>
        <p:spPr/>
        <p:txBody>
          <a:bodyPr/>
          <a:lstStyle>
            <a:lvl1pPr>
              <a:defRPr/>
            </a:lvl1pPr>
          </a:lstStyle>
          <a:p>
            <a:fld id="{F40CC407-1192-41B1-9037-0688EC39C6D1}" type="slidenum">
              <a:rPr lang="de-CH"/>
              <a:pPr/>
              <a:t>‹#›</a:t>
            </a:fld>
            <a:endParaRPr lang="de-CH" sz="1138">
              <a:latin typeface="Time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bwMode="auto">
          <a:xfrm>
            <a:off x="584731" y="647702"/>
            <a:ext cx="7173251" cy="817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CH"/>
              <a:t>Mastertitelformat bearbeiten</a:t>
            </a:r>
          </a:p>
        </p:txBody>
      </p:sp>
      <p:sp>
        <p:nvSpPr>
          <p:cNvPr id="377859" name="Rectangle 3"/>
          <p:cNvSpPr>
            <a:spLocks noGrp="1" noChangeArrowheads="1"/>
          </p:cNvSpPr>
          <p:nvPr>
            <p:ph type="body" idx="1"/>
          </p:nvPr>
        </p:nvSpPr>
        <p:spPr bwMode="auto">
          <a:xfrm>
            <a:off x="577851" y="1676402"/>
            <a:ext cx="8733102" cy="44989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Speichern Sie diese Datei unverändert als Entwurfsvorlage im Office-Ordner „Eigene Vorlagen“ ab</a:t>
            </a:r>
          </a:p>
          <a:p>
            <a:pPr lvl="1"/>
            <a:r>
              <a:rPr lang="de-DE"/>
              <a:t>Die Vorlage steht Ihnen jetzt für neue Präsentationen zur Verfügung</a:t>
            </a:r>
          </a:p>
          <a:p>
            <a:pPr lvl="0"/>
            <a:r>
              <a:rPr lang="de-DE"/>
              <a:t>Design an Ausgabemedium anpassen</a:t>
            </a:r>
          </a:p>
          <a:p>
            <a:pPr lvl="1"/>
            <a:r>
              <a:rPr lang="de-DE"/>
              <a:t>Es stehen drei Vorlagen (UB_xy.pot) zur Verfügung für die Projektion, für die Ausgabe auf Folien oder für die Ausgabe auf einem Drucker</a:t>
            </a:r>
          </a:p>
          <a:p>
            <a:pPr lvl="0"/>
            <a:r>
              <a:rPr lang="de-DE"/>
              <a:t>Bestehende Präsentationen ins Uni-Design überführen oder Ausgabemedium ändern</a:t>
            </a:r>
          </a:p>
          <a:p>
            <a:pPr lvl="1"/>
            <a:r>
              <a:rPr lang="de-DE"/>
              <a:t>Wählen Sie in der Formatierungspalette unter „Präsentation“ </a:t>
            </a:r>
            <a:br>
              <a:rPr lang="de-DE"/>
            </a:br>
            <a:r>
              <a:rPr lang="de-DE"/>
              <a:t>die passende Entwurfsvorlage „UB_“ aus</a:t>
            </a:r>
            <a:endParaRPr lang="de-CH"/>
          </a:p>
        </p:txBody>
      </p:sp>
      <p:sp>
        <p:nvSpPr>
          <p:cNvPr id="377860" name="Rectangle 4"/>
          <p:cNvSpPr>
            <a:spLocks noGrp="1" noChangeArrowheads="1"/>
          </p:cNvSpPr>
          <p:nvPr>
            <p:ph type="dt" sz="half" idx="2"/>
          </p:nvPr>
        </p:nvSpPr>
        <p:spPr bwMode="auto">
          <a:xfrm>
            <a:off x="584730" y="6548440"/>
            <a:ext cx="4129220" cy="1793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975">
                <a:solidFill>
                  <a:srgbClr val="333333"/>
                </a:solidFill>
                <a:latin typeface="+mn-lt"/>
              </a:defRPr>
            </a:lvl1pPr>
          </a:lstStyle>
          <a:p>
            <a:fld id="{D9495F89-CD31-4B86-A2CD-F54C3AD0F2D2}" type="datetime1">
              <a:rPr lang="en-GB" smtClean="0"/>
              <a:t>25/04/2017</a:t>
            </a:fld>
            <a:endParaRPr lang="de-CH"/>
          </a:p>
        </p:txBody>
      </p:sp>
      <p:sp>
        <p:nvSpPr>
          <p:cNvPr id="377861" name="Rectangle 5"/>
          <p:cNvSpPr>
            <a:spLocks noGrp="1" noChangeArrowheads="1"/>
          </p:cNvSpPr>
          <p:nvPr>
            <p:ph type="ftr" sz="quarter" idx="3"/>
          </p:nvPr>
        </p:nvSpPr>
        <p:spPr bwMode="auto">
          <a:xfrm>
            <a:off x="116946" y="179388"/>
            <a:ext cx="5849012" cy="25241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813">
                <a:solidFill>
                  <a:srgbClr val="333333"/>
                </a:solidFill>
                <a:latin typeface="+mn-lt"/>
              </a:defRPr>
            </a:lvl1pPr>
          </a:lstStyle>
          <a:p>
            <a:r>
              <a:rPr lang="de-CH"/>
              <a:t>Title of Talk</a:t>
            </a:r>
          </a:p>
        </p:txBody>
      </p:sp>
      <p:sp>
        <p:nvSpPr>
          <p:cNvPr id="377862" name="Rectangle 6"/>
          <p:cNvSpPr>
            <a:spLocks noGrp="1" noChangeArrowheads="1"/>
          </p:cNvSpPr>
          <p:nvPr>
            <p:ph type="sldNum" sz="quarter" idx="4"/>
          </p:nvPr>
        </p:nvSpPr>
        <p:spPr bwMode="auto">
          <a:xfrm>
            <a:off x="9410701" y="6548440"/>
            <a:ext cx="390393" cy="1793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975">
                <a:solidFill>
                  <a:srgbClr val="333333"/>
                </a:solidFill>
                <a:latin typeface="+mn-lt"/>
              </a:defRPr>
            </a:lvl1pPr>
          </a:lstStyle>
          <a:p>
            <a:fld id="{A1FE40BF-A51A-48DD-8B5A-6E4858508068}" type="slidenum">
              <a:rPr lang="de-CH"/>
              <a:pPr/>
              <a:t>‹#›</a:t>
            </a:fld>
            <a:endParaRPr lang="de-CH" sz="1138"/>
          </a:p>
        </p:txBody>
      </p:sp>
      <p:sp>
        <p:nvSpPr>
          <p:cNvPr id="377864" name="Line 8"/>
          <p:cNvSpPr>
            <a:spLocks noChangeShapeType="1"/>
          </p:cNvSpPr>
          <p:nvPr/>
        </p:nvSpPr>
        <p:spPr bwMode="auto">
          <a:xfrm>
            <a:off x="116947" y="1447800"/>
            <a:ext cx="9689306" cy="0"/>
          </a:xfrm>
          <a:prstGeom prst="line">
            <a:avLst/>
          </a:prstGeom>
          <a:noFill/>
          <a:ln w="38100">
            <a:solidFill>
              <a:schemeClr val="accent2"/>
            </a:solidFill>
            <a:round/>
            <a:headEnd/>
            <a:tailEnd/>
          </a:ln>
          <a:effectLst/>
        </p:spPr>
        <p:txBody>
          <a:bodyPr wrap="none" anchor="ctr"/>
          <a:lstStyle/>
          <a:p>
            <a:endParaRPr lang="en-GB" sz="1950"/>
          </a:p>
        </p:txBody>
      </p:sp>
      <p:sp>
        <p:nvSpPr>
          <p:cNvPr id="377865" name="Line 9"/>
          <p:cNvSpPr>
            <a:spLocks noChangeShapeType="1"/>
          </p:cNvSpPr>
          <p:nvPr/>
        </p:nvSpPr>
        <p:spPr bwMode="auto">
          <a:xfrm>
            <a:off x="116947" y="6515100"/>
            <a:ext cx="9689306" cy="0"/>
          </a:xfrm>
          <a:prstGeom prst="line">
            <a:avLst/>
          </a:prstGeom>
          <a:noFill/>
          <a:ln w="38100">
            <a:solidFill>
              <a:schemeClr val="accent2"/>
            </a:solidFill>
            <a:round/>
            <a:headEnd/>
            <a:tailEnd/>
          </a:ln>
          <a:effectLst/>
        </p:spPr>
        <p:txBody>
          <a:bodyPr wrap="none" anchor="ctr"/>
          <a:lstStyle/>
          <a:p>
            <a:endParaRPr lang="en-GB" sz="1950"/>
          </a:p>
        </p:txBody>
      </p:sp>
      <p:pic>
        <p:nvPicPr>
          <p:cNvPr id="11" name="Picture 10"/>
          <p:cNvPicPr>
            <a:picLocks noChangeAspect="1" noChangeArrowheads="1"/>
          </p:cNvPicPr>
          <p:nvPr userDrawn="1"/>
        </p:nvPicPr>
        <p:blipFill>
          <a:blip r:embed="rId13" cstate="print"/>
          <a:srcRect/>
          <a:stretch>
            <a:fillRect/>
          </a:stretch>
        </p:blipFill>
        <p:spPr bwMode="auto">
          <a:xfrm>
            <a:off x="8697416" y="190278"/>
            <a:ext cx="1061542" cy="1006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p:txStyles>
    <p:titleStyle>
      <a:lvl1pPr algn="l" rtl="0" fontAlgn="base">
        <a:lnSpc>
          <a:spcPct val="90000"/>
        </a:lnSpc>
        <a:spcBef>
          <a:spcPct val="0"/>
        </a:spcBef>
        <a:spcAft>
          <a:spcPct val="0"/>
        </a:spcAft>
        <a:defRPr sz="2113" b="1">
          <a:solidFill>
            <a:srgbClr val="333333"/>
          </a:solidFill>
          <a:latin typeface="+mj-lt"/>
          <a:ea typeface="+mj-ea"/>
          <a:cs typeface="+mj-cs"/>
        </a:defRPr>
      </a:lvl1pPr>
      <a:lvl2pPr algn="l" rtl="0" fontAlgn="base">
        <a:lnSpc>
          <a:spcPct val="90000"/>
        </a:lnSpc>
        <a:spcBef>
          <a:spcPct val="0"/>
        </a:spcBef>
        <a:spcAft>
          <a:spcPct val="0"/>
        </a:spcAft>
        <a:defRPr sz="2113" b="1">
          <a:solidFill>
            <a:srgbClr val="333333"/>
          </a:solidFill>
          <a:latin typeface="Helvetica" pitchFamily="34" charset="0"/>
        </a:defRPr>
      </a:lvl2pPr>
      <a:lvl3pPr algn="l" rtl="0" fontAlgn="base">
        <a:lnSpc>
          <a:spcPct val="90000"/>
        </a:lnSpc>
        <a:spcBef>
          <a:spcPct val="0"/>
        </a:spcBef>
        <a:spcAft>
          <a:spcPct val="0"/>
        </a:spcAft>
        <a:defRPr sz="2113" b="1">
          <a:solidFill>
            <a:srgbClr val="333333"/>
          </a:solidFill>
          <a:latin typeface="Helvetica" pitchFamily="34" charset="0"/>
        </a:defRPr>
      </a:lvl3pPr>
      <a:lvl4pPr algn="l" rtl="0" fontAlgn="base">
        <a:lnSpc>
          <a:spcPct val="90000"/>
        </a:lnSpc>
        <a:spcBef>
          <a:spcPct val="0"/>
        </a:spcBef>
        <a:spcAft>
          <a:spcPct val="0"/>
        </a:spcAft>
        <a:defRPr sz="2113" b="1">
          <a:solidFill>
            <a:srgbClr val="333333"/>
          </a:solidFill>
          <a:latin typeface="Helvetica" pitchFamily="34" charset="0"/>
        </a:defRPr>
      </a:lvl4pPr>
      <a:lvl5pPr algn="l" rtl="0" fontAlgn="base">
        <a:lnSpc>
          <a:spcPct val="90000"/>
        </a:lnSpc>
        <a:spcBef>
          <a:spcPct val="0"/>
        </a:spcBef>
        <a:spcAft>
          <a:spcPct val="0"/>
        </a:spcAft>
        <a:defRPr sz="2113" b="1">
          <a:solidFill>
            <a:srgbClr val="333333"/>
          </a:solidFill>
          <a:latin typeface="Helvetica" pitchFamily="34" charset="0"/>
        </a:defRPr>
      </a:lvl5pPr>
      <a:lvl6pPr marL="371475" algn="l" rtl="0" fontAlgn="base">
        <a:lnSpc>
          <a:spcPct val="90000"/>
        </a:lnSpc>
        <a:spcBef>
          <a:spcPct val="0"/>
        </a:spcBef>
        <a:spcAft>
          <a:spcPct val="0"/>
        </a:spcAft>
        <a:defRPr sz="2113" b="1">
          <a:solidFill>
            <a:srgbClr val="333333"/>
          </a:solidFill>
          <a:latin typeface="Helvetica" pitchFamily="34" charset="0"/>
        </a:defRPr>
      </a:lvl6pPr>
      <a:lvl7pPr marL="742950" algn="l" rtl="0" fontAlgn="base">
        <a:lnSpc>
          <a:spcPct val="90000"/>
        </a:lnSpc>
        <a:spcBef>
          <a:spcPct val="0"/>
        </a:spcBef>
        <a:spcAft>
          <a:spcPct val="0"/>
        </a:spcAft>
        <a:defRPr sz="2113" b="1">
          <a:solidFill>
            <a:srgbClr val="333333"/>
          </a:solidFill>
          <a:latin typeface="Helvetica" pitchFamily="34" charset="0"/>
        </a:defRPr>
      </a:lvl7pPr>
      <a:lvl8pPr marL="1114425" algn="l" rtl="0" fontAlgn="base">
        <a:lnSpc>
          <a:spcPct val="90000"/>
        </a:lnSpc>
        <a:spcBef>
          <a:spcPct val="0"/>
        </a:spcBef>
        <a:spcAft>
          <a:spcPct val="0"/>
        </a:spcAft>
        <a:defRPr sz="2113" b="1">
          <a:solidFill>
            <a:srgbClr val="333333"/>
          </a:solidFill>
          <a:latin typeface="Helvetica" pitchFamily="34" charset="0"/>
        </a:defRPr>
      </a:lvl8pPr>
      <a:lvl9pPr marL="1485900" algn="l" rtl="0" fontAlgn="base">
        <a:lnSpc>
          <a:spcPct val="90000"/>
        </a:lnSpc>
        <a:spcBef>
          <a:spcPct val="0"/>
        </a:spcBef>
        <a:spcAft>
          <a:spcPct val="0"/>
        </a:spcAft>
        <a:defRPr sz="2113" b="1">
          <a:solidFill>
            <a:srgbClr val="333333"/>
          </a:solidFill>
          <a:latin typeface="Helvetica" pitchFamily="34" charset="0"/>
        </a:defRPr>
      </a:lvl9pPr>
    </p:titleStyle>
    <p:bodyStyle>
      <a:lvl1pPr marL="340519" indent="-340519" algn="l" rtl="0" fontAlgn="base">
        <a:lnSpc>
          <a:spcPct val="95000"/>
        </a:lnSpc>
        <a:spcBef>
          <a:spcPct val="20000"/>
        </a:spcBef>
        <a:spcAft>
          <a:spcPct val="0"/>
        </a:spcAft>
        <a:buClr>
          <a:schemeClr val="hlink"/>
        </a:buClr>
        <a:buSzPct val="85000"/>
        <a:buFont typeface="Helvetica CE" charset="-18"/>
        <a:buChar char="&gt;"/>
        <a:defRPr sz="1788">
          <a:solidFill>
            <a:srgbClr val="333333"/>
          </a:solidFill>
          <a:latin typeface="+mn-lt"/>
          <a:ea typeface="+mn-ea"/>
          <a:cs typeface="+mn-cs"/>
        </a:defRPr>
      </a:lvl1pPr>
      <a:lvl2pPr marL="681038" indent="-309563" algn="l" rtl="0" fontAlgn="base">
        <a:lnSpc>
          <a:spcPct val="95000"/>
        </a:lnSpc>
        <a:spcBef>
          <a:spcPct val="20000"/>
        </a:spcBef>
        <a:spcAft>
          <a:spcPct val="0"/>
        </a:spcAft>
        <a:buFont typeface="Helvetica CE" charset="-18"/>
        <a:buChar char="—"/>
        <a:defRPr sz="1625">
          <a:solidFill>
            <a:srgbClr val="333333"/>
          </a:solidFill>
          <a:latin typeface="+mn-lt"/>
        </a:defRPr>
      </a:lvl2pPr>
      <a:lvl3pPr marL="1052513" indent="-309563" algn="l" rtl="0" fontAlgn="base">
        <a:lnSpc>
          <a:spcPct val="95000"/>
        </a:lnSpc>
        <a:spcBef>
          <a:spcPct val="20000"/>
        </a:spcBef>
        <a:spcAft>
          <a:spcPct val="0"/>
        </a:spcAft>
        <a:buSzPct val="85000"/>
        <a:buFont typeface="Helvetica CE" charset="-18"/>
        <a:buChar char="–"/>
        <a:defRPr>
          <a:solidFill>
            <a:srgbClr val="333333"/>
          </a:solidFill>
          <a:latin typeface="+mn-lt"/>
        </a:defRPr>
      </a:lvl3pPr>
      <a:lvl4pPr marL="1393031" indent="-309563" algn="l" rtl="0" fontAlgn="base">
        <a:lnSpc>
          <a:spcPct val="95000"/>
        </a:lnSpc>
        <a:spcBef>
          <a:spcPct val="20000"/>
        </a:spcBef>
        <a:spcAft>
          <a:spcPct val="0"/>
        </a:spcAft>
        <a:buSzPct val="85000"/>
        <a:buFont typeface="Helvetica CE" charset="-18"/>
        <a:buChar char="–"/>
        <a:defRPr>
          <a:solidFill>
            <a:srgbClr val="333333"/>
          </a:solidFill>
          <a:latin typeface="+mn-lt"/>
        </a:defRPr>
      </a:lvl4pPr>
      <a:lvl5pPr marL="1733550" indent="-309563" algn="l" rtl="0" fontAlgn="base">
        <a:lnSpc>
          <a:spcPct val="95000"/>
        </a:lnSpc>
        <a:spcBef>
          <a:spcPct val="20000"/>
        </a:spcBef>
        <a:spcAft>
          <a:spcPct val="0"/>
        </a:spcAft>
        <a:buClr>
          <a:schemeClr val="tx1"/>
        </a:buClr>
        <a:buSzPct val="85000"/>
        <a:buFont typeface="Helvetica CE" charset="-18"/>
        <a:buChar char="–"/>
        <a:defRPr>
          <a:solidFill>
            <a:srgbClr val="333333"/>
          </a:solidFill>
          <a:latin typeface="+mn-lt"/>
        </a:defRPr>
      </a:lvl5pPr>
      <a:lvl6pPr marL="2105025" indent="-309563" algn="l" rtl="0" fontAlgn="base">
        <a:lnSpc>
          <a:spcPct val="95000"/>
        </a:lnSpc>
        <a:spcBef>
          <a:spcPct val="20000"/>
        </a:spcBef>
        <a:spcAft>
          <a:spcPct val="0"/>
        </a:spcAft>
        <a:buClr>
          <a:schemeClr val="tx1"/>
        </a:buClr>
        <a:buSzPct val="85000"/>
        <a:buFont typeface="Helvetica CE" charset="-18"/>
        <a:buChar char="–"/>
        <a:defRPr>
          <a:solidFill>
            <a:srgbClr val="333333"/>
          </a:solidFill>
          <a:latin typeface="+mn-lt"/>
        </a:defRPr>
      </a:lvl6pPr>
      <a:lvl7pPr marL="2476500" indent="-309563" algn="l" rtl="0" fontAlgn="base">
        <a:lnSpc>
          <a:spcPct val="95000"/>
        </a:lnSpc>
        <a:spcBef>
          <a:spcPct val="20000"/>
        </a:spcBef>
        <a:spcAft>
          <a:spcPct val="0"/>
        </a:spcAft>
        <a:buClr>
          <a:schemeClr val="tx1"/>
        </a:buClr>
        <a:buSzPct val="85000"/>
        <a:buFont typeface="Helvetica CE" charset="-18"/>
        <a:buChar char="–"/>
        <a:defRPr>
          <a:solidFill>
            <a:srgbClr val="333333"/>
          </a:solidFill>
          <a:latin typeface="+mn-lt"/>
        </a:defRPr>
      </a:lvl7pPr>
      <a:lvl8pPr marL="2847975" indent="-309563" algn="l" rtl="0" fontAlgn="base">
        <a:lnSpc>
          <a:spcPct val="95000"/>
        </a:lnSpc>
        <a:spcBef>
          <a:spcPct val="20000"/>
        </a:spcBef>
        <a:spcAft>
          <a:spcPct val="0"/>
        </a:spcAft>
        <a:buClr>
          <a:schemeClr val="tx1"/>
        </a:buClr>
        <a:buSzPct val="85000"/>
        <a:buFont typeface="Helvetica CE" charset="-18"/>
        <a:buChar char="–"/>
        <a:defRPr>
          <a:solidFill>
            <a:srgbClr val="333333"/>
          </a:solidFill>
          <a:latin typeface="+mn-lt"/>
        </a:defRPr>
      </a:lvl8pPr>
      <a:lvl9pPr marL="3219450" indent="-309563" algn="l" rtl="0" fontAlgn="base">
        <a:lnSpc>
          <a:spcPct val="95000"/>
        </a:lnSpc>
        <a:spcBef>
          <a:spcPct val="20000"/>
        </a:spcBef>
        <a:spcAft>
          <a:spcPct val="0"/>
        </a:spcAft>
        <a:buClr>
          <a:schemeClr val="tx1"/>
        </a:buClr>
        <a:buSzPct val="85000"/>
        <a:buFont typeface="Helvetica CE" charset="-18"/>
        <a:buChar char="–"/>
        <a:defRPr>
          <a:solidFill>
            <a:srgbClr val="333333"/>
          </a:solidFill>
          <a:latin typeface="+mn-lt"/>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hyperlink" Target="http://www.nsnam.org/" TargetMode="External"/><Relationship Id="rId4" Type="http://schemas.openxmlformats.org/officeDocument/2006/relationships/hyperlink" Target="http://www.ndnsim.net/" TargetMode="External"/><Relationship Id="rId5" Type="http://schemas.openxmlformats.org/officeDocument/2006/relationships/hyperlink" Target="https://www.google.com/transparencyreport/https/grid/" TargetMode="External"/><Relationship Id="rId1" Type="http://schemas.openxmlformats.org/officeDocument/2006/relationships/slideLayout" Target="../slideLayouts/slideLayout2.xml"/><Relationship Id="rId2" Type="http://schemas.openxmlformats.org/officeDocument/2006/relationships/hyperlink" Target="http://www.named-data.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ogle.com/transparencyreport/https/gri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r>
              <a:rPr lang="de-CH" dirty="0">
                <a:solidFill>
                  <a:schemeClr val="bg2"/>
                </a:solidFill>
              </a:rPr>
              <a:t>Bachelor </a:t>
            </a:r>
            <a:r>
              <a:rPr lang="de-CH" dirty="0" smtClean="0">
                <a:solidFill>
                  <a:schemeClr val="bg2"/>
                </a:solidFill>
              </a:rPr>
              <a:t>Thesis </a:t>
            </a:r>
            <a:r>
              <a:rPr lang="mr-IN" dirty="0" smtClean="0">
                <a:solidFill>
                  <a:schemeClr val="bg2"/>
                </a:solidFill>
              </a:rPr>
              <a:t>–</a:t>
            </a:r>
            <a:r>
              <a:rPr lang="de-CH" dirty="0" smtClean="0">
                <a:solidFill>
                  <a:schemeClr val="bg2"/>
                </a:solidFill>
              </a:rPr>
              <a:t> Final </a:t>
            </a:r>
            <a:r>
              <a:rPr lang="de-CH" dirty="0" err="1" smtClean="0">
                <a:solidFill>
                  <a:schemeClr val="bg2"/>
                </a:solidFill>
              </a:rPr>
              <a:t>Presentation</a:t>
            </a:r>
            <a:r>
              <a:rPr lang="de-CH" dirty="0">
                <a:solidFill>
                  <a:schemeClr val="bg2"/>
                </a:solidFill>
              </a:rPr>
              <a:t/>
            </a:r>
            <a:br>
              <a:rPr lang="de-CH" dirty="0">
                <a:solidFill>
                  <a:schemeClr val="bg2"/>
                </a:solidFill>
              </a:rPr>
            </a:br>
            <a:r>
              <a:rPr lang="de-CH" dirty="0">
                <a:solidFill>
                  <a:schemeClr val="bg2"/>
                </a:solidFill>
              </a:rPr>
              <a:t/>
            </a:r>
            <a:br>
              <a:rPr lang="de-CH" dirty="0">
                <a:solidFill>
                  <a:schemeClr val="bg2"/>
                </a:solidFill>
              </a:rPr>
            </a:br>
            <a:r>
              <a:rPr lang="de-CH" dirty="0"/>
              <a:t>Multipath Transmission for CCN in Vehicular ad-hoc Networks</a:t>
            </a:r>
            <a:endParaRPr lang="de-DE" dirty="0"/>
          </a:p>
        </p:txBody>
      </p:sp>
      <p:sp>
        <p:nvSpPr>
          <p:cNvPr id="17412" name="Rectangle 4"/>
          <p:cNvSpPr>
            <a:spLocks noGrp="1" noChangeArrowheads="1"/>
          </p:cNvSpPr>
          <p:nvPr>
            <p:ph type="subTitle" idx="1"/>
          </p:nvPr>
        </p:nvSpPr>
        <p:spPr>
          <a:xfrm>
            <a:off x="584730" y="4293096"/>
            <a:ext cx="7173251" cy="2143902"/>
          </a:xfrm>
        </p:spPr>
        <p:txBody>
          <a:bodyPr/>
          <a:lstStyle/>
          <a:p>
            <a:r>
              <a:rPr lang="de-CH" dirty="0"/>
              <a:t>Thomas Kolonko</a:t>
            </a:r>
          </a:p>
          <a:p>
            <a:r>
              <a:rPr lang="de-CH" dirty="0"/>
              <a:t>Prof. Dr. Torsten Braun</a:t>
            </a:r>
          </a:p>
          <a:p>
            <a:endParaRPr lang="de-CH" dirty="0"/>
          </a:p>
          <a:p>
            <a:endParaRPr lang="de-CH" dirty="0"/>
          </a:p>
          <a:p>
            <a:r>
              <a:rPr lang="de-CH" dirty="0"/>
              <a:t>Communication </a:t>
            </a:r>
            <a:r>
              <a:rPr lang="de-CH" dirty="0" err="1"/>
              <a:t>and</a:t>
            </a:r>
            <a:r>
              <a:rPr lang="de-CH" dirty="0"/>
              <a:t> Distributed Systems</a:t>
            </a:r>
          </a:p>
          <a:p>
            <a:r>
              <a:rPr lang="de-CH" dirty="0"/>
              <a:t>University of Bern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Goals </a:t>
            </a:r>
            <a:r>
              <a:rPr lang="de-CH" dirty="0" err="1"/>
              <a:t>and</a:t>
            </a:r>
            <a:r>
              <a:rPr lang="de-CH" dirty="0"/>
              <a:t> </a:t>
            </a:r>
            <a:r>
              <a:rPr lang="de-CH" dirty="0" err="1"/>
              <a:t>implementation</a:t>
            </a:r>
            <a:endParaRPr lang="de-CH" dirty="0"/>
          </a:p>
        </p:txBody>
      </p:sp>
      <p:sp>
        <p:nvSpPr>
          <p:cNvPr id="3" name="Content Placeholder 2"/>
          <p:cNvSpPr>
            <a:spLocks noGrp="1"/>
          </p:cNvSpPr>
          <p:nvPr>
            <p:ph idx="1"/>
          </p:nvPr>
        </p:nvSpPr>
        <p:spPr/>
        <p:txBody>
          <a:bodyPr/>
          <a:lstStyle/>
          <a:p>
            <a:endParaRPr lang="de-DE" dirty="0"/>
          </a:p>
          <a:p>
            <a:r>
              <a:rPr lang="de-DE" sz="2280" dirty="0" smtClean="0"/>
              <a:t>Change </a:t>
            </a:r>
            <a:r>
              <a:rPr lang="de-DE" sz="2280" dirty="0" err="1" smtClean="0"/>
              <a:t>the</a:t>
            </a:r>
            <a:r>
              <a:rPr lang="de-DE" sz="2280" dirty="0" smtClean="0"/>
              <a:t> </a:t>
            </a:r>
            <a:r>
              <a:rPr lang="de-DE" sz="2280" dirty="0" err="1" smtClean="0"/>
              <a:t>datastructures</a:t>
            </a:r>
            <a:r>
              <a:rPr lang="de-DE" sz="2280" dirty="0" smtClean="0"/>
              <a:t> in </a:t>
            </a:r>
            <a:r>
              <a:rPr lang="de-DE" sz="2280" dirty="0" err="1" smtClean="0"/>
              <a:t>order</a:t>
            </a:r>
            <a:r>
              <a:rPr lang="de-DE" sz="2280" dirty="0" smtClean="0"/>
              <a:t> </a:t>
            </a:r>
            <a:r>
              <a:rPr lang="de-DE" sz="2280" dirty="0" err="1" smtClean="0"/>
              <a:t>to</a:t>
            </a:r>
            <a:r>
              <a:rPr lang="de-DE" sz="2280" dirty="0" smtClean="0"/>
              <a:t> </a:t>
            </a:r>
            <a:r>
              <a:rPr lang="de-DE" sz="2280" dirty="0" err="1" smtClean="0"/>
              <a:t>support</a:t>
            </a:r>
            <a:r>
              <a:rPr lang="de-DE" sz="2280" dirty="0" smtClean="0"/>
              <a:t> </a:t>
            </a:r>
            <a:r>
              <a:rPr lang="de-DE" sz="2280" dirty="0" err="1" smtClean="0"/>
              <a:t>origin</a:t>
            </a:r>
            <a:r>
              <a:rPr lang="de-DE" sz="2280" dirty="0" smtClean="0"/>
              <a:t> </a:t>
            </a:r>
            <a:r>
              <a:rPr lang="de-DE" sz="2280" dirty="0" err="1" smtClean="0"/>
              <a:t>and</a:t>
            </a:r>
            <a:r>
              <a:rPr lang="de-DE" sz="2280" dirty="0" smtClean="0"/>
              <a:t> </a:t>
            </a:r>
            <a:r>
              <a:rPr lang="de-DE" sz="2280" dirty="0" err="1" smtClean="0"/>
              <a:t>target</a:t>
            </a:r>
            <a:r>
              <a:rPr lang="de-DE" sz="2280" dirty="0" smtClean="0"/>
              <a:t> </a:t>
            </a:r>
            <a:r>
              <a:rPr lang="de-DE" sz="2280" dirty="0" err="1" smtClean="0"/>
              <a:t>node</a:t>
            </a:r>
            <a:r>
              <a:rPr lang="de-DE" sz="2280" dirty="0" smtClean="0"/>
              <a:t> </a:t>
            </a:r>
            <a:r>
              <a:rPr lang="de-DE" sz="2280" dirty="0" err="1" smtClean="0"/>
              <a:t>identification</a:t>
            </a:r>
            <a:endParaRPr lang="de-DE" sz="2280" dirty="0" smtClean="0"/>
          </a:p>
          <a:p>
            <a:endParaRPr lang="de-DE" sz="2280"/>
          </a:p>
          <a:p>
            <a:endParaRPr lang="de-DE" sz="2280" dirty="0"/>
          </a:p>
          <a:p>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10</a:t>
            </a:fld>
            <a:endParaRPr lang="de-CH" sz="1138">
              <a:latin typeface="Times" charset="0"/>
            </a:endParaRPr>
          </a:p>
        </p:txBody>
      </p:sp>
    </p:spTree>
    <p:extLst>
      <p:ext uri="{BB962C8B-B14F-4D97-AF65-F5344CB8AC3E}">
        <p14:creationId xmlns:p14="http://schemas.microsoft.com/office/powerpoint/2010/main" val="2075672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Questions?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a:p>
            <a:endParaRPr lang="de-CH" dirty="0"/>
          </a:p>
        </p:txBody>
      </p:sp>
      <p:sp>
        <p:nvSpPr>
          <p:cNvPr id="6" name="Slide Number Placeholder 5"/>
          <p:cNvSpPr>
            <a:spLocks noGrp="1"/>
          </p:cNvSpPr>
          <p:nvPr>
            <p:ph type="sldNum" sz="quarter" idx="12"/>
          </p:nvPr>
        </p:nvSpPr>
        <p:spPr/>
        <p:txBody>
          <a:bodyPr/>
          <a:lstStyle/>
          <a:p>
            <a:fld id="{5D6704EA-32D0-407F-8376-C6C19484BA87}" type="slidenum">
              <a:rPr lang="de-CH" smtClean="0"/>
              <a:pPr/>
              <a:t>11</a:t>
            </a:fld>
            <a:endParaRPr lang="de-CH" sz="1138">
              <a:latin typeface="Times" charset="0"/>
            </a:endParaRPr>
          </a:p>
        </p:txBody>
      </p:sp>
      <p:pic>
        <p:nvPicPr>
          <p:cNvPr id="2056" name="Picture 8" descr="Question mark Fre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287" y="2276872"/>
            <a:ext cx="29813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4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References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a:p>
            <a:endParaRPr lang="de-CH" dirty="0"/>
          </a:p>
        </p:txBody>
      </p:sp>
      <p:sp>
        <p:nvSpPr>
          <p:cNvPr id="6" name="Slide Number Placeholder 5"/>
          <p:cNvSpPr>
            <a:spLocks noGrp="1"/>
          </p:cNvSpPr>
          <p:nvPr>
            <p:ph type="sldNum" sz="quarter" idx="12"/>
          </p:nvPr>
        </p:nvSpPr>
        <p:spPr/>
        <p:txBody>
          <a:bodyPr/>
          <a:lstStyle/>
          <a:p>
            <a:fld id="{5D6704EA-32D0-407F-8376-C6C19484BA87}" type="slidenum">
              <a:rPr lang="de-CH" smtClean="0"/>
              <a:pPr/>
              <a:t>12</a:t>
            </a:fld>
            <a:endParaRPr lang="de-CH" sz="1138">
              <a:latin typeface="Times" charset="0"/>
            </a:endParaRPr>
          </a:p>
        </p:txBody>
      </p:sp>
      <p:sp>
        <p:nvSpPr>
          <p:cNvPr id="8" name="Content Placeholder 2"/>
          <p:cNvSpPr>
            <a:spLocks noGrp="1"/>
          </p:cNvSpPr>
          <p:nvPr>
            <p:ph idx="1"/>
          </p:nvPr>
        </p:nvSpPr>
        <p:spPr>
          <a:xfrm>
            <a:off x="577851" y="1676402"/>
            <a:ext cx="8733102" cy="4498975"/>
          </a:xfrm>
        </p:spPr>
        <p:txBody>
          <a:bodyPr/>
          <a:lstStyle/>
          <a:p>
            <a:endParaRPr lang="de-DE" dirty="0"/>
          </a:p>
          <a:p>
            <a:r>
              <a:rPr lang="de-DE" sz="1790" dirty="0">
                <a:hlinkClick r:id="rId2"/>
              </a:rPr>
              <a:t>www.named-data.net</a:t>
            </a:r>
            <a:r>
              <a:rPr lang="de-DE" sz="1790" dirty="0"/>
              <a:t> (September 2016)</a:t>
            </a:r>
          </a:p>
          <a:p>
            <a:r>
              <a:rPr lang="de-DE" sz="1790" dirty="0">
                <a:hlinkClick r:id="rId3"/>
              </a:rPr>
              <a:t>www.nsnam.org/</a:t>
            </a:r>
            <a:r>
              <a:rPr lang="de-DE" sz="1790" dirty="0"/>
              <a:t> (September 2016)</a:t>
            </a:r>
          </a:p>
          <a:p>
            <a:r>
              <a:rPr lang="de-DE" sz="1790" dirty="0">
                <a:hlinkClick r:id="rId4"/>
              </a:rPr>
              <a:t>www.ndnsim.net</a:t>
            </a:r>
            <a:r>
              <a:rPr lang="de-DE" sz="1790" dirty="0"/>
              <a:t> (September 2016)</a:t>
            </a:r>
          </a:p>
          <a:p>
            <a:r>
              <a:rPr lang="de-DE" dirty="0">
                <a:hlinkClick r:id="rId5"/>
              </a:rPr>
              <a:t>https://www.google.com/transparencyreport/https/grid</a:t>
            </a:r>
            <a:r>
              <a:rPr lang="de-DE" dirty="0" smtClean="0">
                <a:hlinkClick r:id="rId5"/>
              </a:rPr>
              <a:t>/</a:t>
            </a:r>
            <a:r>
              <a:rPr lang="de-DE" dirty="0" smtClean="0"/>
              <a:t> (</a:t>
            </a:r>
            <a:r>
              <a:rPr lang="de-DE" dirty="0"/>
              <a:t>September 2016)</a:t>
            </a:r>
            <a:endParaRPr lang="de-DE" sz="1790" dirty="0"/>
          </a:p>
          <a:p>
            <a:r>
              <a:rPr lang="de-DE" dirty="0"/>
              <a:t>Van Jacobson, Diana K. Smetters, James D. Thornton, Michael F. Plass, Nicholas H. Briggs, Rebecca L. Braynard, „Networking Named Content“ (Palo Alto Research Center, Palo Alto, CA, USA)</a:t>
            </a:r>
          </a:p>
          <a:p>
            <a:r>
              <a:rPr lang="de-DE" dirty="0"/>
              <a:t>Dnyanada P. Arjunwadkar, „</a:t>
            </a:r>
            <a:r>
              <a:rPr lang="en-GB" dirty="0"/>
              <a:t>Introduction of NDN with Comparison to Current Internet Architecture based on TCP/IP</a:t>
            </a:r>
            <a:r>
              <a:rPr lang="de-DE" dirty="0"/>
              <a:t>“, University of Pune Maharashtra, India</a:t>
            </a:r>
          </a:p>
          <a:p>
            <a:endParaRPr lang="en-GB" dirty="0"/>
          </a:p>
        </p:txBody>
      </p:sp>
    </p:spTree>
    <p:extLst>
      <p:ext uri="{BB962C8B-B14F-4D97-AF65-F5344CB8AC3E}">
        <p14:creationId xmlns:p14="http://schemas.microsoft.com/office/powerpoint/2010/main" val="1068956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Extra Slides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13</a:t>
            </a:fld>
            <a:endParaRPr lang="de-CH" sz="1138">
              <a:latin typeface="Times" charset="0"/>
            </a:endParaRPr>
          </a:p>
        </p:txBody>
      </p:sp>
      <p:pic>
        <p:nvPicPr>
          <p:cNvPr id="4098" name="Picture 2" descr="Bildergebnis für interest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24" y="2348880"/>
            <a:ext cx="6969224" cy="276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31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Extra Slides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a:p>
            <a:endParaRPr lang="de-CH" dirty="0"/>
          </a:p>
        </p:txBody>
      </p:sp>
      <p:sp>
        <p:nvSpPr>
          <p:cNvPr id="6" name="Slide Number Placeholder 5"/>
          <p:cNvSpPr>
            <a:spLocks noGrp="1"/>
          </p:cNvSpPr>
          <p:nvPr>
            <p:ph type="sldNum" sz="quarter" idx="12"/>
          </p:nvPr>
        </p:nvSpPr>
        <p:spPr/>
        <p:txBody>
          <a:bodyPr/>
          <a:lstStyle/>
          <a:p>
            <a:fld id="{5D6704EA-32D0-407F-8376-C6C19484BA87}" type="slidenum">
              <a:rPr lang="de-CH" smtClean="0"/>
              <a:pPr/>
              <a:t>14</a:t>
            </a:fld>
            <a:endParaRPr lang="de-CH" sz="1138">
              <a:latin typeface="Times" charset="0"/>
            </a:endParaRPr>
          </a:p>
        </p:txBody>
      </p:sp>
      <p:pic>
        <p:nvPicPr>
          <p:cNvPr id="3" name="Picture 2"/>
          <p:cNvPicPr>
            <a:picLocks noChangeAspect="1"/>
          </p:cNvPicPr>
          <p:nvPr/>
        </p:nvPicPr>
        <p:blipFill>
          <a:blip r:embed="rId2"/>
          <a:stretch>
            <a:fillRect/>
          </a:stretch>
        </p:blipFill>
        <p:spPr>
          <a:xfrm>
            <a:off x="5817096" y="1960767"/>
            <a:ext cx="2429378" cy="4053631"/>
          </a:xfrm>
          <a:prstGeom prst="rect">
            <a:avLst/>
          </a:prstGeom>
        </p:spPr>
      </p:pic>
    </p:spTree>
    <p:extLst>
      <p:ext uri="{BB962C8B-B14F-4D97-AF65-F5344CB8AC3E}">
        <p14:creationId xmlns:p14="http://schemas.microsoft.com/office/powerpoint/2010/main" val="330704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Extra Slides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15</a:t>
            </a:fld>
            <a:endParaRPr lang="de-CH" sz="1138">
              <a:latin typeface="Times" charset="0"/>
            </a:endParaRPr>
          </a:p>
        </p:txBody>
      </p:sp>
      <p:pic>
        <p:nvPicPr>
          <p:cNvPr id="7" name="Picture 6"/>
          <p:cNvPicPr>
            <a:picLocks noChangeAspect="1"/>
          </p:cNvPicPr>
          <p:nvPr/>
        </p:nvPicPr>
        <p:blipFill>
          <a:blip r:embed="rId2"/>
          <a:stretch>
            <a:fillRect/>
          </a:stretch>
        </p:blipFill>
        <p:spPr>
          <a:xfrm>
            <a:off x="1496616" y="1681166"/>
            <a:ext cx="6272688" cy="4605774"/>
          </a:xfrm>
          <a:prstGeom prst="rect">
            <a:avLst/>
          </a:prstGeom>
        </p:spPr>
      </p:pic>
    </p:spTree>
    <p:extLst>
      <p:ext uri="{BB962C8B-B14F-4D97-AF65-F5344CB8AC3E}">
        <p14:creationId xmlns:p14="http://schemas.microsoft.com/office/powerpoint/2010/main" val="3867478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Extra Slides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16</a:t>
            </a:fld>
            <a:endParaRPr lang="de-CH" sz="1138">
              <a:latin typeface="Times" charset="0"/>
            </a:endParaRPr>
          </a:p>
        </p:txBody>
      </p:sp>
      <p:pic>
        <p:nvPicPr>
          <p:cNvPr id="3" name="Picture 2"/>
          <p:cNvPicPr>
            <a:picLocks noChangeAspect="1"/>
          </p:cNvPicPr>
          <p:nvPr/>
        </p:nvPicPr>
        <p:blipFill>
          <a:blip r:embed="rId2"/>
          <a:stretch>
            <a:fillRect/>
          </a:stretch>
        </p:blipFill>
        <p:spPr>
          <a:xfrm>
            <a:off x="1521836" y="1691908"/>
            <a:ext cx="6236146" cy="4562547"/>
          </a:xfrm>
          <a:prstGeom prst="rect">
            <a:avLst/>
          </a:prstGeom>
        </p:spPr>
      </p:pic>
    </p:spTree>
    <p:extLst>
      <p:ext uri="{BB962C8B-B14F-4D97-AF65-F5344CB8AC3E}">
        <p14:creationId xmlns:p14="http://schemas.microsoft.com/office/powerpoint/2010/main" val="1309095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Extra Slides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17</a:t>
            </a:fld>
            <a:endParaRPr lang="de-CH" sz="1138">
              <a:latin typeface="Times" charset="0"/>
            </a:endParaRPr>
          </a:p>
        </p:txBody>
      </p:sp>
      <p:pic>
        <p:nvPicPr>
          <p:cNvPr id="3" name="Picture 2"/>
          <p:cNvPicPr>
            <a:picLocks noChangeAspect="1"/>
          </p:cNvPicPr>
          <p:nvPr/>
        </p:nvPicPr>
        <p:blipFill>
          <a:blip r:embed="rId2"/>
          <a:stretch>
            <a:fillRect/>
          </a:stretch>
        </p:blipFill>
        <p:spPr>
          <a:xfrm>
            <a:off x="1496617" y="1681775"/>
            <a:ext cx="6262854" cy="4602098"/>
          </a:xfrm>
          <a:prstGeom prst="rect">
            <a:avLst/>
          </a:prstGeom>
        </p:spPr>
      </p:pic>
    </p:spTree>
    <p:extLst>
      <p:ext uri="{BB962C8B-B14F-4D97-AF65-F5344CB8AC3E}">
        <p14:creationId xmlns:p14="http://schemas.microsoft.com/office/powerpoint/2010/main" val="3379127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Extra Slides</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18</a:t>
            </a:fld>
            <a:endParaRPr lang="de-CH" sz="1138">
              <a:latin typeface="Times" charset="0"/>
            </a:endParaRPr>
          </a:p>
        </p:txBody>
      </p:sp>
      <p:pic>
        <p:nvPicPr>
          <p:cNvPr id="7" name="Picture 6"/>
          <p:cNvPicPr>
            <a:picLocks noChangeAspect="1"/>
          </p:cNvPicPr>
          <p:nvPr/>
        </p:nvPicPr>
        <p:blipFill>
          <a:blip r:embed="rId2"/>
          <a:stretch>
            <a:fillRect/>
          </a:stretch>
        </p:blipFill>
        <p:spPr>
          <a:xfrm>
            <a:off x="1476568" y="1708753"/>
            <a:ext cx="6281415" cy="4600567"/>
          </a:xfrm>
          <a:prstGeom prst="rect">
            <a:avLst/>
          </a:prstGeom>
        </p:spPr>
      </p:pic>
    </p:spTree>
    <p:extLst>
      <p:ext uri="{BB962C8B-B14F-4D97-AF65-F5344CB8AC3E}">
        <p14:creationId xmlns:p14="http://schemas.microsoft.com/office/powerpoint/2010/main" val="414193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Table of Contents</a:t>
            </a:r>
            <a:endParaRPr lang="en-GB" dirty="0"/>
          </a:p>
        </p:txBody>
      </p:sp>
      <p:sp>
        <p:nvSpPr>
          <p:cNvPr id="3" name="Inhaltsplatzhalter 2"/>
          <p:cNvSpPr>
            <a:spLocks noGrp="1"/>
          </p:cNvSpPr>
          <p:nvPr>
            <p:ph idx="1"/>
          </p:nvPr>
        </p:nvSpPr>
        <p:spPr/>
        <p:txBody>
          <a:bodyPr/>
          <a:lstStyle/>
          <a:p>
            <a:r>
              <a:rPr lang="de-CH" dirty="0" err="1" smtClean="0"/>
              <a:t>Introduction</a:t>
            </a:r>
            <a:r>
              <a:rPr lang="de-CH" dirty="0" smtClean="0"/>
              <a:t> </a:t>
            </a:r>
            <a:r>
              <a:rPr lang="de-CH" dirty="0"/>
              <a:t>to Named Data Networking (NDN</a:t>
            </a:r>
            <a:r>
              <a:rPr lang="de-CH" dirty="0" smtClean="0"/>
              <a:t>)</a:t>
            </a:r>
          </a:p>
          <a:p>
            <a:endParaRPr lang="de-DE" dirty="0" smtClean="0"/>
          </a:p>
          <a:p>
            <a:r>
              <a:rPr lang="de-DE" dirty="0" smtClean="0"/>
              <a:t>Simulation </a:t>
            </a:r>
            <a:r>
              <a:rPr lang="de-DE" dirty="0"/>
              <a:t>framework: ns-3 and ndnSIM</a:t>
            </a:r>
            <a:endParaRPr lang="de-CH" dirty="0"/>
          </a:p>
          <a:p>
            <a:endParaRPr lang="de-CH" dirty="0"/>
          </a:p>
          <a:p>
            <a:r>
              <a:rPr lang="de-CH" dirty="0" err="1" smtClean="0"/>
              <a:t>Current</a:t>
            </a:r>
            <a:r>
              <a:rPr lang="de-CH" dirty="0" smtClean="0"/>
              <a:t> </a:t>
            </a:r>
            <a:r>
              <a:rPr lang="de-CH" dirty="0" err="1" smtClean="0"/>
              <a:t>implementation</a:t>
            </a:r>
            <a:r>
              <a:rPr lang="de-CH" dirty="0" smtClean="0"/>
              <a:t> in ndnSIM v2.0</a:t>
            </a:r>
          </a:p>
          <a:p>
            <a:endParaRPr lang="de-CH" dirty="0" smtClean="0"/>
          </a:p>
          <a:p>
            <a:r>
              <a:rPr lang="de-CH" dirty="0" smtClean="0"/>
              <a:t>Goals </a:t>
            </a:r>
            <a:r>
              <a:rPr lang="de-CH" dirty="0" err="1" smtClean="0"/>
              <a:t>and</a:t>
            </a:r>
            <a:r>
              <a:rPr lang="de-CH" dirty="0" smtClean="0"/>
              <a:t> </a:t>
            </a:r>
            <a:r>
              <a:rPr lang="de-CH" dirty="0" err="1" smtClean="0"/>
              <a:t>implementation</a:t>
            </a:r>
            <a:endParaRPr lang="de-CH" dirty="0"/>
          </a:p>
          <a:p>
            <a:endParaRPr lang="de-CH" dirty="0"/>
          </a:p>
          <a:p>
            <a:r>
              <a:rPr lang="de-CH" dirty="0" err="1" smtClean="0"/>
              <a:t>Conclusion</a:t>
            </a:r>
            <a:r>
              <a:rPr lang="de-CH" dirty="0" smtClean="0"/>
              <a:t> </a:t>
            </a:r>
            <a:r>
              <a:rPr lang="de-CH" dirty="0" err="1" smtClean="0"/>
              <a:t>and</a:t>
            </a:r>
            <a:r>
              <a:rPr lang="de-CH" dirty="0" smtClean="0"/>
              <a:t> Future </a:t>
            </a:r>
            <a:r>
              <a:rPr lang="de-CH" dirty="0" err="1" smtClean="0"/>
              <a:t>works</a:t>
            </a:r>
            <a:endParaRPr lang="de-CH" dirty="0"/>
          </a:p>
          <a:p>
            <a:endParaRPr lang="de-CH" dirty="0"/>
          </a:p>
          <a:p>
            <a:r>
              <a:rPr lang="de-CH" dirty="0"/>
              <a:t>Questions</a:t>
            </a:r>
          </a:p>
          <a:p>
            <a:endParaRPr lang="de-CH" dirty="0"/>
          </a:p>
          <a:p>
            <a:endParaRPr lang="de-CH" dirty="0"/>
          </a:p>
        </p:txBody>
      </p:sp>
      <p:sp>
        <p:nvSpPr>
          <p:cNvPr id="4" name="Datumsplatzhalter 3"/>
          <p:cNvSpPr>
            <a:spLocks noGrp="1"/>
          </p:cNvSpPr>
          <p:nvPr>
            <p:ph type="dt" sz="half" idx="10"/>
          </p:nvPr>
        </p:nvSpPr>
        <p:spPr/>
        <p:txBody>
          <a:bodyPr/>
          <a:lstStyle/>
          <a:p>
            <a:fld id="{20173FB3-EF51-4EE5-A51A-04467F06C40E}" type="datetime1">
              <a:rPr lang="en-GB" smtClean="0"/>
              <a:t>25/04/2017</a:t>
            </a:fld>
            <a:endParaRPr lang="de-CH"/>
          </a:p>
        </p:txBody>
      </p:sp>
      <p:sp>
        <p:nvSpPr>
          <p:cNvPr id="5" name="Fußzeilenplatzhalter 4"/>
          <p:cNvSpPr>
            <a:spLocks noGrp="1"/>
          </p:cNvSpPr>
          <p:nvPr>
            <p:ph type="ftr" sz="quarter" idx="11"/>
          </p:nvPr>
        </p:nvSpPr>
        <p:spPr/>
        <p:txBody>
          <a:bodyPr/>
          <a:lstStyle/>
          <a:p>
            <a:r>
              <a:rPr lang="de-CH" dirty="0"/>
              <a:t>Multipath Transmission for CCN in Vehicular ad-hoc Networks</a:t>
            </a:r>
          </a:p>
        </p:txBody>
      </p:sp>
      <p:sp>
        <p:nvSpPr>
          <p:cNvPr id="6" name="Foliennummernplatzhalter 5"/>
          <p:cNvSpPr>
            <a:spLocks noGrp="1"/>
          </p:cNvSpPr>
          <p:nvPr>
            <p:ph type="sldNum" sz="quarter" idx="12"/>
          </p:nvPr>
        </p:nvSpPr>
        <p:spPr/>
        <p:txBody>
          <a:bodyPr/>
          <a:lstStyle/>
          <a:p>
            <a:fld id="{5D6704EA-32D0-407F-8376-C6C19484BA87}" type="slidenum">
              <a:rPr lang="de-CH" smtClean="0"/>
              <a:pPr/>
              <a:t>2</a:t>
            </a:fld>
            <a:endParaRPr lang="de-CH"/>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a:t>Introduction</a:t>
            </a:r>
            <a:r>
              <a:rPr lang="de-CH" dirty="0"/>
              <a:t> </a:t>
            </a:r>
            <a:r>
              <a:rPr lang="de-CH" dirty="0" err="1"/>
              <a:t>to</a:t>
            </a:r>
            <a:r>
              <a:rPr lang="de-CH" dirty="0"/>
              <a:t> </a:t>
            </a:r>
            <a:r>
              <a:rPr lang="de-CH" dirty="0" err="1"/>
              <a:t>Named</a:t>
            </a:r>
            <a:r>
              <a:rPr lang="de-CH" dirty="0"/>
              <a:t> Data Networking (NDN)</a:t>
            </a:r>
            <a:br>
              <a:rPr lang="de-CH"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Current network </a:t>
            </a:r>
            <a:r>
              <a:rPr lang="en-US" dirty="0" smtClean="0"/>
              <a:t>is dominated </a:t>
            </a:r>
            <a:r>
              <a:rPr lang="en-US" dirty="0" smtClean="0"/>
              <a:t>by content distribution</a:t>
            </a:r>
          </a:p>
          <a:p>
            <a:endParaRPr lang="en-US" dirty="0" smtClean="0"/>
          </a:p>
          <a:p>
            <a:r>
              <a:rPr lang="en-US" dirty="0" smtClean="0"/>
              <a:t>It is based on host-to-host communication</a:t>
            </a:r>
          </a:p>
          <a:p>
            <a:endParaRPr lang="en-US" dirty="0"/>
          </a:p>
          <a:p>
            <a:pPr marL="0" indent="0">
              <a:buNone/>
            </a:pPr>
            <a:r>
              <a:rPr lang="en-US" b="1" dirty="0" smtClean="0"/>
              <a:t>Problems:</a:t>
            </a:r>
          </a:p>
          <a:p>
            <a:endParaRPr lang="en-US" dirty="0" smtClean="0"/>
          </a:p>
          <a:p>
            <a:r>
              <a:rPr lang="en-US" dirty="0" smtClean="0"/>
              <a:t>Huge amount of data that need to be re-distributed</a:t>
            </a:r>
          </a:p>
          <a:p>
            <a:endParaRPr lang="en-US" dirty="0" smtClean="0"/>
          </a:p>
          <a:p>
            <a:r>
              <a:rPr lang="en-US" dirty="0" smtClean="0"/>
              <a:t>Mobility and the Internet of Things (</a:t>
            </a:r>
            <a:r>
              <a:rPr lang="en-US" dirty="0" err="1" smtClean="0"/>
              <a:t>IoT</a:t>
            </a:r>
            <a:r>
              <a:rPr lang="en-US" dirty="0" smtClean="0"/>
              <a:t>)</a:t>
            </a:r>
          </a:p>
          <a:p>
            <a:endParaRPr lang="en-US" dirty="0" smtClean="0"/>
          </a:p>
          <a:p>
            <a:r>
              <a:rPr lang="en-US" dirty="0" smtClean="0"/>
              <a:t>Security </a:t>
            </a:r>
            <a:r>
              <a:rPr lang="en-US" dirty="0" smtClean="0"/>
              <a:t>Considerations</a:t>
            </a:r>
          </a:p>
          <a:p>
            <a:endParaRPr lang="en-US" dirty="0"/>
          </a:p>
          <a:p>
            <a:r>
              <a:rPr lang="en-US" dirty="0" smtClean="0"/>
              <a:t>“HTTPS by default” still not used by 79% of top websites (</a:t>
            </a:r>
            <a:r>
              <a:rPr lang="en-US" sz="1200" dirty="0" smtClean="0">
                <a:hlinkClick r:id="rId3"/>
              </a:rPr>
              <a:t>Google Transparency Report</a:t>
            </a:r>
            <a:r>
              <a:rPr lang="en-US" dirty="0" smtClean="0"/>
              <a:t>)</a:t>
            </a:r>
            <a:endParaRPr lang="en-US" dirty="0" smtClean="0"/>
          </a:p>
          <a:p>
            <a:endParaRPr lang="en-US" dirty="0" smtClean="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smtClean="0"/>
              <a:t>Title of Talk</a:t>
            </a:r>
            <a:endParaRPr lang="de-CH"/>
          </a:p>
        </p:txBody>
      </p:sp>
      <p:sp>
        <p:nvSpPr>
          <p:cNvPr id="6" name="Slide Number Placeholder 5"/>
          <p:cNvSpPr>
            <a:spLocks noGrp="1"/>
          </p:cNvSpPr>
          <p:nvPr>
            <p:ph type="sldNum" sz="quarter" idx="12"/>
          </p:nvPr>
        </p:nvSpPr>
        <p:spPr/>
        <p:txBody>
          <a:bodyPr/>
          <a:lstStyle/>
          <a:p>
            <a:fld id="{5D6704EA-32D0-407F-8376-C6C19484BA87}" type="slidenum">
              <a:rPr lang="de-CH" smtClean="0"/>
              <a:pPr/>
              <a:t>3</a:t>
            </a:fld>
            <a:endParaRPr lang="de-CH" sz="1138">
              <a:latin typeface="Times" charset="0"/>
            </a:endParaRPr>
          </a:p>
        </p:txBody>
      </p:sp>
    </p:spTree>
    <p:extLst>
      <p:ext uri="{BB962C8B-B14F-4D97-AF65-F5344CB8AC3E}">
        <p14:creationId xmlns:p14="http://schemas.microsoft.com/office/powerpoint/2010/main" val="1810121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Components of NDN </a:t>
            </a:r>
            <a:br>
              <a:rPr lang="de-DE" dirty="0"/>
            </a:b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4</a:t>
            </a:fld>
            <a:endParaRPr lang="de-CH" sz="1138">
              <a:latin typeface="Times" charset="0"/>
            </a:endParaRPr>
          </a:p>
        </p:txBody>
      </p:sp>
      <p:pic>
        <p:nvPicPr>
          <p:cNvPr id="1026" name="Picture 2" descr="https://upload.wikimedia.org/wikipedia/en/a/a2/NDN_Architecture_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760" y="2440991"/>
            <a:ext cx="6436885" cy="312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07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Components of NDN </a:t>
            </a:r>
            <a:br>
              <a:rPr lang="de-DE" dirty="0"/>
            </a:br>
            <a:endParaRPr lang="en-GB" dirty="0"/>
          </a:p>
        </p:txBody>
      </p:sp>
      <p:sp>
        <p:nvSpPr>
          <p:cNvPr id="3" name="Content Placeholder 2"/>
          <p:cNvSpPr>
            <a:spLocks noGrp="1"/>
          </p:cNvSpPr>
          <p:nvPr>
            <p:ph idx="1"/>
          </p:nvPr>
        </p:nvSpPr>
        <p:spPr>
          <a:xfrm>
            <a:off x="577851" y="1676402"/>
            <a:ext cx="1782861" cy="4498975"/>
          </a:xfrm>
        </p:spPr>
        <p:txBody>
          <a:bodyPr/>
          <a:lstStyle/>
          <a:p>
            <a:endParaRPr lang="de-DE" dirty="0"/>
          </a:p>
          <a:p>
            <a:endParaRPr lang="de-DE" dirty="0"/>
          </a:p>
          <a:p>
            <a:r>
              <a:rPr lang="de-DE" dirty="0"/>
              <a:t>Content</a:t>
            </a:r>
          </a:p>
          <a:p>
            <a:r>
              <a:rPr lang="de-DE" dirty="0"/>
              <a:t>Consumer</a:t>
            </a:r>
          </a:p>
          <a:p>
            <a:r>
              <a:rPr lang="de-DE" dirty="0"/>
              <a:t>Producer</a:t>
            </a:r>
          </a:p>
          <a:p>
            <a:r>
              <a:rPr lang="de-DE" dirty="0"/>
              <a:t>Interest</a:t>
            </a:r>
          </a:p>
          <a:p>
            <a:r>
              <a:rPr lang="de-DE" dirty="0" smtClean="0"/>
              <a:t>Data</a:t>
            </a:r>
            <a:endParaRPr lang="de-DE" dirty="0"/>
          </a:p>
          <a:p>
            <a:r>
              <a:rPr lang="de-DE" dirty="0"/>
              <a:t>Node</a:t>
            </a:r>
          </a:p>
          <a:p>
            <a:r>
              <a:rPr lang="de-DE" dirty="0"/>
              <a:t>Interface</a:t>
            </a:r>
          </a:p>
          <a:p>
            <a:r>
              <a:rPr lang="de-DE" dirty="0" smtClean="0"/>
              <a:t>Router</a:t>
            </a:r>
          </a:p>
          <a:p>
            <a:endParaRPr lang="de-DE" dirty="0"/>
          </a:p>
          <a:p>
            <a:r>
              <a:rPr lang="de-DE" dirty="0"/>
              <a:t>FIB</a:t>
            </a:r>
          </a:p>
          <a:p>
            <a:r>
              <a:rPr lang="de-DE" dirty="0"/>
              <a:t>CS</a:t>
            </a:r>
          </a:p>
          <a:p>
            <a:r>
              <a:rPr lang="de-DE" dirty="0"/>
              <a:t>PIT</a:t>
            </a:r>
          </a:p>
          <a:p>
            <a:endParaRPr lang="de-DE"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5</a:t>
            </a:fld>
            <a:endParaRPr lang="de-CH" sz="1138">
              <a:latin typeface="Times" charset="0"/>
            </a:endParaRPr>
          </a:p>
        </p:txBody>
      </p:sp>
      <p:pic>
        <p:nvPicPr>
          <p:cNvPr id="1026" name="Picture 2" descr="https://upload.wikimedia.org/wikipedia/en/a/a2/NDN_Architecture_St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760" y="2440991"/>
            <a:ext cx="6436885" cy="312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904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The main tables of NDN</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6</a:t>
            </a:fld>
            <a:endParaRPr lang="de-CH" sz="1138">
              <a:latin typeface="Times" charset="0"/>
            </a:endParaRPr>
          </a:p>
        </p:txBody>
      </p:sp>
      <p:pic>
        <p:nvPicPr>
          <p:cNvPr id="7" name="Picture 6"/>
          <p:cNvPicPr>
            <a:picLocks noChangeAspect="1"/>
          </p:cNvPicPr>
          <p:nvPr/>
        </p:nvPicPr>
        <p:blipFill>
          <a:blip r:embed="rId2"/>
          <a:stretch>
            <a:fillRect/>
          </a:stretch>
        </p:blipFill>
        <p:spPr>
          <a:xfrm>
            <a:off x="416496" y="1693081"/>
            <a:ext cx="5638800" cy="4352925"/>
          </a:xfrm>
          <a:prstGeom prst="rect">
            <a:avLst/>
          </a:prstGeom>
        </p:spPr>
      </p:pic>
    </p:spTree>
    <p:extLst>
      <p:ext uri="{BB962C8B-B14F-4D97-AF65-F5344CB8AC3E}">
        <p14:creationId xmlns:p14="http://schemas.microsoft.com/office/powerpoint/2010/main" val="2845044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The main tables of NDN</a:t>
            </a:r>
            <a:endParaRPr lang="en-GB"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7</a:t>
            </a:fld>
            <a:endParaRPr lang="de-CH" sz="1138">
              <a:latin typeface="Times" charset="0"/>
            </a:endParaRPr>
          </a:p>
        </p:txBody>
      </p:sp>
      <p:pic>
        <p:nvPicPr>
          <p:cNvPr id="7" name="Picture 6"/>
          <p:cNvPicPr>
            <a:picLocks noChangeAspect="1"/>
          </p:cNvPicPr>
          <p:nvPr/>
        </p:nvPicPr>
        <p:blipFill>
          <a:blip r:embed="rId2"/>
          <a:stretch>
            <a:fillRect/>
          </a:stretch>
        </p:blipFill>
        <p:spPr>
          <a:xfrm>
            <a:off x="416496" y="1693081"/>
            <a:ext cx="5638800" cy="4352925"/>
          </a:xfrm>
          <a:prstGeom prst="rect">
            <a:avLst/>
          </a:prstGeom>
        </p:spPr>
      </p:pic>
      <p:pic>
        <p:nvPicPr>
          <p:cNvPr id="3" name="Picture 2"/>
          <p:cNvPicPr>
            <a:picLocks noChangeAspect="1"/>
          </p:cNvPicPr>
          <p:nvPr/>
        </p:nvPicPr>
        <p:blipFill>
          <a:blip r:embed="rId3"/>
          <a:stretch>
            <a:fillRect/>
          </a:stretch>
        </p:blipFill>
        <p:spPr>
          <a:xfrm>
            <a:off x="6418082" y="1939020"/>
            <a:ext cx="2982110" cy="3861048"/>
          </a:xfrm>
          <a:prstGeom prst="rect">
            <a:avLst/>
          </a:prstGeom>
        </p:spPr>
      </p:pic>
    </p:spTree>
    <p:extLst>
      <p:ext uri="{BB962C8B-B14F-4D97-AF65-F5344CB8AC3E}">
        <p14:creationId xmlns:p14="http://schemas.microsoft.com/office/powerpoint/2010/main" val="1147345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Simulation framework: ns-3 and ndnSIM</a:t>
            </a:r>
            <a:endParaRPr lang="en-GB" dirty="0"/>
          </a:p>
        </p:txBody>
      </p:sp>
      <p:sp>
        <p:nvSpPr>
          <p:cNvPr id="3" name="Content Placeholder 2"/>
          <p:cNvSpPr>
            <a:spLocks noGrp="1"/>
          </p:cNvSpPr>
          <p:nvPr>
            <p:ph idx="1"/>
          </p:nvPr>
        </p:nvSpPr>
        <p:spPr/>
        <p:txBody>
          <a:bodyPr/>
          <a:lstStyle/>
          <a:p>
            <a:r>
              <a:rPr lang="de-DE" sz="2280" dirty="0"/>
              <a:t>ns-3 is a network simulator</a:t>
            </a:r>
          </a:p>
          <a:p>
            <a:pPr lvl="1"/>
            <a:r>
              <a:rPr lang="de-DE" sz="2280" dirty="0"/>
              <a:t>1)  Topology definition</a:t>
            </a:r>
          </a:p>
          <a:p>
            <a:pPr lvl="1"/>
            <a:r>
              <a:rPr lang="de-DE" sz="2280" dirty="0"/>
              <a:t>2)  Model development</a:t>
            </a:r>
          </a:p>
          <a:p>
            <a:pPr lvl="1"/>
            <a:r>
              <a:rPr lang="de-DE" sz="2280" dirty="0"/>
              <a:t>3)  Node and link configuration</a:t>
            </a:r>
          </a:p>
          <a:p>
            <a:pPr lvl="1"/>
            <a:r>
              <a:rPr lang="de-DE" sz="2280" dirty="0"/>
              <a:t>4)  Execution</a:t>
            </a:r>
          </a:p>
          <a:p>
            <a:pPr lvl="1"/>
            <a:r>
              <a:rPr lang="de-DE" sz="2280" dirty="0"/>
              <a:t>5)  Performance analysis</a:t>
            </a:r>
          </a:p>
          <a:p>
            <a:pPr lvl="1"/>
            <a:r>
              <a:rPr lang="de-DE" sz="2280" dirty="0"/>
              <a:t>6)  Graphical Visualization</a:t>
            </a:r>
          </a:p>
          <a:p>
            <a:pPr marL="371475" lvl="1" indent="0">
              <a:buNone/>
            </a:pPr>
            <a:endParaRPr lang="de-DE" sz="2280" dirty="0"/>
          </a:p>
          <a:p>
            <a:r>
              <a:rPr lang="de-DE" sz="2280" dirty="0"/>
              <a:t>ndnSIM is an implementation of the basic components of a NDN network.</a:t>
            </a:r>
            <a:endParaRPr lang="en-GB" sz="2280" dirty="0"/>
          </a:p>
        </p:txBody>
      </p:sp>
      <p:sp>
        <p:nvSpPr>
          <p:cNvPr id="4" name="Date Placeholder 3"/>
          <p:cNvSpPr>
            <a:spLocks noGrp="1"/>
          </p:cNvSpPr>
          <p:nvPr>
            <p:ph type="dt" sz="half" idx="10"/>
          </p:nvPr>
        </p:nvSpPr>
        <p:spPr/>
        <p:txBody>
          <a:bodyPr/>
          <a:lstStyle/>
          <a:p>
            <a:fld id="{A49DF532-E098-4C38-AE21-539FAB1B4D6A}" type="datetime1">
              <a:rPr lang="en-GB" smtClean="0">
                <a:solidFill>
                  <a:schemeClr val="tx1"/>
                </a:solidFill>
              </a:rPr>
              <a:t>25/04/2017</a:t>
            </a:fld>
            <a:endParaRPr lang="de-CH">
              <a:solidFill>
                <a:schemeClr val="tx1"/>
              </a:solidFill>
            </a:endParaRPr>
          </a:p>
        </p:txBody>
      </p:sp>
      <p:sp>
        <p:nvSpPr>
          <p:cNvPr id="5" name="Footer Placeholder 4"/>
          <p:cNvSpPr>
            <a:spLocks noGrp="1"/>
          </p:cNvSpPr>
          <p:nvPr>
            <p:ph type="ftr" sz="quarter" idx="11"/>
          </p:nvPr>
        </p:nvSpPr>
        <p:spPr/>
        <p:txBody>
          <a:bodyPr/>
          <a:lstStyle/>
          <a:p>
            <a:r>
              <a:rPr lang="de-CH" dirty="0"/>
              <a:t>Multipath Transmission for CCN in Vehicular ad-hoc Networks</a:t>
            </a:r>
          </a:p>
        </p:txBody>
      </p:sp>
      <p:sp>
        <p:nvSpPr>
          <p:cNvPr id="6" name="Slide Number Placeholder 5"/>
          <p:cNvSpPr>
            <a:spLocks noGrp="1"/>
          </p:cNvSpPr>
          <p:nvPr>
            <p:ph type="sldNum" sz="quarter" idx="12"/>
          </p:nvPr>
        </p:nvSpPr>
        <p:spPr/>
        <p:txBody>
          <a:bodyPr/>
          <a:lstStyle/>
          <a:p>
            <a:fld id="{5D6704EA-32D0-407F-8376-C6C19484BA87}" type="slidenum">
              <a:rPr lang="de-CH" smtClean="0"/>
              <a:pPr/>
              <a:t>8</a:t>
            </a:fld>
            <a:endParaRPr lang="de-CH" sz="1138">
              <a:latin typeface="Times" charset="0"/>
            </a:endParaRPr>
          </a:p>
        </p:txBody>
      </p:sp>
    </p:spTree>
    <p:extLst>
      <p:ext uri="{BB962C8B-B14F-4D97-AF65-F5344CB8AC3E}">
        <p14:creationId xmlns:p14="http://schemas.microsoft.com/office/powerpoint/2010/main" val="1514813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err="1"/>
              <a:t>Current</a:t>
            </a:r>
            <a:r>
              <a:rPr lang="de-CH" dirty="0"/>
              <a:t> </a:t>
            </a:r>
            <a:r>
              <a:rPr lang="de-CH" dirty="0" err="1"/>
              <a:t>implementation</a:t>
            </a:r>
            <a:r>
              <a:rPr lang="de-CH" dirty="0"/>
              <a:t> in ndnSIM v2.0</a:t>
            </a:r>
          </a:p>
        </p:txBody>
      </p:sp>
      <p:sp>
        <p:nvSpPr>
          <p:cNvPr id="3" name="Content Placeholder 2"/>
          <p:cNvSpPr>
            <a:spLocks noGrp="1"/>
          </p:cNvSpPr>
          <p:nvPr>
            <p:ph sz="half" idx="1"/>
          </p:nvPr>
        </p:nvSpPr>
        <p:spPr>
          <a:xfrm>
            <a:off x="584730" y="1676402"/>
            <a:ext cx="8616742" cy="4498975"/>
          </a:xfrm>
        </p:spPr>
        <p:txBody>
          <a:bodyPr/>
          <a:lstStyle/>
          <a:p>
            <a:r>
              <a:rPr lang="de-DE" dirty="0" err="1" smtClean="0"/>
              <a:t>Used</a:t>
            </a:r>
            <a:r>
              <a:rPr lang="de-DE" dirty="0" smtClean="0"/>
              <a:t> </a:t>
            </a:r>
            <a:r>
              <a:rPr lang="de-DE" dirty="0" err="1" smtClean="0"/>
              <a:t>base</a:t>
            </a:r>
            <a:r>
              <a:rPr lang="de-DE" dirty="0" smtClean="0"/>
              <a:t> </a:t>
            </a:r>
            <a:r>
              <a:rPr lang="de-DE" dirty="0" err="1" smtClean="0"/>
              <a:t>strategy</a:t>
            </a:r>
            <a:r>
              <a:rPr lang="de-DE" dirty="0" smtClean="0"/>
              <a:t>: </a:t>
            </a:r>
            <a:r>
              <a:rPr lang="de-DE" dirty="0" err="1" smtClean="0"/>
              <a:t>multicast</a:t>
            </a:r>
            <a:r>
              <a:rPr lang="de-DE" dirty="0" smtClean="0"/>
              <a:t> </a:t>
            </a:r>
            <a:r>
              <a:rPr lang="de-DE" dirty="0" err="1" smtClean="0"/>
              <a:t>strategy</a:t>
            </a:r>
            <a:endParaRPr lang="de-DE" dirty="0" smtClean="0"/>
          </a:p>
          <a:p>
            <a:r>
              <a:rPr lang="de-DE" dirty="0" smtClean="0"/>
              <a:t>Every </a:t>
            </a:r>
            <a:r>
              <a:rPr lang="de-DE" dirty="0" err="1" smtClean="0"/>
              <a:t>interest</a:t>
            </a:r>
            <a:r>
              <a:rPr lang="de-DE" dirty="0" smtClean="0"/>
              <a:t> </a:t>
            </a:r>
            <a:r>
              <a:rPr lang="de-DE" dirty="0" err="1" smtClean="0"/>
              <a:t>is</a:t>
            </a:r>
            <a:r>
              <a:rPr lang="de-DE" dirty="0" smtClean="0"/>
              <a:t> </a:t>
            </a:r>
            <a:r>
              <a:rPr lang="de-DE" dirty="0" err="1" smtClean="0"/>
              <a:t>being</a:t>
            </a:r>
            <a:r>
              <a:rPr lang="de-DE" dirty="0" smtClean="0"/>
              <a:t> </a:t>
            </a:r>
            <a:r>
              <a:rPr lang="de-DE" dirty="0" err="1" smtClean="0"/>
              <a:t>broadcast</a:t>
            </a:r>
            <a:r>
              <a:rPr lang="de-DE" dirty="0" smtClean="0"/>
              <a:t> </a:t>
            </a:r>
            <a:r>
              <a:rPr lang="de-DE" dirty="0" err="1" smtClean="0"/>
              <a:t>to</a:t>
            </a:r>
            <a:r>
              <a:rPr lang="de-DE" dirty="0" smtClean="0"/>
              <a:t> all </a:t>
            </a:r>
            <a:r>
              <a:rPr lang="de-DE" dirty="0" err="1" smtClean="0"/>
              <a:t>upstream</a:t>
            </a:r>
            <a:r>
              <a:rPr lang="de-DE" dirty="0" smtClean="0"/>
              <a:t> </a:t>
            </a:r>
            <a:r>
              <a:rPr lang="de-DE" dirty="0" err="1" smtClean="0"/>
              <a:t>faces</a:t>
            </a:r>
            <a:endParaRPr lang="de-DE" dirty="0" smtClean="0"/>
          </a:p>
          <a:p>
            <a:r>
              <a:rPr lang="de-DE" dirty="0" smtClean="0"/>
              <a:t>Data </a:t>
            </a:r>
            <a:r>
              <a:rPr lang="de-DE" dirty="0" err="1" smtClean="0"/>
              <a:t>is</a:t>
            </a:r>
            <a:r>
              <a:rPr lang="de-DE" dirty="0" smtClean="0"/>
              <a:t> </a:t>
            </a:r>
            <a:r>
              <a:rPr lang="de-DE" dirty="0" err="1" smtClean="0"/>
              <a:t>broadcast</a:t>
            </a:r>
            <a:r>
              <a:rPr lang="de-DE" dirty="0" smtClean="0"/>
              <a:t> </a:t>
            </a:r>
            <a:r>
              <a:rPr lang="de-DE" dirty="0" err="1" smtClean="0"/>
              <a:t>to</a:t>
            </a:r>
            <a:r>
              <a:rPr lang="de-DE" dirty="0" smtClean="0"/>
              <a:t> all </a:t>
            </a:r>
            <a:r>
              <a:rPr lang="de-DE" dirty="0" err="1" smtClean="0"/>
              <a:t>downstream</a:t>
            </a:r>
            <a:r>
              <a:rPr lang="de-DE" dirty="0" smtClean="0"/>
              <a:t> </a:t>
            </a:r>
            <a:r>
              <a:rPr lang="de-DE" dirty="0" err="1" smtClean="0"/>
              <a:t>faces</a:t>
            </a:r>
            <a:r>
              <a:rPr lang="de-DE" dirty="0" smtClean="0"/>
              <a:t> „</a:t>
            </a:r>
            <a:r>
              <a:rPr lang="de-DE" dirty="0" err="1" smtClean="0"/>
              <a:t>following</a:t>
            </a:r>
            <a:r>
              <a:rPr lang="de-DE" dirty="0" smtClean="0"/>
              <a:t>“ </a:t>
            </a:r>
            <a:r>
              <a:rPr lang="de-DE" dirty="0" err="1" smtClean="0"/>
              <a:t>the</a:t>
            </a:r>
            <a:r>
              <a:rPr lang="de-DE" dirty="0" smtClean="0"/>
              <a:t> </a:t>
            </a:r>
            <a:r>
              <a:rPr lang="de-DE" dirty="0" err="1" smtClean="0"/>
              <a:t>breadcrumbs</a:t>
            </a:r>
            <a:r>
              <a:rPr lang="de-DE" dirty="0" smtClean="0"/>
              <a:t> </a:t>
            </a:r>
            <a:r>
              <a:rPr lang="de-DE" dirty="0" err="1" smtClean="0"/>
              <a:t>left</a:t>
            </a:r>
            <a:r>
              <a:rPr lang="de-DE" dirty="0" smtClean="0"/>
              <a:t> </a:t>
            </a:r>
            <a:r>
              <a:rPr lang="de-DE" dirty="0" err="1" smtClean="0"/>
              <a:t>by</a:t>
            </a:r>
            <a:r>
              <a:rPr lang="de-DE" dirty="0" smtClean="0"/>
              <a:t> </a:t>
            </a:r>
            <a:r>
              <a:rPr lang="de-DE" dirty="0" err="1" smtClean="0"/>
              <a:t>the</a:t>
            </a:r>
            <a:r>
              <a:rPr lang="de-DE" dirty="0" smtClean="0"/>
              <a:t> </a:t>
            </a:r>
            <a:r>
              <a:rPr lang="de-DE" dirty="0" err="1" smtClean="0"/>
              <a:t>interests</a:t>
            </a:r>
            <a:endParaRPr lang="de-DE" dirty="0"/>
          </a:p>
          <a:p>
            <a:endParaRPr lang="de-DE" dirty="0" smtClean="0"/>
          </a:p>
          <a:p>
            <a:pPr marL="0" indent="0">
              <a:buNone/>
            </a:pPr>
            <a:r>
              <a:rPr lang="de-DE" b="1" dirty="0" smtClean="0"/>
              <a:t>Problems</a:t>
            </a:r>
            <a:r>
              <a:rPr lang="de-DE" dirty="0" smtClean="0"/>
              <a:t>:</a:t>
            </a:r>
          </a:p>
          <a:p>
            <a:endParaRPr lang="de-DE" dirty="0" smtClean="0"/>
          </a:p>
          <a:p>
            <a:r>
              <a:rPr lang="de-DE" dirty="0" smtClean="0"/>
              <a:t>Broadcasting </a:t>
            </a:r>
            <a:r>
              <a:rPr lang="de-DE" dirty="0" err="1" smtClean="0"/>
              <a:t>slows</a:t>
            </a:r>
            <a:r>
              <a:rPr lang="de-DE" dirty="0" smtClean="0"/>
              <a:t> down </a:t>
            </a:r>
            <a:r>
              <a:rPr lang="de-DE" dirty="0" err="1" smtClean="0"/>
              <a:t>the</a:t>
            </a:r>
            <a:r>
              <a:rPr lang="de-DE" dirty="0" smtClean="0"/>
              <a:t> </a:t>
            </a:r>
            <a:r>
              <a:rPr lang="de-DE" dirty="0" err="1" smtClean="0"/>
              <a:t>network</a:t>
            </a:r>
            <a:r>
              <a:rPr lang="de-DE" dirty="0" smtClean="0"/>
              <a:t> </a:t>
            </a:r>
            <a:r>
              <a:rPr lang="de-DE" dirty="0" err="1" smtClean="0"/>
              <a:t>and</a:t>
            </a:r>
            <a:r>
              <a:rPr lang="de-DE" dirty="0" smtClean="0"/>
              <a:t> </a:t>
            </a:r>
            <a:r>
              <a:rPr lang="de-DE" dirty="0" err="1" smtClean="0"/>
              <a:t>creates</a:t>
            </a:r>
            <a:r>
              <a:rPr lang="de-DE" dirty="0" smtClean="0"/>
              <a:t> </a:t>
            </a:r>
            <a:r>
              <a:rPr lang="de-DE" dirty="0" err="1" smtClean="0"/>
              <a:t>unneccessary</a:t>
            </a:r>
            <a:r>
              <a:rPr lang="de-DE" dirty="0" smtClean="0"/>
              <a:t> </a:t>
            </a:r>
            <a:r>
              <a:rPr lang="de-DE" dirty="0" err="1" smtClean="0"/>
              <a:t>traffic</a:t>
            </a:r>
            <a:r>
              <a:rPr lang="de-DE" dirty="0"/>
              <a:t> </a:t>
            </a:r>
            <a:r>
              <a:rPr lang="de-DE" dirty="0" err="1" smtClean="0"/>
              <a:t>which</a:t>
            </a:r>
            <a:r>
              <a:rPr lang="de-DE" dirty="0" smtClean="0"/>
              <a:t> </a:t>
            </a:r>
            <a:r>
              <a:rPr lang="de-DE" dirty="0" err="1" smtClean="0"/>
              <a:t>leads</a:t>
            </a:r>
            <a:r>
              <a:rPr lang="de-DE" dirty="0" smtClean="0"/>
              <a:t> </a:t>
            </a:r>
            <a:r>
              <a:rPr lang="de-DE" dirty="0" err="1" smtClean="0"/>
              <a:t>to</a:t>
            </a:r>
            <a:r>
              <a:rPr lang="de-DE" dirty="0" smtClean="0"/>
              <a:t> </a:t>
            </a:r>
            <a:r>
              <a:rPr lang="de-DE" dirty="0" err="1" smtClean="0"/>
              <a:t>congestions</a:t>
            </a:r>
            <a:endParaRPr lang="de-DE" dirty="0" smtClean="0"/>
          </a:p>
          <a:p>
            <a:r>
              <a:rPr lang="de-DE" dirty="0" err="1" smtClean="0"/>
              <a:t>Multihop</a:t>
            </a:r>
            <a:r>
              <a:rPr lang="de-DE" dirty="0" smtClean="0"/>
              <a:t> </a:t>
            </a:r>
            <a:r>
              <a:rPr lang="de-DE" dirty="0" err="1" smtClean="0"/>
              <a:t>currently</a:t>
            </a:r>
            <a:r>
              <a:rPr lang="de-DE" dirty="0" smtClean="0"/>
              <a:t> (v2.0) not </a:t>
            </a:r>
            <a:r>
              <a:rPr lang="de-DE" dirty="0" err="1" smtClean="0"/>
              <a:t>possible</a:t>
            </a:r>
            <a:r>
              <a:rPr lang="de-DE" dirty="0" smtClean="0"/>
              <a:t> </a:t>
            </a:r>
            <a:r>
              <a:rPr lang="de-DE" dirty="0" err="1" smtClean="0"/>
              <a:t>with</a:t>
            </a:r>
            <a:r>
              <a:rPr lang="de-DE" dirty="0" smtClean="0"/>
              <a:t> </a:t>
            </a:r>
            <a:r>
              <a:rPr lang="de-DE" dirty="0" err="1" smtClean="0"/>
              <a:t>wireless</a:t>
            </a:r>
            <a:r>
              <a:rPr lang="de-DE" dirty="0" smtClean="0"/>
              <a:t> </a:t>
            </a:r>
            <a:r>
              <a:rPr lang="de-DE" dirty="0" err="1" smtClean="0"/>
              <a:t>communication</a:t>
            </a:r>
            <a:endParaRPr lang="de-DE" dirty="0"/>
          </a:p>
          <a:p>
            <a:endParaRPr lang="de-DE" dirty="0"/>
          </a:p>
          <a:p>
            <a:pPr marL="0" indent="0">
              <a:buNone/>
            </a:pPr>
            <a:endParaRPr lang="de-DE" dirty="0"/>
          </a:p>
          <a:p>
            <a:endParaRPr lang="de-DE" dirty="0"/>
          </a:p>
          <a:p>
            <a:endParaRPr lang="en-GB" dirty="0"/>
          </a:p>
        </p:txBody>
      </p:sp>
      <p:sp>
        <p:nvSpPr>
          <p:cNvPr id="5" name="Date Placeholder 4"/>
          <p:cNvSpPr>
            <a:spLocks noGrp="1"/>
          </p:cNvSpPr>
          <p:nvPr>
            <p:ph type="dt" sz="half" idx="10"/>
          </p:nvPr>
        </p:nvSpPr>
        <p:spPr/>
        <p:txBody>
          <a:bodyPr/>
          <a:lstStyle/>
          <a:p>
            <a:fld id="{19E67FD4-FB7A-4F20-B1CE-FAC55E61F1A2}" type="datetime1">
              <a:rPr lang="en-GB" smtClean="0">
                <a:solidFill>
                  <a:schemeClr val="tx1"/>
                </a:solidFill>
              </a:rPr>
              <a:t>25/04/2017</a:t>
            </a:fld>
            <a:endParaRPr lang="de-CH">
              <a:solidFill>
                <a:schemeClr val="tx1"/>
              </a:solidFill>
            </a:endParaRPr>
          </a:p>
        </p:txBody>
      </p:sp>
      <p:sp>
        <p:nvSpPr>
          <p:cNvPr id="6" name="Footer Placeholder 5"/>
          <p:cNvSpPr>
            <a:spLocks noGrp="1"/>
          </p:cNvSpPr>
          <p:nvPr>
            <p:ph type="ftr" sz="quarter" idx="11"/>
          </p:nvPr>
        </p:nvSpPr>
        <p:spPr/>
        <p:txBody>
          <a:bodyPr/>
          <a:lstStyle/>
          <a:p>
            <a:r>
              <a:rPr lang="de-CH" dirty="0"/>
              <a:t>Multipath Transmission for CCN in Vehicular ad-hoc Networks</a:t>
            </a:r>
          </a:p>
        </p:txBody>
      </p:sp>
      <p:sp>
        <p:nvSpPr>
          <p:cNvPr id="7" name="Slide Number Placeholder 6"/>
          <p:cNvSpPr>
            <a:spLocks noGrp="1"/>
          </p:cNvSpPr>
          <p:nvPr>
            <p:ph type="sldNum" sz="quarter" idx="12"/>
          </p:nvPr>
        </p:nvSpPr>
        <p:spPr/>
        <p:txBody>
          <a:bodyPr/>
          <a:lstStyle/>
          <a:p>
            <a:fld id="{4C7B4818-0D14-4496-AC29-61A8CD1AA336}" type="slidenum">
              <a:rPr lang="de-CH" smtClean="0"/>
              <a:pPr/>
              <a:t>9</a:t>
            </a:fld>
            <a:endParaRPr lang="de-CH" sz="1138">
              <a:latin typeface="Times" charset="0"/>
            </a:endParaRPr>
          </a:p>
        </p:txBody>
      </p:sp>
    </p:spTree>
    <p:extLst>
      <p:ext uri="{BB962C8B-B14F-4D97-AF65-F5344CB8AC3E}">
        <p14:creationId xmlns:p14="http://schemas.microsoft.com/office/powerpoint/2010/main" val="448382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UB_Print">
  <a:themeElements>
    <a:clrScheme name="">
      <a:dk1>
        <a:srgbClr val="000000"/>
      </a:dk1>
      <a:lt1>
        <a:srgbClr val="FFFFFF"/>
      </a:lt1>
      <a:dk2>
        <a:srgbClr val="000000"/>
      </a:dk2>
      <a:lt2>
        <a:srgbClr val="F6F6F6"/>
      </a:lt2>
      <a:accent1>
        <a:srgbClr val="E1EBF5"/>
      </a:accent1>
      <a:accent2>
        <a:srgbClr val="9CBDDE"/>
      </a:accent2>
      <a:accent3>
        <a:srgbClr val="FFFFFF"/>
      </a:accent3>
      <a:accent4>
        <a:srgbClr val="000000"/>
      </a:accent4>
      <a:accent5>
        <a:srgbClr val="EEF3F9"/>
      </a:accent5>
      <a:accent6>
        <a:srgbClr val="8DABC9"/>
      </a:accent6>
      <a:hlink>
        <a:srgbClr val="DF2046"/>
      </a:hlink>
      <a:folHlink>
        <a:srgbClr val="996670"/>
      </a:folHlink>
    </a:clrScheme>
    <a:fontScheme name="UB_Print">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UB_Pr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UB_Print</Template>
  <TotalTime>514</TotalTime>
  <Words>756</Words>
  <Application>Microsoft Macintosh PowerPoint</Application>
  <PresentationFormat>A4 Paper (210x297 mm)</PresentationFormat>
  <Paragraphs>149</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vt:lpstr>
      <vt:lpstr>Helvetica CE</vt:lpstr>
      <vt:lpstr>Times</vt:lpstr>
      <vt:lpstr>Times New Roman</vt:lpstr>
      <vt:lpstr>UB_Print</vt:lpstr>
      <vt:lpstr>Bachelor Thesis – Final Presentation  Multipath Transmission for CCN in Vehicular ad-hoc Networks</vt:lpstr>
      <vt:lpstr>Table of Contents</vt:lpstr>
      <vt:lpstr>Introduction to Named Data Networking (NDN) </vt:lpstr>
      <vt:lpstr>Components of NDN  </vt:lpstr>
      <vt:lpstr>Components of NDN  </vt:lpstr>
      <vt:lpstr>The main tables of NDN</vt:lpstr>
      <vt:lpstr>The main tables of NDN</vt:lpstr>
      <vt:lpstr>Simulation framework: ns-3 and ndnSIM</vt:lpstr>
      <vt:lpstr>Current implementation in ndnSIM v2.0</vt:lpstr>
      <vt:lpstr>Goals and implementation</vt:lpstr>
      <vt:lpstr>Questions?</vt:lpstr>
      <vt:lpstr>References</vt:lpstr>
      <vt:lpstr>Extra Slides</vt:lpstr>
      <vt:lpstr>Extra Slides</vt:lpstr>
      <vt:lpstr>Extra Slides</vt:lpstr>
      <vt:lpstr>Extra Slides</vt:lpstr>
      <vt:lpstr>Extra Slides</vt:lpstr>
      <vt:lpstr>Extra Slides</vt:lpstr>
    </vt:vector>
  </TitlesOfParts>
  <Company>Universität Bern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Dateisysteme</dc:title>
  <dc:subject/>
  <dc:creator>Torsten Braun</dc:creator>
  <cp:lastModifiedBy>Kolonko, Thomas (ILUB)</cp:lastModifiedBy>
  <cp:revision>694</cp:revision>
  <cp:lastPrinted>2016-05-02T15:01:27Z</cp:lastPrinted>
  <dcterms:created xsi:type="dcterms:W3CDTF">1998-01-16T10:48:50Z</dcterms:created>
  <dcterms:modified xsi:type="dcterms:W3CDTF">2017-04-25T12:21:16Z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braun@iam.unibe.ch</vt:lpwstr>
  </property>
  <property fmtid="{D5CDD505-2E9C-101B-9397-08002B2CF9AE}" pid="8" name="HomePage">
    <vt:lpwstr>http://www.iam.unibe.ch/~braun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E:\rvs\public_html\lectures\bs</vt:lpwstr>
  </property>
</Properties>
</file>