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66" r:id="rId3"/>
    <p:sldId id="265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22E05-077E-4C04-ACC0-D793518AD72E}" v="873" dt="2020-01-09T20:20:33.579"/>
    <p1510:client id="{50F23B89-916E-4BFA-9C4C-BD5B11D14031}" v="1284" dt="2019-12-12T18:29:48.394"/>
    <p1510:client id="{D381F35D-9525-42F7-8BEC-E062ADDAC968}" v="1478" dt="2019-12-12T17:46:40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0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9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06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33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03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66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225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1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27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1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1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1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2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4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66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5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5503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8C21D5-3AAB-45B1-B9C4-D9EAD811A1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65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6000" dirty="0" err="1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DIce</a:t>
            </a:r>
            <a:r>
              <a:rPr lang="pl-PL" sz="60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poker 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1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TOMASZ LESZCZYŃSKI, ARKADIUSZ KOWALCZYK &amp; RAFAŁ MILCZARSKI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346616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21B723-8784-44DA-AC4B-E4AFBA68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15" y="-195209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pl-PL" sz="40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What's changed?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A83AB65-1794-4275-BBCE-925CE44617F9}"/>
              </a:ext>
            </a:extLst>
          </p:cNvPr>
          <p:cNvSpPr txBox="1"/>
          <p:nvPr/>
        </p:nvSpPr>
        <p:spPr>
          <a:xfrm>
            <a:off x="1008580" y="2044557"/>
            <a:ext cx="7923086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l-PL" sz="2400"/>
              <a:t>Game separated into modules</a:t>
            </a:r>
            <a:endParaRPr lang="pl-PL" sz="2400" dirty="0"/>
          </a:p>
          <a:p>
            <a:pPr marL="285750" indent="-285750">
              <a:buFont typeface="Arial"/>
              <a:buChar char="•"/>
            </a:pPr>
            <a:endParaRPr lang="pl-PL" sz="2400" dirty="0"/>
          </a:p>
          <a:p>
            <a:pPr marL="285750" indent="-285750">
              <a:buFont typeface="Arial"/>
              <a:buChar char="•"/>
            </a:pPr>
            <a:r>
              <a:rPr lang="pl-PL" sz="2400"/>
              <a:t>Changed the structure of the game to allow multiplayer</a:t>
            </a:r>
            <a:endParaRPr lang="pl-PL" sz="2400" dirty="0"/>
          </a:p>
          <a:p>
            <a:pPr marL="285750" indent="-285750">
              <a:buFont typeface="Arial"/>
              <a:buChar char="•"/>
            </a:pPr>
            <a:endParaRPr lang="pl-PL" sz="2400" dirty="0"/>
          </a:p>
          <a:p>
            <a:pPr marL="285750" indent="-285750">
              <a:buFont typeface="Arial"/>
              <a:buChar char="•"/>
            </a:pPr>
            <a:r>
              <a:rPr lang="pl-PL" sz="2400"/>
              <a:t>Added betting system</a:t>
            </a:r>
            <a:endParaRPr lang="pl-PL" sz="2400" dirty="0"/>
          </a:p>
          <a:p>
            <a:pPr marL="285750" indent="-285750">
              <a:buFont typeface="Arial"/>
              <a:buChar char="•"/>
            </a:pPr>
            <a:endParaRPr lang="pl-PL" dirty="0"/>
          </a:p>
          <a:p>
            <a:pPr marL="285750" indent="-285750">
              <a:buFont typeface="Arial"/>
              <a:buChar char="•"/>
            </a:pPr>
            <a:endParaRPr lang="pl-PL" dirty="0"/>
          </a:p>
          <a:p>
            <a:pPr marL="285750" indent="-285750">
              <a:buFont typeface="Arial"/>
              <a:buChar char="•"/>
            </a:pPr>
            <a:endParaRPr lang="pl-PL" dirty="0"/>
          </a:p>
          <a:p>
            <a:pPr marL="285750" indent="-285750">
              <a:buFont typeface="Arial"/>
              <a:buChar char="•"/>
            </a:pPr>
            <a:endParaRPr lang="pl-PL" dirty="0"/>
          </a:p>
          <a:p>
            <a:pPr marL="285750" indent="-285750">
              <a:buFont typeface="Arial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3004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195E9F-16A3-4B12-8848-AC7DDB36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5160" y="-487916"/>
            <a:ext cx="12296773" cy="2466975"/>
          </a:xfrm>
        </p:spPr>
        <p:txBody>
          <a:bodyPr>
            <a:normAutofit/>
          </a:bodyPr>
          <a:lstStyle/>
          <a:p>
            <a:pPr algn="ctr"/>
            <a:r>
              <a:rPr lang="pl-PL" sz="40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TOOLS</a:t>
            </a:r>
          </a:p>
        </p:txBody>
      </p:sp>
      <p:pic>
        <p:nvPicPr>
          <p:cNvPr id="5" name="Obraz 5" descr="Obraz zawierający koszula&#10;&#10;Opis wygenerowany przy bardzo wysokim poziomie pewności">
            <a:extLst>
              <a:ext uri="{FF2B5EF4-FFF2-40B4-BE49-F238E27FC236}">
                <a16:creationId xmlns:a16="http://schemas.microsoft.com/office/drawing/2014/main" id="{7180F371-F39D-4E6D-AD1E-09DE6D348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829" y="2057400"/>
            <a:ext cx="2960914" cy="2951842"/>
          </a:xfrm>
          <a:prstGeom prst="rect">
            <a:avLst/>
          </a:prstGeom>
        </p:spPr>
      </p:pic>
      <p:pic>
        <p:nvPicPr>
          <p:cNvPr id="7" name="Obraz 7" descr="Obraz zawierający rysunek&#10;&#10;Opis wygenerowany przy bardzo wysokim poziomie pewności">
            <a:extLst>
              <a:ext uri="{FF2B5EF4-FFF2-40B4-BE49-F238E27FC236}">
                <a16:creationId xmlns:a16="http://schemas.microsoft.com/office/drawing/2014/main" id="{84282861-5222-4D17-A7EB-0C6A9E480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257" y="2175329"/>
            <a:ext cx="2960914" cy="295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5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FBAB19-E3C3-4250-AE77-67C11072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469" y="-220894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pl-PL" sz="40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FUTURE PLAN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CC69074-ECC0-4A87-991A-B2DAA0FCB8F1}"/>
              </a:ext>
            </a:extLst>
          </p:cNvPr>
          <p:cNvSpPr txBox="1"/>
          <p:nvPr/>
        </p:nvSpPr>
        <p:spPr>
          <a:xfrm>
            <a:off x="1177140" y="1896329"/>
            <a:ext cx="7486434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l-PL" sz="2400"/>
              <a:t>Improvements to modules to make game more flexible</a:t>
            </a:r>
            <a:endParaRPr lang="pl-PL" sz="2400" dirty="0"/>
          </a:p>
          <a:p>
            <a:pPr marL="285750" indent="-285750">
              <a:buFont typeface="Arial"/>
              <a:buChar char="•"/>
            </a:pPr>
            <a:endParaRPr lang="pl-PL" sz="2400" dirty="0"/>
          </a:p>
          <a:p>
            <a:pPr marL="285750" indent="-285750">
              <a:buFont typeface="Arial"/>
              <a:buChar char="•"/>
            </a:pPr>
            <a:r>
              <a:rPr lang="pl-PL" sz="2400"/>
              <a:t>Upgrading audiovisual side of the game</a:t>
            </a:r>
            <a:endParaRPr lang="pl-PL" sz="2400" dirty="0"/>
          </a:p>
          <a:p>
            <a:pPr marL="285750" indent="-285750">
              <a:buFont typeface="Arial"/>
              <a:buChar char="•"/>
            </a:pPr>
            <a:endParaRPr lang="pl-PL" sz="2400" dirty="0"/>
          </a:p>
          <a:p>
            <a:pPr marL="285750" indent="-285750">
              <a:buFont typeface="Arial"/>
              <a:buChar char="•"/>
            </a:pPr>
            <a:r>
              <a:rPr lang="pl-PL" sz="2400"/>
              <a:t>PvAI mode</a:t>
            </a:r>
            <a:endParaRPr lang="pl-PL" sz="2400" dirty="0"/>
          </a:p>
          <a:p>
            <a:pPr marL="285750" indent="-285750">
              <a:buFont typeface="Arial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9882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C37E0B-4058-468A-B5B7-A5F246E0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78" y="-109591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pl-PL" sz="40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our githubs</a:t>
            </a:r>
            <a:endParaRPr lang="pl-PL" sz="400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7A67625B-02B4-45A6-A534-3AFF32531E0C}"/>
              </a:ext>
            </a:extLst>
          </p:cNvPr>
          <p:cNvSpPr txBox="1"/>
          <p:nvPr/>
        </p:nvSpPr>
        <p:spPr>
          <a:xfrm>
            <a:off x="768850" y="2113051"/>
            <a:ext cx="990942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l-PL" sz="2400"/>
              <a:t>Tomasz Leszczyński - </a:t>
            </a:r>
            <a:r>
              <a:rPr lang="pl-PL" sz="2400" b="1"/>
              <a:t>tomaszleszczynski1980</a:t>
            </a:r>
            <a:endParaRPr lang="pl-PL" sz="2400" b="1" dirty="0"/>
          </a:p>
          <a:p>
            <a:pPr marL="285750" indent="-285750">
              <a:buFont typeface="Arial"/>
              <a:buChar char="•"/>
            </a:pPr>
            <a:endParaRPr lang="pl-PL" sz="2400" dirty="0"/>
          </a:p>
          <a:p>
            <a:pPr marL="285750" indent="-285750">
              <a:buFont typeface="Arial"/>
              <a:buChar char="•"/>
            </a:pPr>
            <a:r>
              <a:rPr lang="pl-PL" sz="2400"/>
              <a:t>Rafał Milczarski – </a:t>
            </a:r>
            <a:r>
              <a:rPr lang="pl-PL" sz="2400" b="1"/>
              <a:t>Ramilcz</a:t>
            </a:r>
            <a:endParaRPr lang="pl-PL" sz="2400" b="1" dirty="0"/>
          </a:p>
          <a:p>
            <a:pPr marL="285750" indent="-285750">
              <a:buFont typeface="Arial"/>
              <a:buChar char="•"/>
            </a:pPr>
            <a:endParaRPr lang="pl-PL" sz="2400" dirty="0"/>
          </a:p>
          <a:p>
            <a:pPr marL="285750" indent="-285750">
              <a:buFont typeface="Arial"/>
              <a:buChar char="•"/>
            </a:pPr>
            <a:r>
              <a:rPr lang="pl-PL" sz="2400"/>
              <a:t>Arkadiusz Kowalczyk - </a:t>
            </a:r>
            <a:r>
              <a:rPr lang="pl-PL" sz="2400" b="1"/>
              <a:t>arkadiuszkowalczyk061</a:t>
            </a:r>
            <a:endParaRPr lang="pl-PL" sz="2400" b="1" dirty="0"/>
          </a:p>
        </p:txBody>
      </p:sp>
    </p:spTree>
    <p:extLst>
      <p:ext uri="{BB962C8B-B14F-4D97-AF65-F5344CB8AC3E}">
        <p14:creationId xmlns:p14="http://schemas.microsoft.com/office/powerpoint/2010/main" val="2785403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TC103457485[[fn=Siatka]]</Template>
  <TotalTime>0</TotalTime>
  <Words>0</Words>
  <Application>Microsoft Office PowerPoint</Application>
  <PresentationFormat>Panoramiczny</PresentationFormat>
  <Paragraphs>0</Paragraphs>
  <Slides>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Mesh</vt:lpstr>
      <vt:lpstr>DIce poker </vt:lpstr>
      <vt:lpstr>What's changed?</vt:lpstr>
      <vt:lpstr>TOOLS</vt:lpstr>
      <vt:lpstr>FUTURE PLAN</vt:lpstr>
      <vt:lpstr>our githubs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653</cp:revision>
  <dcterms:created xsi:type="dcterms:W3CDTF">2019-12-12T16:18:15Z</dcterms:created>
  <dcterms:modified xsi:type="dcterms:W3CDTF">2020-01-09T20:21:29Z</dcterms:modified>
</cp:coreProperties>
</file>