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F23B89-916E-4BFA-9C4C-BD5B11D14031}" v="1284" dt="2019-12-12T18:29:48.394"/>
    <p1510:client id="{D381F35D-9525-42F7-8BEC-E062ADDAC968}" v="1478" dt="2019-12-12T17:46:40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78D3A-9BAC-4631-9D5C-EE93A9E6E01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754A9F1-9F84-4F0B-A82E-CD50F625632A}">
      <dgm:prSet phldrT="[Tekst]" phldr="0"/>
      <dgm:spPr/>
      <dgm:t>
        <a:bodyPr/>
        <a:lstStyle/>
        <a:p>
          <a:pPr rtl="0"/>
          <a:r>
            <a:rPr lang="pl-PL" dirty="0" err="1">
              <a:latin typeface="Century Gothic" panose="020B0502020202020204"/>
            </a:rPr>
            <a:t>Discussing</a:t>
          </a:r>
          <a:r>
            <a:rPr lang="pl-PL" dirty="0">
              <a:latin typeface="Century Gothic" panose="020B0502020202020204"/>
            </a:rPr>
            <a:t> the</a:t>
          </a:r>
          <a:r>
            <a:rPr lang="pl-PL" b="0" i="0" u="none" strike="noStrike" cap="none" baseline="0" noProof="0" dirty="0">
              <a:latin typeface="Century Gothic"/>
            </a:rPr>
            <a:t> </a:t>
          </a:r>
          <a:r>
            <a:rPr lang="pl-PL" b="0" i="0" u="none" strike="noStrike" cap="none" baseline="0" noProof="0" dirty="0" err="1">
              <a:latin typeface="Century Gothic"/>
            </a:rPr>
            <a:t>project</a:t>
          </a:r>
          <a:endParaRPr lang="pl-PL" b="0" i="0" u="none" strike="noStrike" cap="none" baseline="0" noProof="0" dirty="0" err="1">
            <a:solidFill>
              <a:srgbClr val="010000"/>
            </a:solidFill>
            <a:latin typeface="Century Gothic"/>
          </a:endParaRPr>
        </a:p>
      </dgm:t>
    </dgm:pt>
    <dgm:pt modelId="{390CC58A-7272-49A8-BD98-C3C923132132}" type="parTrans" cxnId="{D32BB07D-6ED6-435F-B243-696469005ED9}">
      <dgm:prSet/>
      <dgm:spPr/>
    </dgm:pt>
    <dgm:pt modelId="{DD63C883-3E2A-4640-A7AA-8500493B491A}" type="sibTrans" cxnId="{D32BB07D-6ED6-435F-B243-696469005ED9}">
      <dgm:prSet/>
      <dgm:spPr/>
      <dgm:t>
        <a:bodyPr/>
        <a:lstStyle/>
        <a:p>
          <a:endParaRPr lang="pl-PL"/>
        </a:p>
      </dgm:t>
    </dgm:pt>
    <dgm:pt modelId="{AEDAC206-99D4-4AA3-A7A1-39A1908F8471}">
      <dgm:prSet phldrT="[Tekst]" phldr="0"/>
      <dgm:spPr/>
      <dgm:t>
        <a:bodyPr/>
        <a:lstStyle/>
        <a:p>
          <a:pPr rtl="0"/>
          <a:r>
            <a:rPr lang="pl-PL" dirty="0" err="1">
              <a:latin typeface="Century Gothic" panose="020B0502020202020204"/>
            </a:rPr>
            <a:t>Setting</a:t>
          </a:r>
          <a:r>
            <a:rPr lang="pl-PL" dirty="0">
              <a:latin typeface="Century Gothic" panose="020B0502020202020204"/>
            </a:rPr>
            <a:t> </a:t>
          </a:r>
          <a:r>
            <a:rPr lang="pl-PL" dirty="0" err="1">
              <a:latin typeface="Century Gothic" panose="020B0502020202020204"/>
            </a:rPr>
            <a:t>up</a:t>
          </a:r>
          <a:r>
            <a:rPr lang="pl-PL" dirty="0">
              <a:latin typeface="Century Gothic" panose="020B0502020202020204"/>
            </a:rPr>
            <a:t> a plan (main functions)</a:t>
          </a:r>
          <a:endParaRPr lang="pl-PL" dirty="0"/>
        </a:p>
      </dgm:t>
    </dgm:pt>
    <dgm:pt modelId="{DA4C4E28-7C49-4C54-8986-96A1F862616A}" type="parTrans" cxnId="{052C497B-A419-4936-A604-4143CD7044E6}">
      <dgm:prSet/>
      <dgm:spPr/>
    </dgm:pt>
    <dgm:pt modelId="{EADA4BB3-7D2F-4473-9BA2-39975A4EB6CA}" type="sibTrans" cxnId="{052C497B-A419-4936-A604-4143CD7044E6}">
      <dgm:prSet/>
      <dgm:spPr/>
      <dgm:t>
        <a:bodyPr/>
        <a:lstStyle/>
        <a:p>
          <a:endParaRPr lang="pl-PL"/>
        </a:p>
      </dgm:t>
    </dgm:pt>
    <dgm:pt modelId="{17CB7C5C-4BEB-4FF2-BD55-972E0BFE2E92}">
      <dgm:prSet phldrT="[Tekst]" phldr="0"/>
      <dgm:spPr/>
      <dgm:t>
        <a:bodyPr/>
        <a:lstStyle/>
        <a:p>
          <a:pPr rtl="0"/>
          <a:r>
            <a:rPr lang="pl-PL" dirty="0" err="1">
              <a:latin typeface="Century Gothic" panose="020B0502020202020204"/>
            </a:rPr>
            <a:t>Implementing</a:t>
          </a:r>
          <a:r>
            <a:rPr lang="pl-PL" dirty="0">
              <a:latin typeface="Century Gothic" panose="020B0502020202020204"/>
            </a:rPr>
            <a:t> </a:t>
          </a:r>
          <a:r>
            <a:rPr lang="pl-PL" dirty="0" err="1">
              <a:latin typeface="Century Gothic" panose="020B0502020202020204"/>
            </a:rPr>
            <a:t>features</a:t>
          </a:r>
          <a:endParaRPr lang="pl-PL" dirty="0" err="1"/>
        </a:p>
      </dgm:t>
    </dgm:pt>
    <dgm:pt modelId="{B7E6D617-D57F-4AD0-9DB7-2DCC1A796E24}" type="parTrans" cxnId="{859A53AA-A421-4068-88B7-E321F859026E}">
      <dgm:prSet/>
      <dgm:spPr/>
    </dgm:pt>
    <dgm:pt modelId="{923917B4-EAE5-42DB-B2ED-3A7C3A5F20D5}" type="sibTrans" cxnId="{859A53AA-A421-4068-88B7-E321F859026E}">
      <dgm:prSet/>
      <dgm:spPr/>
      <dgm:t>
        <a:bodyPr/>
        <a:lstStyle/>
        <a:p>
          <a:endParaRPr lang="pl-PL"/>
        </a:p>
      </dgm:t>
    </dgm:pt>
    <dgm:pt modelId="{6A7A1587-0E2B-42A3-9C3F-86BC7E91C781}">
      <dgm:prSet phldr="0"/>
      <dgm:spPr/>
      <dgm:t>
        <a:bodyPr/>
        <a:lstStyle/>
        <a:p>
          <a:pPr rtl="0"/>
          <a:r>
            <a:rPr lang="pl-PL" dirty="0" err="1">
              <a:latin typeface="Century Gothic" panose="020B0502020202020204"/>
            </a:rPr>
            <a:t>Testing</a:t>
          </a:r>
          <a:endParaRPr lang="pl-PL" dirty="0">
            <a:latin typeface="Century Gothic" panose="020B0502020202020204"/>
          </a:endParaRPr>
        </a:p>
      </dgm:t>
    </dgm:pt>
    <dgm:pt modelId="{C0C329BE-67A1-4DC2-A2EF-CB615D118210}" type="parTrans" cxnId="{54BB452D-A011-483B-8AA9-5DE86F62C4C0}">
      <dgm:prSet/>
      <dgm:spPr/>
    </dgm:pt>
    <dgm:pt modelId="{A88EDA67-216F-42F2-89A0-FDA929B53254}" type="sibTrans" cxnId="{54BB452D-A011-483B-8AA9-5DE86F62C4C0}">
      <dgm:prSet/>
      <dgm:spPr/>
      <dgm:t>
        <a:bodyPr/>
        <a:lstStyle/>
        <a:p>
          <a:endParaRPr lang="pl-PL"/>
        </a:p>
      </dgm:t>
    </dgm:pt>
    <dgm:pt modelId="{B379531E-094F-4B9D-B186-0D548B7EA835}">
      <dgm:prSet phldr="0"/>
      <dgm:spPr/>
      <dgm:t>
        <a:bodyPr/>
        <a:lstStyle/>
        <a:p>
          <a:pPr rtl="0"/>
          <a:r>
            <a:rPr lang="pl-PL" dirty="0" err="1">
              <a:latin typeface="Century Gothic" panose="020B0502020202020204"/>
            </a:rPr>
            <a:t>Fixing</a:t>
          </a:r>
          <a:r>
            <a:rPr lang="pl-PL" dirty="0">
              <a:latin typeface="Century Gothic" panose="020B0502020202020204"/>
            </a:rPr>
            <a:t> minor </a:t>
          </a:r>
          <a:r>
            <a:rPr lang="pl-PL" dirty="0" err="1">
              <a:latin typeface="Century Gothic" panose="020B0502020202020204"/>
            </a:rPr>
            <a:t>or</a:t>
          </a:r>
          <a:r>
            <a:rPr lang="pl-PL" dirty="0">
              <a:latin typeface="Century Gothic" panose="020B0502020202020204"/>
            </a:rPr>
            <a:t> major </a:t>
          </a:r>
          <a:r>
            <a:rPr lang="pl-PL" dirty="0" err="1">
              <a:latin typeface="Century Gothic" panose="020B0502020202020204"/>
            </a:rPr>
            <a:t>problems</a:t>
          </a:r>
          <a:r>
            <a:rPr lang="pl-PL" dirty="0">
              <a:latin typeface="Century Gothic" panose="020B0502020202020204"/>
            </a:rPr>
            <a:t> with the code</a:t>
          </a:r>
        </a:p>
      </dgm:t>
    </dgm:pt>
    <dgm:pt modelId="{4352635E-54AC-4CED-AF4F-FC0200A7E69D}" type="parTrans" cxnId="{7C3AB890-E84E-46AE-8976-D3915A9A4A13}">
      <dgm:prSet/>
      <dgm:spPr/>
    </dgm:pt>
    <dgm:pt modelId="{F8E52D49-8AC1-45E9-AC07-ED2FC9FBF5E5}" type="sibTrans" cxnId="{7C3AB890-E84E-46AE-8976-D3915A9A4A13}">
      <dgm:prSet/>
      <dgm:spPr/>
      <dgm:t>
        <a:bodyPr/>
        <a:lstStyle/>
        <a:p>
          <a:endParaRPr lang="pl-PL"/>
        </a:p>
      </dgm:t>
    </dgm:pt>
    <dgm:pt modelId="{3CD2EA34-4FB2-4196-B759-C54B58D50E8F}">
      <dgm:prSet phldr="0"/>
      <dgm:spPr/>
      <dgm:t>
        <a:bodyPr/>
        <a:lstStyle/>
        <a:p>
          <a:pPr rtl="0"/>
          <a:r>
            <a:rPr lang="pl-PL" dirty="0" err="1">
              <a:latin typeface="Century Gothic" panose="020B0502020202020204"/>
            </a:rPr>
            <a:t>Presenting</a:t>
          </a:r>
          <a:r>
            <a:rPr lang="pl-PL" dirty="0">
              <a:latin typeface="Century Gothic" panose="020B0502020202020204"/>
            </a:rPr>
            <a:t> </a:t>
          </a:r>
          <a:r>
            <a:rPr lang="pl-PL" dirty="0" err="1">
              <a:latin typeface="Century Gothic" panose="020B0502020202020204"/>
            </a:rPr>
            <a:t>final</a:t>
          </a:r>
          <a:r>
            <a:rPr lang="pl-PL" dirty="0">
              <a:latin typeface="Century Gothic" panose="020B0502020202020204"/>
            </a:rPr>
            <a:t> </a:t>
          </a:r>
          <a:r>
            <a:rPr lang="pl-PL" dirty="0" err="1">
              <a:latin typeface="Century Gothic" panose="020B0502020202020204"/>
            </a:rPr>
            <a:t>product</a:t>
          </a:r>
        </a:p>
      </dgm:t>
    </dgm:pt>
    <dgm:pt modelId="{AB8513A6-3F3B-42DB-837D-31F673EE4A8B}" type="parTrans" cxnId="{DDB4EED4-38A6-4A70-8739-6A54CA081D0C}">
      <dgm:prSet/>
      <dgm:spPr/>
    </dgm:pt>
    <dgm:pt modelId="{20BA86DA-215C-4807-9AE4-28B063AC4C8D}" type="sibTrans" cxnId="{DDB4EED4-38A6-4A70-8739-6A54CA081D0C}">
      <dgm:prSet/>
      <dgm:spPr/>
      <dgm:t>
        <a:bodyPr/>
        <a:lstStyle/>
        <a:p>
          <a:endParaRPr lang="pl-PL"/>
        </a:p>
      </dgm:t>
    </dgm:pt>
    <dgm:pt modelId="{DB65A396-704C-41A3-A227-A8E71591062E}">
      <dgm:prSet phldr="0"/>
      <dgm:spPr/>
      <dgm:t>
        <a:bodyPr/>
        <a:lstStyle/>
        <a:p>
          <a:r>
            <a:rPr lang="pl-PL" dirty="0">
              <a:latin typeface="Century Gothic" panose="020B0502020202020204"/>
            </a:rPr>
            <a:t>Testing</a:t>
          </a:r>
        </a:p>
      </dgm:t>
    </dgm:pt>
    <dgm:pt modelId="{DC479835-2B45-4C6C-93E7-3BBF8D52B983}" type="parTrans" cxnId="{9E61DBC4-5A3E-40D3-AA51-F0AE7F50E1B4}">
      <dgm:prSet/>
      <dgm:spPr/>
    </dgm:pt>
    <dgm:pt modelId="{CF9A2581-97F4-47A6-AA15-87573735941D}" type="sibTrans" cxnId="{9E61DBC4-5A3E-40D3-AA51-F0AE7F50E1B4}">
      <dgm:prSet/>
      <dgm:spPr/>
      <dgm:t>
        <a:bodyPr/>
        <a:lstStyle/>
        <a:p>
          <a:endParaRPr lang="pl-PL"/>
        </a:p>
      </dgm:t>
    </dgm:pt>
    <dgm:pt modelId="{C034F4A2-6201-4A8E-A55C-1174EA211373}" type="pres">
      <dgm:prSet presAssocID="{60678D3A-9BAC-4631-9D5C-EE93A9E6E010}" presName="linearFlow" presStyleCnt="0">
        <dgm:presLayoutVars>
          <dgm:resizeHandles val="exact"/>
        </dgm:presLayoutVars>
      </dgm:prSet>
      <dgm:spPr/>
    </dgm:pt>
    <dgm:pt modelId="{3F84A0C5-6CE7-4B5C-868F-EFA1507D9C46}" type="pres">
      <dgm:prSet presAssocID="{9754A9F1-9F84-4F0B-A82E-CD50F625632A}" presName="node" presStyleLbl="node1" presStyleIdx="0" presStyleCnt="7">
        <dgm:presLayoutVars>
          <dgm:bulletEnabled val="1"/>
        </dgm:presLayoutVars>
      </dgm:prSet>
      <dgm:spPr/>
    </dgm:pt>
    <dgm:pt modelId="{44210C28-24AA-45DD-8601-D8B9B1163BDF}" type="pres">
      <dgm:prSet presAssocID="{DD63C883-3E2A-4640-A7AA-8500493B491A}" presName="sibTrans" presStyleLbl="sibTrans2D1" presStyleIdx="0" presStyleCnt="6"/>
      <dgm:spPr/>
    </dgm:pt>
    <dgm:pt modelId="{C85822FE-7C5B-4570-B42E-A4F12592DA09}" type="pres">
      <dgm:prSet presAssocID="{DD63C883-3E2A-4640-A7AA-8500493B491A}" presName="connectorText" presStyleLbl="sibTrans2D1" presStyleIdx="0" presStyleCnt="6"/>
      <dgm:spPr/>
    </dgm:pt>
    <dgm:pt modelId="{A34F0B80-88FB-443E-9004-34DE89C8F596}" type="pres">
      <dgm:prSet presAssocID="{AEDAC206-99D4-4AA3-A7A1-39A1908F8471}" presName="node" presStyleLbl="node1" presStyleIdx="1" presStyleCnt="7">
        <dgm:presLayoutVars>
          <dgm:bulletEnabled val="1"/>
        </dgm:presLayoutVars>
      </dgm:prSet>
      <dgm:spPr/>
    </dgm:pt>
    <dgm:pt modelId="{3391B80C-FD10-4162-B190-DD9E89DC8904}" type="pres">
      <dgm:prSet presAssocID="{EADA4BB3-7D2F-4473-9BA2-39975A4EB6CA}" presName="sibTrans" presStyleLbl="sibTrans2D1" presStyleIdx="1" presStyleCnt="6"/>
      <dgm:spPr/>
    </dgm:pt>
    <dgm:pt modelId="{5538793B-5879-4706-B72B-A92DB1DB5EE9}" type="pres">
      <dgm:prSet presAssocID="{EADA4BB3-7D2F-4473-9BA2-39975A4EB6CA}" presName="connectorText" presStyleLbl="sibTrans2D1" presStyleIdx="1" presStyleCnt="6"/>
      <dgm:spPr/>
    </dgm:pt>
    <dgm:pt modelId="{349D4DB5-C203-4186-9EF9-C39A06B1C32C}" type="pres">
      <dgm:prSet presAssocID="{17CB7C5C-4BEB-4FF2-BD55-972E0BFE2E92}" presName="node" presStyleLbl="node1" presStyleIdx="2" presStyleCnt="7">
        <dgm:presLayoutVars>
          <dgm:bulletEnabled val="1"/>
        </dgm:presLayoutVars>
      </dgm:prSet>
      <dgm:spPr/>
    </dgm:pt>
    <dgm:pt modelId="{B4FAC80C-EE23-40BB-BCD6-B22C0FD475EC}" type="pres">
      <dgm:prSet presAssocID="{923917B4-EAE5-42DB-B2ED-3A7C3A5F20D5}" presName="sibTrans" presStyleLbl="sibTrans2D1" presStyleIdx="2" presStyleCnt="6"/>
      <dgm:spPr/>
    </dgm:pt>
    <dgm:pt modelId="{BB8028B7-47A8-47D8-961C-12B8501C829C}" type="pres">
      <dgm:prSet presAssocID="{923917B4-EAE5-42DB-B2ED-3A7C3A5F20D5}" presName="connectorText" presStyleLbl="sibTrans2D1" presStyleIdx="2" presStyleCnt="6"/>
      <dgm:spPr/>
    </dgm:pt>
    <dgm:pt modelId="{691DD208-F57D-4EDF-8830-7154899A4249}" type="pres">
      <dgm:prSet presAssocID="{6A7A1587-0E2B-42A3-9C3F-86BC7E91C781}" presName="node" presStyleLbl="node1" presStyleIdx="3" presStyleCnt="7">
        <dgm:presLayoutVars>
          <dgm:bulletEnabled val="1"/>
        </dgm:presLayoutVars>
      </dgm:prSet>
      <dgm:spPr/>
    </dgm:pt>
    <dgm:pt modelId="{5BEE1872-B527-4750-9D33-603896D95EAC}" type="pres">
      <dgm:prSet presAssocID="{A88EDA67-216F-42F2-89A0-FDA929B53254}" presName="sibTrans" presStyleLbl="sibTrans2D1" presStyleIdx="3" presStyleCnt="6"/>
      <dgm:spPr/>
    </dgm:pt>
    <dgm:pt modelId="{7E782154-0F7F-460E-A7E5-368DF3B9D958}" type="pres">
      <dgm:prSet presAssocID="{A88EDA67-216F-42F2-89A0-FDA929B53254}" presName="connectorText" presStyleLbl="sibTrans2D1" presStyleIdx="3" presStyleCnt="6"/>
      <dgm:spPr/>
    </dgm:pt>
    <dgm:pt modelId="{1CC19444-C845-4894-931A-91BED2FA0146}" type="pres">
      <dgm:prSet presAssocID="{B379531E-094F-4B9D-B186-0D548B7EA835}" presName="node" presStyleLbl="node1" presStyleIdx="4" presStyleCnt="7">
        <dgm:presLayoutVars>
          <dgm:bulletEnabled val="1"/>
        </dgm:presLayoutVars>
      </dgm:prSet>
      <dgm:spPr/>
    </dgm:pt>
    <dgm:pt modelId="{295E4ACE-1019-4CFA-BB34-B3B170476D13}" type="pres">
      <dgm:prSet presAssocID="{F8E52D49-8AC1-45E9-AC07-ED2FC9FBF5E5}" presName="sibTrans" presStyleLbl="sibTrans2D1" presStyleIdx="4" presStyleCnt="6"/>
      <dgm:spPr/>
    </dgm:pt>
    <dgm:pt modelId="{07E6821B-6A9B-4C02-B92B-49AE1D8A30EB}" type="pres">
      <dgm:prSet presAssocID="{F8E52D49-8AC1-45E9-AC07-ED2FC9FBF5E5}" presName="connectorText" presStyleLbl="sibTrans2D1" presStyleIdx="4" presStyleCnt="6"/>
      <dgm:spPr/>
    </dgm:pt>
    <dgm:pt modelId="{7DDF7A3F-4D93-45F5-A23D-14A5519BA036}" type="pres">
      <dgm:prSet presAssocID="{DB65A396-704C-41A3-A227-A8E71591062E}" presName="node" presStyleLbl="node1" presStyleIdx="5" presStyleCnt="7">
        <dgm:presLayoutVars>
          <dgm:bulletEnabled val="1"/>
        </dgm:presLayoutVars>
      </dgm:prSet>
      <dgm:spPr/>
    </dgm:pt>
    <dgm:pt modelId="{71D07FE6-F411-4793-BE9D-49161F9B7DC3}" type="pres">
      <dgm:prSet presAssocID="{CF9A2581-97F4-47A6-AA15-87573735941D}" presName="sibTrans" presStyleLbl="sibTrans2D1" presStyleIdx="5" presStyleCnt="6"/>
      <dgm:spPr/>
    </dgm:pt>
    <dgm:pt modelId="{1D2C09BA-3040-4ED5-88DA-C507735D4478}" type="pres">
      <dgm:prSet presAssocID="{CF9A2581-97F4-47A6-AA15-87573735941D}" presName="connectorText" presStyleLbl="sibTrans2D1" presStyleIdx="5" presStyleCnt="6"/>
      <dgm:spPr/>
    </dgm:pt>
    <dgm:pt modelId="{2E4BA0FC-F10A-49BF-AB18-F467C89CB10F}" type="pres">
      <dgm:prSet presAssocID="{3CD2EA34-4FB2-4196-B759-C54B58D50E8F}" presName="node" presStyleLbl="node1" presStyleIdx="6" presStyleCnt="7">
        <dgm:presLayoutVars>
          <dgm:bulletEnabled val="1"/>
        </dgm:presLayoutVars>
      </dgm:prSet>
      <dgm:spPr/>
    </dgm:pt>
  </dgm:ptLst>
  <dgm:cxnLst>
    <dgm:cxn modelId="{67D24E0A-5BA5-48DD-AEF4-7B786FD5981A}" type="presOf" srcId="{EADA4BB3-7D2F-4473-9BA2-39975A4EB6CA}" destId="{3391B80C-FD10-4162-B190-DD9E89DC8904}" srcOrd="0" destOrd="0" presId="urn:microsoft.com/office/officeart/2005/8/layout/process2"/>
    <dgm:cxn modelId="{1E629219-4A9E-46EB-86F5-37BC4B13CA1F}" type="presOf" srcId="{F8E52D49-8AC1-45E9-AC07-ED2FC9FBF5E5}" destId="{295E4ACE-1019-4CFA-BB34-B3B170476D13}" srcOrd="0" destOrd="0" presId="urn:microsoft.com/office/officeart/2005/8/layout/process2"/>
    <dgm:cxn modelId="{14D5C01A-F64E-4700-8EB7-55693B3D750A}" type="presOf" srcId="{923917B4-EAE5-42DB-B2ED-3A7C3A5F20D5}" destId="{BB8028B7-47A8-47D8-961C-12B8501C829C}" srcOrd="1" destOrd="0" presId="urn:microsoft.com/office/officeart/2005/8/layout/process2"/>
    <dgm:cxn modelId="{FA89881B-606E-4362-8678-EFF02A87BC43}" type="presOf" srcId="{F8E52D49-8AC1-45E9-AC07-ED2FC9FBF5E5}" destId="{07E6821B-6A9B-4C02-B92B-49AE1D8A30EB}" srcOrd="1" destOrd="0" presId="urn:microsoft.com/office/officeart/2005/8/layout/process2"/>
    <dgm:cxn modelId="{54BB452D-A011-483B-8AA9-5DE86F62C4C0}" srcId="{60678D3A-9BAC-4631-9D5C-EE93A9E6E010}" destId="{6A7A1587-0E2B-42A3-9C3F-86BC7E91C781}" srcOrd="3" destOrd="0" parTransId="{C0C329BE-67A1-4DC2-A2EF-CB615D118210}" sibTransId="{A88EDA67-216F-42F2-89A0-FDA929B53254}"/>
    <dgm:cxn modelId="{E4D92C33-1DD0-40CA-BC5C-6D9E2A4C3C50}" type="presOf" srcId="{CF9A2581-97F4-47A6-AA15-87573735941D}" destId="{1D2C09BA-3040-4ED5-88DA-C507735D4478}" srcOrd="1" destOrd="0" presId="urn:microsoft.com/office/officeart/2005/8/layout/process2"/>
    <dgm:cxn modelId="{C7C16333-4524-4606-8782-6F836316897D}" type="presOf" srcId="{17CB7C5C-4BEB-4FF2-BD55-972E0BFE2E92}" destId="{349D4DB5-C203-4186-9EF9-C39A06B1C32C}" srcOrd="0" destOrd="0" presId="urn:microsoft.com/office/officeart/2005/8/layout/process2"/>
    <dgm:cxn modelId="{62A05637-2F0D-4D83-AF2E-A44A29ECA71C}" type="presOf" srcId="{9754A9F1-9F84-4F0B-A82E-CD50F625632A}" destId="{3F84A0C5-6CE7-4B5C-868F-EFA1507D9C46}" srcOrd="0" destOrd="0" presId="urn:microsoft.com/office/officeart/2005/8/layout/process2"/>
    <dgm:cxn modelId="{73C51E5F-A1C0-4161-A752-9BA9F051DE9D}" type="presOf" srcId="{923917B4-EAE5-42DB-B2ED-3A7C3A5F20D5}" destId="{B4FAC80C-EE23-40BB-BCD6-B22C0FD475EC}" srcOrd="0" destOrd="0" presId="urn:microsoft.com/office/officeart/2005/8/layout/process2"/>
    <dgm:cxn modelId="{AF1BFA6C-D1AB-467B-88A9-98C3D689C3FD}" type="presOf" srcId="{A88EDA67-216F-42F2-89A0-FDA929B53254}" destId="{7E782154-0F7F-460E-A7E5-368DF3B9D958}" srcOrd="1" destOrd="0" presId="urn:microsoft.com/office/officeart/2005/8/layout/process2"/>
    <dgm:cxn modelId="{AC7F6A4E-AC37-4E81-B4A0-FAA24482BEB4}" type="presOf" srcId="{3CD2EA34-4FB2-4196-B759-C54B58D50E8F}" destId="{2E4BA0FC-F10A-49BF-AB18-F467C89CB10F}" srcOrd="0" destOrd="0" presId="urn:microsoft.com/office/officeart/2005/8/layout/process2"/>
    <dgm:cxn modelId="{E1DACA72-A0EE-4346-A29E-534824B492E9}" type="presOf" srcId="{6A7A1587-0E2B-42A3-9C3F-86BC7E91C781}" destId="{691DD208-F57D-4EDF-8830-7154899A4249}" srcOrd="0" destOrd="0" presId="urn:microsoft.com/office/officeart/2005/8/layout/process2"/>
    <dgm:cxn modelId="{052C497B-A419-4936-A604-4143CD7044E6}" srcId="{60678D3A-9BAC-4631-9D5C-EE93A9E6E010}" destId="{AEDAC206-99D4-4AA3-A7A1-39A1908F8471}" srcOrd="1" destOrd="0" parTransId="{DA4C4E28-7C49-4C54-8986-96A1F862616A}" sibTransId="{EADA4BB3-7D2F-4473-9BA2-39975A4EB6CA}"/>
    <dgm:cxn modelId="{D32BB07D-6ED6-435F-B243-696469005ED9}" srcId="{60678D3A-9BAC-4631-9D5C-EE93A9E6E010}" destId="{9754A9F1-9F84-4F0B-A82E-CD50F625632A}" srcOrd="0" destOrd="0" parTransId="{390CC58A-7272-49A8-BD98-C3C923132132}" sibTransId="{DD63C883-3E2A-4640-A7AA-8500493B491A}"/>
    <dgm:cxn modelId="{FBD88585-DF61-4FA0-8397-11298B464D72}" type="presOf" srcId="{CF9A2581-97F4-47A6-AA15-87573735941D}" destId="{71D07FE6-F411-4793-BE9D-49161F9B7DC3}" srcOrd="0" destOrd="0" presId="urn:microsoft.com/office/officeart/2005/8/layout/process2"/>
    <dgm:cxn modelId="{5941D285-0ACA-4DD7-B18C-B20643C178A0}" type="presOf" srcId="{A88EDA67-216F-42F2-89A0-FDA929B53254}" destId="{5BEE1872-B527-4750-9D33-603896D95EAC}" srcOrd="0" destOrd="0" presId="urn:microsoft.com/office/officeart/2005/8/layout/process2"/>
    <dgm:cxn modelId="{5CA3E98C-7528-4C49-9C69-7ACCB7B824D7}" type="presOf" srcId="{DD63C883-3E2A-4640-A7AA-8500493B491A}" destId="{C85822FE-7C5B-4570-B42E-A4F12592DA09}" srcOrd="1" destOrd="0" presId="urn:microsoft.com/office/officeart/2005/8/layout/process2"/>
    <dgm:cxn modelId="{A23AFC8C-25D8-474C-92EB-E811F7461513}" type="presOf" srcId="{DD63C883-3E2A-4640-A7AA-8500493B491A}" destId="{44210C28-24AA-45DD-8601-D8B9B1163BDF}" srcOrd="0" destOrd="0" presId="urn:microsoft.com/office/officeart/2005/8/layout/process2"/>
    <dgm:cxn modelId="{7C3AB890-E84E-46AE-8976-D3915A9A4A13}" srcId="{60678D3A-9BAC-4631-9D5C-EE93A9E6E010}" destId="{B379531E-094F-4B9D-B186-0D548B7EA835}" srcOrd="4" destOrd="0" parTransId="{4352635E-54AC-4CED-AF4F-FC0200A7E69D}" sibTransId="{F8E52D49-8AC1-45E9-AC07-ED2FC9FBF5E5}"/>
    <dgm:cxn modelId="{7B2C5296-0E93-4952-99B4-7D221D2FCCB9}" type="presOf" srcId="{AEDAC206-99D4-4AA3-A7A1-39A1908F8471}" destId="{A34F0B80-88FB-443E-9004-34DE89C8F596}" srcOrd="0" destOrd="0" presId="urn:microsoft.com/office/officeart/2005/8/layout/process2"/>
    <dgm:cxn modelId="{90C46DA6-07A2-485D-80EB-9A06DB0978CE}" type="presOf" srcId="{EADA4BB3-7D2F-4473-9BA2-39975A4EB6CA}" destId="{5538793B-5879-4706-B72B-A92DB1DB5EE9}" srcOrd="1" destOrd="0" presId="urn:microsoft.com/office/officeart/2005/8/layout/process2"/>
    <dgm:cxn modelId="{859A53AA-A421-4068-88B7-E321F859026E}" srcId="{60678D3A-9BAC-4631-9D5C-EE93A9E6E010}" destId="{17CB7C5C-4BEB-4FF2-BD55-972E0BFE2E92}" srcOrd="2" destOrd="0" parTransId="{B7E6D617-D57F-4AD0-9DB7-2DCC1A796E24}" sibTransId="{923917B4-EAE5-42DB-B2ED-3A7C3A5F20D5}"/>
    <dgm:cxn modelId="{9E61DBC4-5A3E-40D3-AA51-F0AE7F50E1B4}" srcId="{60678D3A-9BAC-4631-9D5C-EE93A9E6E010}" destId="{DB65A396-704C-41A3-A227-A8E71591062E}" srcOrd="5" destOrd="0" parTransId="{DC479835-2B45-4C6C-93E7-3BBF8D52B983}" sibTransId="{CF9A2581-97F4-47A6-AA15-87573735941D}"/>
    <dgm:cxn modelId="{7EAB2DD1-80ED-4E3B-BD80-9EA204EA5D82}" type="presOf" srcId="{DB65A396-704C-41A3-A227-A8E71591062E}" destId="{7DDF7A3F-4D93-45F5-A23D-14A5519BA036}" srcOrd="0" destOrd="0" presId="urn:microsoft.com/office/officeart/2005/8/layout/process2"/>
    <dgm:cxn modelId="{DDB4EED4-38A6-4A70-8739-6A54CA081D0C}" srcId="{60678D3A-9BAC-4631-9D5C-EE93A9E6E010}" destId="{3CD2EA34-4FB2-4196-B759-C54B58D50E8F}" srcOrd="6" destOrd="0" parTransId="{AB8513A6-3F3B-42DB-837D-31F673EE4A8B}" sibTransId="{20BA86DA-215C-4807-9AE4-28B063AC4C8D}"/>
    <dgm:cxn modelId="{7A0092D9-FC18-4AE5-A3F0-E9C825035C0B}" type="presOf" srcId="{60678D3A-9BAC-4631-9D5C-EE93A9E6E010}" destId="{C034F4A2-6201-4A8E-A55C-1174EA211373}" srcOrd="0" destOrd="0" presId="urn:microsoft.com/office/officeart/2005/8/layout/process2"/>
    <dgm:cxn modelId="{5E5CD5E1-1B87-4E69-883A-30815C169DBF}" type="presOf" srcId="{B379531E-094F-4B9D-B186-0D548B7EA835}" destId="{1CC19444-C845-4894-931A-91BED2FA0146}" srcOrd="0" destOrd="0" presId="urn:microsoft.com/office/officeart/2005/8/layout/process2"/>
    <dgm:cxn modelId="{57DCDF2D-BD84-4AB1-B993-C362E9B8E759}" type="presParOf" srcId="{C034F4A2-6201-4A8E-A55C-1174EA211373}" destId="{3F84A0C5-6CE7-4B5C-868F-EFA1507D9C46}" srcOrd="0" destOrd="0" presId="urn:microsoft.com/office/officeart/2005/8/layout/process2"/>
    <dgm:cxn modelId="{0ED221DC-8FC8-4CFA-9778-32C17C4F6E18}" type="presParOf" srcId="{C034F4A2-6201-4A8E-A55C-1174EA211373}" destId="{44210C28-24AA-45DD-8601-D8B9B1163BDF}" srcOrd="1" destOrd="0" presId="urn:microsoft.com/office/officeart/2005/8/layout/process2"/>
    <dgm:cxn modelId="{64BFB2F2-3458-46A8-B576-2DB8E03095FA}" type="presParOf" srcId="{44210C28-24AA-45DD-8601-D8B9B1163BDF}" destId="{C85822FE-7C5B-4570-B42E-A4F12592DA09}" srcOrd="0" destOrd="0" presId="urn:microsoft.com/office/officeart/2005/8/layout/process2"/>
    <dgm:cxn modelId="{2CDA325C-C48E-4615-9024-01DF781DB201}" type="presParOf" srcId="{C034F4A2-6201-4A8E-A55C-1174EA211373}" destId="{A34F0B80-88FB-443E-9004-34DE89C8F596}" srcOrd="2" destOrd="0" presId="urn:microsoft.com/office/officeart/2005/8/layout/process2"/>
    <dgm:cxn modelId="{0D991488-E29B-4CA5-A493-ADC23C88CB27}" type="presParOf" srcId="{C034F4A2-6201-4A8E-A55C-1174EA211373}" destId="{3391B80C-FD10-4162-B190-DD9E89DC8904}" srcOrd="3" destOrd="0" presId="urn:microsoft.com/office/officeart/2005/8/layout/process2"/>
    <dgm:cxn modelId="{D9FE8789-7D18-4154-9BDA-2FF13341EBE9}" type="presParOf" srcId="{3391B80C-FD10-4162-B190-DD9E89DC8904}" destId="{5538793B-5879-4706-B72B-A92DB1DB5EE9}" srcOrd="0" destOrd="0" presId="urn:microsoft.com/office/officeart/2005/8/layout/process2"/>
    <dgm:cxn modelId="{52F7DB77-5634-45E5-8374-7EC8369163D2}" type="presParOf" srcId="{C034F4A2-6201-4A8E-A55C-1174EA211373}" destId="{349D4DB5-C203-4186-9EF9-C39A06B1C32C}" srcOrd="4" destOrd="0" presId="urn:microsoft.com/office/officeart/2005/8/layout/process2"/>
    <dgm:cxn modelId="{21F80A2C-560A-4BEE-BE5E-8C3D7080DCC1}" type="presParOf" srcId="{C034F4A2-6201-4A8E-A55C-1174EA211373}" destId="{B4FAC80C-EE23-40BB-BCD6-B22C0FD475EC}" srcOrd="5" destOrd="0" presId="urn:microsoft.com/office/officeart/2005/8/layout/process2"/>
    <dgm:cxn modelId="{F2BC1899-0440-4EF8-93DC-072CEB626E21}" type="presParOf" srcId="{B4FAC80C-EE23-40BB-BCD6-B22C0FD475EC}" destId="{BB8028B7-47A8-47D8-961C-12B8501C829C}" srcOrd="0" destOrd="0" presId="urn:microsoft.com/office/officeart/2005/8/layout/process2"/>
    <dgm:cxn modelId="{B53260DC-6919-476E-AE4D-1B0F29B36961}" type="presParOf" srcId="{C034F4A2-6201-4A8E-A55C-1174EA211373}" destId="{691DD208-F57D-4EDF-8830-7154899A4249}" srcOrd="6" destOrd="0" presId="urn:microsoft.com/office/officeart/2005/8/layout/process2"/>
    <dgm:cxn modelId="{07BAE3B7-644D-4268-AB89-EBBD04D0588F}" type="presParOf" srcId="{C034F4A2-6201-4A8E-A55C-1174EA211373}" destId="{5BEE1872-B527-4750-9D33-603896D95EAC}" srcOrd="7" destOrd="0" presId="urn:microsoft.com/office/officeart/2005/8/layout/process2"/>
    <dgm:cxn modelId="{838207CB-16A4-44FF-B4D7-2427BFBC64FF}" type="presParOf" srcId="{5BEE1872-B527-4750-9D33-603896D95EAC}" destId="{7E782154-0F7F-460E-A7E5-368DF3B9D958}" srcOrd="0" destOrd="0" presId="urn:microsoft.com/office/officeart/2005/8/layout/process2"/>
    <dgm:cxn modelId="{BFEF9B0D-2CED-4FE9-9B19-3628F38C055B}" type="presParOf" srcId="{C034F4A2-6201-4A8E-A55C-1174EA211373}" destId="{1CC19444-C845-4894-931A-91BED2FA0146}" srcOrd="8" destOrd="0" presId="urn:microsoft.com/office/officeart/2005/8/layout/process2"/>
    <dgm:cxn modelId="{5E7B1BDA-4093-4DEC-BFAF-13F73E9A0E7F}" type="presParOf" srcId="{C034F4A2-6201-4A8E-A55C-1174EA211373}" destId="{295E4ACE-1019-4CFA-BB34-B3B170476D13}" srcOrd="9" destOrd="0" presId="urn:microsoft.com/office/officeart/2005/8/layout/process2"/>
    <dgm:cxn modelId="{5B0D1E2D-038D-414D-B853-14EAD071E3CC}" type="presParOf" srcId="{295E4ACE-1019-4CFA-BB34-B3B170476D13}" destId="{07E6821B-6A9B-4C02-B92B-49AE1D8A30EB}" srcOrd="0" destOrd="0" presId="urn:microsoft.com/office/officeart/2005/8/layout/process2"/>
    <dgm:cxn modelId="{6555D190-B7FC-4D74-9191-024C8DB5128B}" type="presParOf" srcId="{C034F4A2-6201-4A8E-A55C-1174EA211373}" destId="{7DDF7A3F-4D93-45F5-A23D-14A5519BA036}" srcOrd="10" destOrd="0" presId="urn:microsoft.com/office/officeart/2005/8/layout/process2"/>
    <dgm:cxn modelId="{0A6BE1B0-1AAA-4BEE-AEDD-5C99E0A1DC44}" type="presParOf" srcId="{C034F4A2-6201-4A8E-A55C-1174EA211373}" destId="{71D07FE6-F411-4793-BE9D-49161F9B7DC3}" srcOrd="11" destOrd="0" presId="urn:microsoft.com/office/officeart/2005/8/layout/process2"/>
    <dgm:cxn modelId="{B8DAE117-CB64-4C04-B178-2CA276645B06}" type="presParOf" srcId="{71D07FE6-F411-4793-BE9D-49161F9B7DC3}" destId="{1D2C09BA-3040-4ED5-88DA-C507735D4478}" srcOrd="0" destOrd="0" presId="urn:microsoft.com/office/officeart/2005/8/layout/process2"/>
    <dgm:cxn modelId="{9806CA00-F4D1-46C4-9C02-E8E04E08D2C5}" type="presParOf" srcId="{C034F4A2-6201-4A8E-A55C-1174EA211373}" destId="{2E4BA0FC-F10A-49BF-AB18-F467C89CB10F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4A0C5-6CE7-4B5C-868F-EFA1507D9C46}">
      <dsp:nvSpPr>
        <dsp:cNvPr id="0" name=""/>
        <dsp:cNvSpPr/>
      </dsp:nvSpPr>
      <dsp:spPr>
        <a:xfrm>
          <a:off x="4481983" y="648"/>
          <a:ext cx="2046504" cy="53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 err="1">
              <a:latin typeface="Century Gothic" panose="020B0502020202020204"/>
            </a:rPr>
            <a:t>Discussing</a:t>
          </a:r>
          <a:r>
            <a:rPr lang="pl-PL" sz="1300" kern="1200" dirty="0">
              <a:latin typeface="Century Gothic" panose="020B0502020202020204"/>
            </a:rPr>
            <a:t> the</a:t>
          </a:r>
          <a:r>
            <a:rPr lang="pl-PL" sz="1300" b="0" i="0" u="none" strike="noStrike" kern="1200" cap="none" baseline="0" noProof="0" dirty="0">
              <a:latin typeface="Century Gothic"/>
            </a:rPr>
            <a:t> </a:t>
          </a:r>
          <a:r>
            <a:rPr lang="pl-PL" sz="1300" b="0" i="0" u="none" strike="noStrike" kern="1200" cap="none" baseline="0" noProof="0" dirty="0" err="1">
              <a:latin typeface="Century Gothic"/>
            </a:rPr>
            <a:t>project</a:t>
          </a:r>
          <a:endParaRPr lang="pl-PL" sz="1300" b="0" i="0" u="none" strike="noStrike" kern="1200" cap="none" baseline="0" noProof="0" dirty="0" err="1">
            <a:solidFill>
              <a:srgbClr val="010000"/>
            </a:solidFill>
            <a:latin typeface="Century Gothic"/>
          </a:endParaRPr>
        </a:p>
      </dsp:txBody>
      <dsp:txXfrm>
        <a:off x="4497532" y="16197"/>
        <a:ext cx="2015406" cy="499774"/>
      </dsp:txXfrm>
    </dsp:sp>
    <dsp:sp modelId="{44210C28-24AA-45DD-8601-D8B9B1163BDF}">
      <dsp:nvSpPr>
        <dsp:cNvPr id="0" name=""/>
        <dsp:cNvSpPr/>
      </dsp:nvSpPr>
      <dsp:spPr>
        <a:xfrm rot="5400000">
          <a:off x="5405696" y="544792"/>
          <a:ext cx="199077" cy="238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000" kern="1200"/>
        </a:p>
      </dsp:txBody>
      <dsp:txXfrm rot="-5400000">
        <a:off x="5433567" y="564700"/>
        <a:ext cx="143336" cy="139354"/>
      </dsp:txXfrm>
    </dsp:sp>
    <dsp:sp modelId="{A34F0B80-88FB-443E-9004-34DE89C8F596}">
      <dsp:nvSpPr>
        <dsp:cNvPr id="0" name=""/>
        <dsp:cNvSpPr/>
      </dsp:nvSpPr>
      <dsp:spPr>
        <a:xfrm>
          <a:off x="4481983" y="796957"/>
          <a:ext cx="2046504" cy="53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 err="1">
              <a:latin typeface="Century Gothic" panose="020B0502020202020204"/>
            </a:rPr>
            <a:t>Setting</a:t>
          </a:r>
          <a:r>
            <a:rPr lang="pl-PL" sz="1300" kern="1200" dirty="0">
              <a:latin typeface="Century Gothic" panose="020B0502020202020204"/>
            </a:rPr>
            <a:t> </a:t>
          </a:r>
          <a:r>
            <a:rPr lang="pl-PL" sz="1300" kern="1200" dirty="0" err="1">
              <a:latin typeface="Century Gothic" panose="020B0502020202020204"/>
            </a:rPr>
            <a:t>up</a:t>
          </a:r>
          <a:r>
            <a:rPr lang="pl-PL" sz="1300" kern="1200" dirty="0">
              <a:latin typeface="Century Gothic" panose="020B0502020202020204"/>
            </a:rPr>
            <a:t> a plan (main functions)</a:t>
          </a:r>
          <a:endParaRPr lang="pl-PL" sz="1300" kern="1200" dirty="0"/>
        </a:p>
      </dsp:txBody>
      <dsp:txXfrm>
        <a:off x="4497532" y="812506"/>
        <a:ext cx="2015406" cy="499774"/>
      </dsp:txXfrm>
    </dsp:sp>
    <dsp:sp modelId="{3391B80C-FD10-4162-B190-DD9E89DC8904}">
      <dsp:nvSpPr>
        <dsp:cNvPr id="0" name=""/>
        <dsp:cNvSpPr/>
      </dsp:nvSpPr>
      <dsp:spPr>
        <a:xfrm rot="5400000">
          <a:off x="5405696" y="1341102"/>
          <a:ext cx="199077" cy="238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000" kern="1200"/>
        </a:p>
      </dsp:txBody>
      <dsp:txXfrm rot="-5400000">
        <a:off x="5433567" y="1361010"/>
        <a:ext cx="143336" cy="139354"/>
      </dsp:txXfrm>
    </dsp:sp>
    <dsp:sp modelId="{349D4DB5-C203-4186-9EF9-C39A06B1C32C}">
      <dsp:nvSpPr>
        <dsp:cNvPr id="0" name=""/>
        <dsp:cNvSpPr/>
      </dsp:nvSpPr>
      <dsp:spPr>
        <a:xfrm>
          <a:off x="4481983" y="1593267"/>
          <a:ext cx="2046504" cy="53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 err="1">
              <a:latin typeface="Century Gothic" panose="020B0502020202020204"/>
            </a:rPr>
            <a:t>Implementing</a:t>
          </a:r>
          <a:r>
            <a:rPr lang="pl-PL" sz="1300" kern="1200" dirty="0">
              <a:latin typeface="Century Gothic" panose="020B0502020202020204"/>
            </a:rPr>
            <a:t> </a:t>
          </a:r>
          <a:r>
            <a:rPr lang="pl-PL" sz="1300" kern="1200" dirty="0" err="1">
              <a:latin typeface="Century Gothic" panose="020B0502020202020204"/>
            </a:rPr>
            <a:t>features</a:t>
          </a:r>
          <a:endParaRPr lang="pl-PL" sz="1300" kern="1200" dirty="0" err="1"/>
        </a:p>
      </dsp:txBody>
      <dsp:txXfrm>
        <a:off x="4497532" y="1608816"/>
        <a:ext cx="2015406" cy="499774"/>
      </dsp:txXfrm>
    </dsp:sp>
    <dsp:sp modelId="{B4FAC80C-EE23-40BB-BCD6-B22C0FD475EC}">
      <dsp:nvSpPr>
        <dsp:cNvPr id="0" name=""/>
        <dsp:cNvSpPr/>
      </dsp:nvSpPr>
      <dsp:spPr>
        <a:xfrm rot="5400000">
          <a:off x="5405696" y="2137411"/>
          <a:ext cx="199077" cy="238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000" kern="1200"/>
        </a:p>
      </dsp:txBody>
      <dsp:txXfrm rot="-5400000">
        <a:off x="5433567" y="2157319"/>
        <a:ext cx="143336" cy="139354"/>
      </dsp:txXfrm>
    </dsp:sp>
    <dsp:sp modelId="{691DD208-F57D-4EDF-8830-7154899A4249}">
      <dsp:nvSpPr>
        <dsp:cNvPr id="0" name=""/>
        <dsp:cNvSpPr/>
      </dsp:nvSpPr>
      <dsp:spPr>
        <a:xfrm>
          <a:off x="4481983" y="2389576"/>
          <a:ext cx="2046504" cy="53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 err="1">
              <a:latin typeface="Century Gothic" panose="020B0502020202020204"/>
            </a:rPr>
            <a:t>Testing</a:t>
          </a:r>
          <a:endParaRPr lang="pl-PL" sz="1300" kern="1200" dirty="0">
            <a:latin typeface="Century Gothic" panose="020B0502020202020204"/>
          </a:endParaRPr>
        </a:p>
      </dsp:txBody>
      <dsp:txXfrm>
        <a:off x="4497532" y="2405125"/>
        <a:ext cx="2015406" cy="499774"/>
      </dsp:txXfrm>
    </dsp:sp>
    <dsp:sp modelId="{5BEE1872-B527-4750-9D33-603896D95EAC}">
      <dsp:nvSpPr>
        <dsp:cNvPr id="0" name=""/>
        <dsp:cNvSpPr/>
      </dsp:nvSpPr>
      <dsp:spPr>
        <a:xfrm rot="5400000">
          <a:off x="5405696" y="2933721"/>
          <a:ext cx="199077" cy="238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000" kern="1200"/>
        </a:p>
      </dsp:txBody>
      <dsp:txXfrm rot="-5400000">
        <a:off x="5433567" y="2953629"/>
        <a:ext cx="143336" cy="139354"/>
      </dsp:txXfrm>
    </dsp:sp>
    <dsp:sp modelId="{1CC19444-C845-4894-931A-91BED2FA0146}">
      <dsp:nvSpPr>
        <dsp:cNvPr id="0" name=""/>
        <dsp:cNvSpPr/>
      </dsp:nvSpPr>
      <dsp:spPr>
        <a:xfrm>
          <a:off x="4481983" y="3185885"/>
          <a:ext cx="2046504" cy="53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 err="1">
              <a:latin typeface="Century Gothic" panose="020B0502020202020204"/>
            </a:rPr>
            <a:t>Fixing</a:t>
          </a:r>
          <a:r>
            <a:rPr lang="pl-PL" sz="1300" kern="1200" dirty="0">
              <a:latin typeface="Century Gothic" panose="020B0502020202020204"/>
            </a:rPr>
            <a:t> minor </a:t>
          </a:r>
          <a:r>
            <a:rPr lang="pl-PL" sz="1300" kern="1200" dirty="0" err="1">
              <a:latin typeface="Century Gothic" panose="020B0502020202020204"/>
            </a:rPr>
            <a:t>or</a:t>
          </a:r>
          <a:r>
            <a:rPr lang="pl-PL" sz="1300" kern="1200" dirty="0">
              <a:latin typeface="Century Gothic" panose="020B0502020202020204"/>
            </a:rPr>
            <a:t> major </a:t>
          </a:r>
          <a:r>
            <a:rPr lang="pl-PL" sz="1300" kern="1200" dirty="0" err="1">
              <a:latin typeface="Century Gothic" panose="020B0502020202020204"/>
            </a:rPr>
            <a:t>problems</a:t>
          </a:r>
          <a:r>
            <a:rPr lang="pl-PL" sz="1300" kern="1200" dirty="0">
              <a:latin typeface="Century Gothic" panose="020B0502020202020204"/>
            </a:rPr>
            <a:t> with the code</a:t>
          </a:r>
        </a:p>
      </dsp:txBody>
      <dsp:txXfrm>
        <a:off x="4497532" y="3201434"/>
        <a:ext cx="2015406" cy="499774"/>
      </dsp:txXfrm>
    </dsp:sp>
    <dsp:sp modelId="{295E4ACE-1019-4CFA-BB34-B3B170476D13}">
      <dsp:nvSpPr>
        <dsp:cNvPr id="0" name=""/>
        <dsp:cNvSpPr/>
      </dsp:nvSpPr>
      <dsp:spPr>
        <a:xfrm rot="5400000">
          <a:off x="5405696" y="3730030"/>
          <a:ext cx="199077" cy="238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000" kern="1200"/>
        </a:p>
      </dsp:txBody>
      <dsp:txXfrm rot="-5400000">
        <a:off x="5433567" y="3749938"/>
        <a:ext cx="143336" cy="139354"/>
      </dsp:txXfrm>
    </dsp:sp>
    <dsp:sp modelId="{7DDF7A3F-4D93-45F5-A23D-14A5519BA036}">
      <dsp:nvSpPr>
        <dsp:cNvPr id="0" name=""/>
        <dsp:cNvSpPr/>
      </dsp:nvSpPr>
      <dsp:spPr>
        <a:xfrm>
          <a:off x="4481983" y="3982195"/>
          <a:ext cx="2046504" cy="53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>
              <a:latin typeface="Century Gothic" panose="020B0502020202020204"/>
            </a:rPr>
            <a:t>Testing</a:t>
          </a:r>
        </a:p>
      </dsp:txBody>
      <dsp:txXfrm>
        <a:off x="4497532" y="3997744"/>
        <a:ext cx="2015406" cy="499774"/>
      </dsp:txXfrm>
    </dsp:sp>
    <dsp:sp modelId="{71D07FE6-F411-4793-BE9D-49161F9B7DC3}">
      <dsp:nvSpPr>
        <dsp:cNvPr id="0" name=""/>
        <dsp:cNvSpPr/>
      </dsp:nvSpPr>
      <dsp:spPr>
        <a:xfrm rot="5400000">
          <a:off x="5405696" y="4526340"/>
          <a:ext cx="199077" cy="238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000" kern="1200"/>
        </a:p>
      </dsp:txBody>
      <dsp:txXfrm rot="-5400000">
        <a:off x="5433567" y="4546248"/>
        <a:ext cx="143336" cy="139354"/>
      </dsp:txXfrm>
    </dsp:sp>
    <dsp:sp modelId="{2E4BA0FC-F10A-49BF-AB18-F467C89CB10F}">
      <dsp:nvSpPr>
        <dsp:cNvPr id="0" name=""/>
        <dsp:cNvSpPr/>
      </dsp:nvSpPr>
      <dsp:spPr>
        <a:xfrm>
          <a:off x="4481983" y="4778504"/>
          <a:ext cx="2046504" cy="530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 err="1">
              <a:latin typeface="Century Gothic" panose="020B0502020202020204"/>
            </a:rPr>
            <a:t>Presenting</a:t>
          </a:r>
          <a:r>
            <a:rPr lang="pl-PL" sz="1300" kern="1200" dirty="0">
              <a:latin typeface="Century Gothic" panose="020B0502020202020204"/>
            </a:rPr>
            <a:t> </a:t>
          </a:r>
          <a:r>
            <a:rPr lang="pl-PL" sz="1300" kern="1200" dirty="0" err="1">
              <a:latin typeface="Century Gothic" panose="020B0502020202020204"/>
            </a:rPr>
            <a:t>final</a:t>
          </a:r>
          <a:r>
            <a:rPr lang="pl-PL" sz="1300" kern="1200" dirty="0">
              <a:latin typeface="Century Gothic" panose="020B0502020202020204"/>
            </a:rPr>
            <a:t> </a:t>
          </a:r>
          <a:r>
            <a:rPr lang="pl-PL" sz="1300" kern="1200" dirty="0" err="1">
              <a:latin typeface="Century Gothic" panose="020B0502020202020204"/>
            </a:rPr>
            <a:t>product</a:t>
          </a:r>
        </a:p>
      </dsp:txBody>
      <dsp:txXfrm>
        <a:off x="4497532" y="4794053"/>
        <a:ext cx="2015406" cy="499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0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9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33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0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6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25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1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7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1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1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1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4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6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5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50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8C21D5-3AAB-45B1-B9C4-D9EAD811A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65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6000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DIce</a:t>
            </a:r>
            <a:r>
              <a:rPr lang="pl-PL" sz="60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poker 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TOMASZ LESZCZYŃSKI &amp; ARKADIUSZ KOWALCZYK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4661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BCC299-4B2F-4387-8FCA-133BAD79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237" y="-297951"/>
            <a:ext cx="12303300" cy="1905000"/>
          </a:xfrm>
        </p:spPr>
        <p:txBody>
          <a:bodyPr>
            <a:normAutofit/>
          </a:bodyPr>
          <a:lstStyle/>
          <a:p>
            <a:pPr algn="ctr"/>
            <a:r>
              <a:rPr lang="pl-PL" sz="4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STARTING FROM SCRATCH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75208BC1-681D-43D8-83ED-A0C370BE6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88803"/>
              </p:ext>
            </p:extLst>
          </p:nvPr>
        </p:nvGraphicFramePr>
        <p:xfrm>
          <a:off x="590763" y="1172110"/>
          <a:ext cx="11010471" cy="5310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24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BCC299-4B2F-4387-8FCA-133BAD79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237" y="-297951"/>
            <a:ext cx="12303300" cy="1905000"/>
          </a:xfrm>
        </p:spPr>
        <p:txBody>
          <a:bodyPr>
            <a:normAutofit/>
          </a:bodyPr>
          <a:lstStyle/>
          <a:p>
            <a:pPr algn="ctr"/>
            <a:r>
              <a:rPr lang="pl-PL" sz="400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THe</a:t>
            </a:r>
            <a:r>
              <a:rPr lang="pl-PL" sz="4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pl-PL" sz="400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mechanism</a:t>
            </a:r>
            <a:r>
              <a:rPr lang="pl-PL" sz="4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of the </a:t>
            </a:r>
            <a:r>
              <a:rPr lang="pl-PL" sz="4000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game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6C141DA5-C42C-431D-BD12-A8B7C7AF1C3F}"/>
              </a:ext>
            </a:extLst>
          </p:cNvPr>
          <p:cNvSpPr txBox="1"/>
          <p:nvPr/>
        </p:nvSpPr>
        <p:spPr>
          <a:xfrm>
            <a:off x="820221" y="2232916"/>
            <a:ext cx="929297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pl-PL" sz="2800" dirty="0"/>
          </a:p>
          <a:p>
            <a:endParaRPr lang="pl-PL" dirty="0"/>
          </a:p>
          <a:p>
            <a:pPr marL="285750" indent="-285750">
              <a:buFont typeface="Arial"/>
              <a:buChar char="•"/>
            </a:pP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021F1F2-989F-4C72-8AA2-2AE809D68366}"/>
              </a:ext>
            </a:extLst>
          </p:cNvPr>
          <p:cNvSpPr txBox="1"/>
          <p:nvPr/>
        </p:nvSpPr>
        <p:spPr>
          <a:xfrm>
            <a:off x="494872" y="1796264"/>
            <a:ext cx="1019196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game</a:t>
            </a:r>
            <a:r>
              <a:rPr lang="pl-PL" dirty="0"/>
              <a:t> </a:t>
            </a:r>
            <a:r>
              <a:rPr lang="pl-PL" dirty="0" err="1"/>
              <a:t>consists</a:t>
            </a:r>
            <a:r>
              <a:rPr lang="pl-PL" dirty="0"/>
              <a:t> of 2 </a:t>
            </a:r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: </a:t>
            </a:r>
            <a:r>
              <a:rPr lang="pl-PL" dirty="0" err="1"/>
              <a:t>hand</a:t>
            </a:r>
            <a:r>
              <a:rPr lang="pl-PL" dirty="0"/>
              <a:t> and </a:t>
            </a:r>
            <a:r>
              <a:rPr lang="pl-PL" dirty="0" err="1"/>
              <a:t>points</a:t>
            </a:r>
            <a:r>
              <a:rPr lang="pl-PL" dirty="0"/>
              <a:t> (</a:t>
            </a:r>
            <a:r>
              <a:rPr lang="pl-PL" dirty="0" err="1"/>
              <a:t>score</a:t>
            </a:r>
            <a:r>
              <a:rPr lang="pl-PL" dirty="0"/>
              <a:t> </a:t>
            </a:r>
            <a:r>
              <a:rPr lang="pl-PL" dirty="0" err="1"/>
              <a:t>table</a:t>
            </a:r>
            <a:r>
              <a:rPr lang="pl-PL" dirty="0"/>
              <a:t>)</a:t>
            </a:r>
          </a:p>
          <a:p>
            <a:pPr marL="285750" indent="-285750">
              <a:buFont typeface="Arial"/>
              <a:buChar char="•"/>
            </a:pPr>
            <a:endParaRPr lang="pl-PL" dirty="0"/>
          </a:p>
          <a:p>
            <a:pPr marL="285750" indent="-285750">
              <a:buFont typeface="Arial"/>
              <a:buChar char="•"/>
            </a:pPr>
            <a:r>
              <a:rPr lang="pl-PL" dirty="0" err="1"/>
              <a:t>After</a:t>
            </a:r>
            <a:r>
              <a:rPr lang="pl-PL" dirty="0"/>
              <a:t> rolling the </a:t>
            </a:r>
            <a:r>
              <a:rPr lang="pl-PL" dirty="0" err="1"/>
              <a:t>dices</a:t>
            </a:r>
            <a:r>
              <a:rPr lang="pl-PL" dirty="0"/>
              <a:t> and </a:t>
            </a:r>
            <a:r>
              <a:rPr lang="pl-PL" dirty="0" err="1"/>
              <a:t>showing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 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hand</a:t>
            </a:r>
            <a:r>
              <a:rPr lang="pl-PL" dirty="0"/>
              <a:t>, the program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checking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figures</a:t>
            </a:r>
            <a:r>
              <a:rPr lang="pl-PL" dirty="0"/>
              <a:t> we </a:t>
            </a:r>
            <a:r>
              <a:rPr lang="pl-PL" dirty="0" err="1"/>
              <a:t>had</a:t>
            </a:r>
            <a:r>
              <a:rPr lang="pl-PL" dirty="0"/>
              <a:t> </a:t>
            </a:r>
            <a:r>
              <a:rPr lang="pl-PL" dirty="0" err="1"/>
              <a:t>scored</a:t>
            </a:r>
            <a:r>
              <a:rPr lang="pl-PL" dirty="0"/>
              <a:t> and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giving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 a </a:t>
            </a:r>
            <a:r>
              <a:rPr lang="pl-PL" dirty="0" err="1"/>
              <a:t>chance</a:t>
            </a:r>
            <a:r>
              <a:rPr lang="pl-PL" dirty="0"/>
              <a:t> to re-</a:t>
            </a:r>
            <a:r>
              <a:rPr lang="pl-PL" dirty="0" err="1"/>
              <a:t>roll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dices</a:t>
            </a:r>
            <a:endParaRPr lang="pl-PL" dirty="0"/>
          </a:p>
          <a:p>
            <a:pPr marL="285750" indent="-285750">
              <a:buFont typeface="Arial"/>
              <a:buChar char="•"/>
            </a:pPr>
            <a:endParaRPr lang="pl-PL" dirty="0"/>
          </a:p>
          <a:p>
            <a:pPr marL="285750" indent="-285750">
              <a:buFont typeface="Arial"/>
              <a:buChar char="•"/>
            </a:pP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dices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chosen</a:t>
            </a:r>
            <a:r>
              <a:rPr lang="pl-PL" dirty="0"/>
              <a:t> to be re-</a:t>
            </a:r>
            <a:r>
              <a:rPr lang="pl-PL" dirty="0" err="1"/>
              <a:t>rolled</a:t>
            </a:r>
            <a:r>
              <a:rPr lang="pl-PL" dirty="0"/>
              <a:t>, the program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giving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hand</a:t>
            </a:r>
            <a:r>
              <a:rPr lang="pl-PL" dirty="0"/>
              <a:t> and </a:t>
            </a:r>
            <a:r>
              <a:rPr lang="pl-PL" dirty="0" err="1"/>
              <a:t>asks</a:t>
            </a:r>
            <a:r>
              <a:rPr lang="pl-PL" dirty="0"/>
              <a:t> </a:t>
            </a:r>
            <a:r>
              <a:rPr lang="pl-PL" dirty="0" err="1"/>
              <a:t>us</a:t>
            </a:r>
            <a:r>
              <a:rPr lang="pl-PL" dirty="0"/>
              <a:t> to </a:t>
            </a:r>
            <a:r>
              <a:rPr lang="pl-PL" dirty="0" err="1"/>
              <a:t>choose</a:t>
            </a:r>
            <a:r>
              <a:rPr lang="pl-PL" dirty="0"/>
              <a:t> </a:t>
            </a:r>
            <a:r>
              <a:rPr lang="pl-PL" dirty="0" err="1"/>
              <a:t>figure</a:t>
            </a:r>
            <a:r>
              <a:rPr lang="pl-PL" dirty="0"/>
              <a:t> we want to </a:t>
            </a:r>
            <a:r>
              <a:rPr lang="pl-PL" dirty="0" err="1"/>
              <a:t>add</a:t>
            </a:r>
            <a:r>
              <a:rPr lang="pl-PL" dirty="0"/>
              <a:t> to </a:t>
            </a:r>
            <a:r>
              <a:rPr lang="pl-PL" dirty="0" err="1"/>
              <a:t>score</a:t>
            </a:r>
            <a:r>
              <a:rPr lang="pl-PL" dirty="0"/>
              <a:t> </a:t>
            </a:r>
            <a:r>
              <a:rPr lang="pl-PL" dirty="0" err="1"/>
              <a:t>table</a:t>
            </a:r>
          </a:p>
          <a:p>
            <a:pPr marL="285750" indent="-285750">
              <a:buFont typeface="Arial"/>
              <a:buChar char="•"/>
            </a:pPr>
            <a:endParaRPr lang="pl-PL" dirty="0"/>
          </a:p>
          <a:p>
            <a:pPr marL="285750" indent="-285750">
              <a:buFont typeface="Arial"/>
              <a:buChar char="•"/>
            </a:pPr>
            <a:r>
              <a:rPr lang="pl-PL" dirty="0"/>
              <a:t>It 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 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no </a:t>
            </a:r>
            <a:r>
              <a:rPr lang="pl-PL" dirty="0" err="1"/>
              <a:t>figures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add</a:t>
            </a:r>
            <a:r>
              <a:rPr lang="pl-PL" dirty="0"/>
              <a:t> to the </a:t>
            </a:r>
            <a:r>
              <a:rPr lang="pl-PL" dirty="0" err="1"/>
              <a:t>table</a:t>
            </a:r>
            <a:r>
              <a:rPr lang="pl-PL" dirty="0"/>
              <a:t>, the </a:t>
            </a:r>
            <a:r>
              <a:rPr lang="pl-PL" dirty="0" err="1"/>
              <a:t>script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ask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to cross out </a:t>
            </a:r>
            <a:r>
              <a:rPr lang="pl-PL" dirty="0" err="1"/>
              <a:t>unused</a:t>
            </a:r>
            <a:r>
              <a:rPr lang="pl-PL" dirty="0"/>
              <a:t> </a:t>
            </a:r>
            <a:r>
              <a:rPr lang="pl-PL" dirty="0" err="1"/>
              <a:t>figure</a:t>
            </a:r>
            <a:r>
              <a:rPr lang="pl-PL" dirty="0"/>
              <a:t> </a:t>
            </a:r>
            <a:r>
              <a:rPr lang="pl-PL" dirty="0" err="1"/>
              <a:t>preventing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from </a:t>
            </a:r>
            <a:r>
              <a:rPr lang="pl-PL" dirty="0" err="1"/>
              <a:t>getting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points</a:t>
            </a:r>
            <a:r>
              <a:rPr lang="pl-PL" dirty="0"/>
              <a:t> in </a:t>
            </a:r>
            <a:r>
              <a:rPr lang="pl-PL" dirty="0" err="1"/>
              <a:t>future</a:t>
            </a:r>
            <a:r>
              <a:rPr lang="pl-PL" dirty="0"/>
              <a:t> </a:t>
            </a:r>
            <a:r>
              <a:rPr lang="pl-PL" dirty="0" err="1"/>
              <a:t>rounds</a:t>
            </a:r>
          </a:p>
          <a:p>
            <a:pPr marL="285750" indent="-285750">
              <a:buFont typeface="Arial"/>
              <a:buChar char="•"/>
            </a:pPr>
            <a:endParaRPr lang="pl-PL" dirty="0"/>
          </a:p>
          <a:p>
            <a:pPr marL="285750" indent="-285750">
              <a:buFont typeface="Arial"/>
              <a:buChar char="•"/>
            </a:pPr>
            <a:endParaRPr lang="pl-PL" dirty="0"/>
          </a:p>
          <a:p>
            <a:pPr marL="285750" indent="-285750">
              <a:buFont typeface="Arial"/>
              <a:buChar char="•"/>
            </a:pPr>
            <a:endParaRPr lang="pl-PL" dirty="0"/>
          </a:p>
          <a:p>
            <a:pPr marL="285750" indent="-285750">
              <a:buFont typeface="Arial"/>
              <a:buChar char="•"/>
            </a:pPr>
            <a:endParaRPr lang="pl-PL" dirty="0"/>
          </a:p>
          <a:p>
            <a:pPr marL="285750" indent="-285750">
              <a:buFont typeface="Arial"/>
              <a:buChar char="•"/>
            </a:pPr>
            <a:endParaRPr lang="pl-PL" dirty="0"/>
          </a:p>
          <a:p>
            <a:pPr marL="285750" indent="-285750">
              <a:buFont typeface="Arial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800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6AFA60-A109-437F-AEB1-7C94B1C3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766" y="2015750"/>
            <a:ext cx="8686800" cy="1468800"/>
          </a:xfrm>
        </p:spPr>
        <p:txBody>
          <a:bodyPr/>
          <a:lstStyle/>
          <a:p>
            <a:pPr algn="ctr"/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BIGGEST CHALLENGE</a:t>
            </a:r>
          </a:p>
        </p:txBody>
      </p:sp>
    </p:spTree>
    <p:extLst>
      <p:ext uri="{BB962C8B-B14F-4D97-AF65-F5344CB8AC3E}">
        <p14:creationId xmlns:p14="http://schemas.microsoft.com/office/powerpoint/2010/main" val="407762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6EDA71-DA4C-4E31-8283-259646C8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831" y="1609725"/>
            <a:ext cx="3369133" cy="36428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DETECTING FIGURES</a:t>
            </a:r>
          </a:p>
        </p:txBody>
      </p:sp>
      <p:pic>
        <p:nvPicPr>
          <p:cNvPr id="4" name="Obraz 4" descr="Obraz zawierający siedzi, stół, laptop, czarny&#10;&#10;Opis wygenerowany przy bardzo wysokim poziomie pewności">
            <a:extLst>
              <a:ext uri="{FF2B5EF4-FFF2-40B4-BE49-F238E27FC236}">
                <a16:creationId xmlns:a16="http://schemas.microsoft.com/office/drawing/2014/main" id="{EE6FA65C-B075-4B10-B322-78BF28C4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65" y="1864070"/>
            <a:ext cx="5452563" cy="31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4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6EDA71-DA4C-4E31-8283-259646C8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831" y="1609725"/>
            <a:ext cx="3369133" cy="36428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DETECTING FIGURES</a:t>
            </a:r>
          </a:p>
        </p:txBody>
      </p:sp>
      <p:pic>
        <p:nvPicPr>
          <p:cNvPr id="4" name="Obraz 4" descr="Obraz zawierający siedzi, stół, czarny, ekran&#10;&#10;Opis wygenerowany przy bardzo wysokim poziomie pewności">
            <a:extLst>
              <a:ext uri="{FF2B5EF4-FFF2-40B4-BE49-F238E27FC236}">
                <a16:creationId xmlns:a16="http://schemas.microsoft.com/office/drawing/2014/main" id="{EE6FA65C-B075-4B10-B322-78BF28C4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51" y="1607387"/>
            <a:ext cx="4938856" cy="36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9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6EDA71-DA4C-4E31-8283-259646C8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831" y="1609725"/>
            <a:ext cx="3369133" cy="364285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DETECTING FIGURES</a:t>
            </a:r>
          </a:p>
        </p:txBody>
      </p:sp>
      <p:pic>
        <p:nvPicPr>
          <p:cNvPr id="4" name="Obraz 4" descr="Obraz zawierający siedzi, stół, czarny, telefon&#10;&#10;Opis wygenerowany przy bardzo wysokim poziomie pewności">
            <a:extLst>
              <a:ext uri="{FF2B5EF4-FFF2-40B4-BE49-F238E27FC236}">
                <a16:creationId xmlns:a16="http://schemas.microsoft.com/office/drawing/2014/main" id="{EE6FA65C-B075-4B10-B322-78BF28C4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65" y="154130"/>
            <a:ext cx="2851996" cy="65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BCC299-4B2F-4387-8FCA-133BAD79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237" y="-297951"/>
            <a:ext cx="12303300" cy="1905000"/>
          </a:xfrm>
        </p:spPr>
        <p:txBody>
          <a:bodyPr>
            <a:normAutofit/>
          </a:bodyPr>
          <a:lstStyle/>
          <a:p>
            <a:pPr algn="ctr"/>
            <a:r>
              <a:rPr lang="pl-PL" sz="4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PLANS FOR THE FUTURE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6C141DA5-C42C-431D-BD12-A8B7C7AF1C3F}"/>
              </a:ext>
            </a:extLst>
          </p:cNvPr>
          <p:cNvSpPr txBox="1"/>
          <p:nvPr/>
        </p:nvSpPr>
        <p:spPr>
          <a:xfrm>
            <a:off x="820221" y="2232916"/>
            <a:ext cx="9292973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2800" dirty="0" err="1"/>
              <a:t>Upgrading</a:t>
            </a:r>
            <a:r>
              <a:rPr lang="pl-PL" sz="2800" dirty="0"/>
              <a:t> </a:t>
            </a:r>
            <a:r>
              <a:rPr lang="pl-PL" sz="2800" dirty="0" err="1"/>
              <a:t>audiovisual</a:t>
            </a:r>
            <a:r>
              <a:rPr lang="pl-PL" sz="2800" dirty="0"/>
              <a:t> </a:t>
            </a:r>
            <a:r>
              <a:rPr lang="pl-PL" sz="2800" dirty="0" err="1"/>
              <a:t>side</a:t>
            </a:r>
            <a:r>
              <a:rPr lang="pl-PL" sz="2800" dirty="0"/>
              <a:t> of the </a:t>
            </a:r>
            <a:r>
              <a:rPr lang="pl-PL" sz="2800" dirty="0" err="1"/>
              <a:t>the</a:t>
            </a:r>
            <a:r>
              <a:rPr lang="pl-PL" sz="2800" dirty="0"/>
              <a:t> </a:t>
            </a:r>
            <a:r>
              <a:rPr lang="pl-PL" sz="2800" dirty="0" err="1"/>
              <a:t>game</a:t>
            </a:r>
            <a:endParaRPr lang="pl-PL" sz="2800" dirty="0"/>
          </a:p>
          <a:p>
            <a:pPr marL="285750" indent="-285750">
              <a:buFont typeface="Arial"/>
              <a:buChar char="•"/>
            </a:pPr>
            <a:endParaRPr lang="pl-PL" sz="2800" dirty="0"/>
          </a:p>
          <a:p>
            <a:pPr marL="285750" indent="-285750">
              <a:buFont typeface="Arial"/>
              <a:buChar char="•"/>
            </a:pPr>
            <a:r>
              <a:rPr lang="pl-PL" sz="2800" dirty="0" err="1"/>
              <a:t>Implementing</a:t>
            </a:r>
            <a:r>
              <a:rPr lang="pl-PL" sz="2800" dirty="0"/>
              <a:t>  PVP and PVAI </a:t>
            </a:r>
            <a:r>
              <a:rPr lang="pl-PL" sz="2800" dirty="0" err="1"/>
              <a:t>mode</a:t>
            </a:r>
            <a:endParaRPr lang="pl-PL" sz="2800" dirty="0"/>
          </a:p>
          <a:p>
            <a:pPr marL="285750" indent="-285750">
              <a:buFont typeface="Arial"/>
              <a:buChar char="•"/>
            </a:pPr>
            <a:endParaRPr lang="pl-PL" sz="2800" dirty="0"/>
          </a:p>
          <a:p>
            <a:pPr marL="285750" indent="-285750">
              <a:buFont typeface="Arial"/>
              <a:buChar char="•"/>
            </a:pPr>
            <a:r>
              <a:rPr lang="pl-PL" sz="2800" dirty="0" err="1"/>
              <a:t>Gambling</a:t>
            </a:r>
            <a:r>
              <a:rPr lang="pl-PL" sz="2800" dirty="0"/>
              <a:t> system</a:t>
            </a:r>
          </a:p>
          <a:p>
            <a:endParaRPr lang="pl-PL" dirty="0"/>
          </a:p>
          <a:p>
            <a:pPr marL="285750" indent="-285750">
              <a:buFont typeface="Arial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9882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TC103457485[[fn=Siatka]]</Template>
  <TotalTime>0</TotalTime>
  <Words>0</Words>
  <Application>Microsoft Office PowerPoint</Application>
  <PresentationFormat>Panoramiczny</PresentationFormat>
  <Paragraphs>0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Mesh</vt:lpstr>
      <vt:lpstr>DIce poker </vt:lpstr>
      <vt:lpstr>STARTING FROM SCRATCH</vt:lpstr>
      <vt:lpstr>THe mechanism of the game</vt:lpstr>
      <vt:lpstr>BIGGEST CHALLENGE</vt:lpstr>
      <vt:lpstr>DETECTING FIGURES</vt:lpstr>
      <vt:lpstr>DETECTING FIGURES</vt:lpstr>
      <vt:lpstr>DETECTING FIGURES</vt:lpstr>
      <vt:lpstr>PLANS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468</cp:revision>
  <dcterms:created xsi:type="dcterms:W3CDTF">2019-12-12T16:18:15Z</dcterms:created>
  <dcterms:modified xsi:type="dcterms:W3CDTF">2019-12-12T18:29:50Z</dcterms:modified>
</cp:coreProperties>
</file>