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a464d80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a464d80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a464d80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a464d80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e72d81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e72d81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a464d80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a464d80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ACK nie musimy zawierać kierunku tunelu, gdyż drugi proces sprawdza jedynie nr_tunelu i nasz zegar przy decyzji o pierwszeństwie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a464d80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a464d80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jest losowany na poczatku dla procesu (bazuje na P)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a464d80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a464d80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a464d80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a464d80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e72d8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e72d8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początku sprawdzenie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a464d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a464d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a464d80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a464d80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a464d8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a464d8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a464d8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a464d8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e72d81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e72d81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a464d8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a464d8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a464d8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a464d8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Zegar zapisujemy w momencie jak już chcemy wejść (nawet jak nie ma miejsca) co oddaje realny czas zapotrzebowania.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(oraz 3.2) Możliwe zastosowanie czekania w pętli do czasu zmiany przełącznika przez wątek nasłuchujący po odczytaniu RELEASE, kolejkaDostepu wystarczy ze zawierac bedzie id_procesów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Zrezygnowaliśmy  z innego podejścia niż 3.2. Byc może można by sprawdzać że pomimo tego samego tunelu jest tam jeszcze miejsce, ale co jeśli 2 inne procesy równocześnie by chciały dołączyć? Zapchają tunel - NIEOPTYMALNE. Dodatkowo wchodzi kwestia kierunku, proc2 może wybrać kierunek -1 a my chcemy do 1, też byśmy musieli ponownie sprawdzać czy się zmieścimy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a464d80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a464d8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Przetwarzanie Rozproszone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Projekt - Opis algorytmu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Tomasz Jurek 132244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 Gapczyński 132224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Kraina_szczesliwosci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Ciesz się i czekaj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Przejdź do stanu Czekam_na_wejscie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Dochodze_do_siebie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Odpoczywaj i czekaj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Przejdź do stanu Czekam_na_wejscie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12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REAKCJE NA KOMUNIKATY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235175"/>
            <a:ext cx="8520600" cy="2281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Za odczytywanie komunikatów i reakcje na nie odpowiedzialny jest osobny wątek “komunikacyjny”, jego reakcja zależy od aktualnego stanu w którym się proces znajduje	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Stany Kraina_szczesliwosci oraz Dochodze_do_siebie w dalszym opisie są określone jednym stanem Zajety, gdyż zachowują się tak samo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7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Przy otrzymaniu REQ (proc_id, proc_zegar, nr_tunelu)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Stan: Czekam_na_wejscie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Zwiększ </a:t>
            </a:r>
            <a:r>
              <a:rPr i="1" lang="en" sz="2000">
                <a:solidFill>
                  <a:schemeClr val="dk1"/>
                </a:solidFill>
              </a:rPr>
              <a:t>oczekujacy</a:t>
            </a:r>
            <a:r>
              <a:rPr lang="en" sz="2000">
                <a:solidFill>
                  <a:schemeClr val="dk1"/>
                </a:solidFill>
              </a:rPr>
              <a:t> o 1 (oczekujace procesy)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Wyślij ACK z zegarem swojego REQ i numerem tunelu o który się ubiegasz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Stan: Zajety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Zwieksz </a:t>
            </a:r>
            <a:r>
              <a:rPr i="1" lang="en" sz="2000">
                <a:solidFill>
                  <a:schemeClr val="dk1"/>
                </a:solidFill>
              </a:rPr>
              <a:t>oczekujacy </a:t>
            </a:r>
            <a:r>
              <a:rPr lang="en" sz="2000">
                <a:solidFill>
                  <a:schemeClr val="dk1"/>
                </a:solidFill>
              </a:rPr>
              <a:t>o 1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otrzymaniu INSIDE(id_proc, kierunek, nr_tunelu)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Stany: Czekam_na_wejscie</a:t>
            </a:r>
            <a:r>
              <a:rPr lang="en" sz="2000">
                <a:solidFill>
                  <a:schemeClr val="dk1"/>
                </a:solidFill>
              </a:rPr>
              <a:t>, Zajety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Jeżeli proces jest w kolejceDostepu usun go z niej (tylko dla Czekam_na_wejscie)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Zmniejsz </a:t>
            </a:r>
            <a:r>
              <a:rPr i="1" lang="en" sz="2000">
                <a:solidFill>
                  <a:schemeClr val="dk1"/>
                </a:solidFill>
              </a:rPr>
              <a:t>oczekujace </a:t>
            </a:r>
            <a:r>
              <a:rPr lang="en" sz="2000">
                <a:solidFill>
                  <a:schemeClr val="dk1"/>
                </a:solidFill>
              </a:rPr>
              <a:t>o 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Uaktualnij tablice </a:t>
            </a:r>
            <a:r>
              <a:rPr i="1" lang="en" sz="2000">
                <a:solidFill>
                  <a:schemeClr val="dk1"/>
                </a:solidFill>
              </a:rPr>
              <a:t>Tunele</a:t>
            </a:r>
            <a:r>
              <a:rPr lang="en" sz="2000">
                <a:solidFill>
                  <a:schemeClr val="dk1"/>
                </a:solidFill>
              </a:rPr>
              <a:t> algorytmem poniżej: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Dane wejściowe: nr_tunelu, </a:t>
            </a:r>
            <a:r>
              <a:rPr i="1" lang="en" sz="2000">
                <a:solidFill>
                  <a:schemeClr val="dk1"/>
                </a:solidFill>
              </a:rPr>
              <a:t>kierunek, X - rozmiar ekipy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Jeżeli (Tunele[nr_tunelu].zajetosc+X &lt; P) ...zajetosc = ...zajetosc + X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Jeżeli (Tunele[nr_tunelu].kierunek = 0) ...kierunek = </a:t>
            </a:r>
            <a:r>
              <a:rPr i="1" lang="en" sz="2000">
                <a:solidFill>
                  <a:schemeClr val="dk1"/>
                </a:solidFill>
              </a:rPr>
              <a:t>kierunek</a:t>
            </a:r>
            <a:endParaRPr i="1"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Tunele[nr_tunelu].kolejkaProcesow.dodaj(id_proc)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otrzymaniu RELEASE(id_proc, nr_tunelu)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Stany: Czekam_na_wejscie, Zajety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Uaktualnij tablice </a:t>
            </a:r>
            <a:r>
              <a:rPr i="1" lang="en" sz="2000">
                <a:solidFill>
                  <a:schemeClr val="dk1"/>
                </a:solidFill>
              </a:rPr>
              <a:t>Tunele </a:t>
            </a:r>
            <a:r>
              <a:rPr lang="en" sz="2000">
                <a:solidFill>
                  <a:schemeClr val="dk1"/>
                </a:solidFill>
              </a:rPr>
              <a:t>algorytmem poniżej</a:t>
            </a:r>
            <a:r>
              <a:rPr i="1" lang="en" sz="2000">
                <a:solidFill>
                  <a:schemeClr val="dk1"/>
                </a:solidFill>
              </a:rPr>
              <a:t>: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Dane wejściowe: nr_tunelu, X - rozmiar ekipy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Jeżeli (Tunele[nr_tunelu].zajetosc-X &gt; 0) ...zajetosc = ...zajetosc - X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Jeżeli (Tunele[nr_tunelu].zajetosc = 0) ...kierunek = 0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Tunele[nr_tunelu].kolejkaProcesow.usun(id_proc)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Dodatkowe informacje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7552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Złożoność komunikacyjna wynosi 4N-4 (REQ, ACK, INSIDE, RELEASE, ale nie wysyłamy do siebie samych)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Złożoność czasowa dla samego dostępu do sekcji krytycznej (Czekam_na_dostep) wynosi: 3 + T + n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n</a:t>
            </a:r>
            <a:r>
              <a:rPr lang="en" sz="2000">
                <a:solidFill>
                  <a:schemeClr val="dk1"/>
                </a:solidFill>
              </a:rPr>
              <a:t> - oczekujące procesy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 - liczba tuneli przy poszukiwaniu wolnego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Algorytm: Sprawdzenie miejsca w </a:t>
            </a:r>
            <a:r>
              <a:rPr i="1" lang="en"/>
              <a:t>Tunele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755200" cy="3827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Parametr wejściowy: 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Parametr wyjściowy: nr_tunelu lub -1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Dla Tunele[id_proc modulo T]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Jeśli (kierunek = 0 LUB kierunek = k)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Jeśli (zajetosc &lt; P)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	Zwróć nr_tunelu, zakończ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Dla t w Tunele: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Jeśli (t.kierunek = 0 LUB t.kierunek = k)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Jeśli (t.zajetosc &lt; P)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	Zwróć nr_tunelu t, zakończ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Zwróć -1, zakończ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Temat projektu: Tunele do innego wymiaru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50" y="1210537"/>
            <a:ext cx="6999526" cy="36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Rozwiązanie bazuje na algorytmie Lamporta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Procesy (bogacze) komunikują się za pomocą komunikatów odpowiednich typów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 priorytecie komunikatu decyduje wartość zegara Lamporta w momencie jego wysłania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Rozwiązanie ma być w pełni rozproszone: nie istnieje proces centralny ani pamięć współdzielona czy procesy specjalne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Sekcja krytyczna ma rozmiar T (liczba tuneli)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Typy komunikatów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REQ - prośba o dostęp do sekcji kryt. (tunelu)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ACK - przyjąłem prośbę, odsyłam potrzebne info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INSIDE - jestem w sekcji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RELEASE - zwalniam sekcję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6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Zmienne w obrębie procesu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93975"/>
            <a:ext cx="8520600" cy="413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zegar </a:t>
            </a:r>
            <a:r>
              <a:rPr lang="en" sz="2000">
                <a:solidFill>
                  <a:schemeClr val="dk1"/>
                </a:solidFill>
              </a:rPr>
              <a:t>- zegar Lamporta, zmienna zwiększana sukcesywnie (co krok/stan) i wysyłana wraz z komunikatami do określenia priorytetu (mniejszy = wcześniejsze żądanie), w opisie stanów nie jest zwiększany, żeby nie zaburzać czytelności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Tunele </a:t>
            </a:r>
            <a:r>
              <a:rPr lang="en" sz="2000">
                <a:solidFill>
                  <a:schemeClr val="dk1"/>
                </a:solidFill>
              </a:rPr>
              <a:t>- tablica określająca aktualn</a:t>
            </a:r>
            <a:r>
              <a:rPr lang="en" sz="2000">
                <a:solidFill>
                  <a:schemeClr val="dk1"/>
                </a:solidFill>
              </a:rPr>
              <a:t>y stan (zajętość, kierunek)</a:t>
            </a:r>
            <a:r>
              <a:rPr lang="en" sz="2000">
                <a:solidFill>
                  <a:schemeClr val="dk1"/>
                </a:solidFill>
              </a:rPr>
              <a:t> tuneli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kierunek </a:t>
            </a:r>
            <a:r>
              <a:rPr lang="en" sz="2000">
                <a:solidFill>
                  <a:schemeClr val="dk1"/>
                </a:solidFill>
              </a:rPr>
              <a:t>- 0 to brak kierunku tunelu, 1 droga do krainy, -1 z powrotem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oczekujacy </a:t>
            </a:r>
            <a:r>
              <a:rPr lang="en" sz="2000">
                <a:solidFill>
                  <a:schemeClr val="dk1"/>
                </a:solidFill>
              </a:rPr>
              <a:t>- liczba procesów czekających na dostęp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kolejkaDostepu </a:t>
            </a:r>
            <a:r>
              <a:rPr lang="en" sz="2000">
                <a:solidFill>
                  <a:schemeClr val="dk1"/>
                </a:solidFill>
              </a:rPr>
              <a:t>- tworzona gdy nie mamy pierwszeństwa do tunelu,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</a:t>
            </a:r>
            <a:r>
              <a:rPr lang="en" sz="2000">
                <a:solidFill>
                  <a:schemeClr val="dk1"/>
                </a:solidFill>
              </a:rPr>
              <a:t>suwana po wejściu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2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STANY PROCESÓW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2235175"/>
            <a:ext cx="8520600" cy="2281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Przejścia między stanami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6598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Czekam_na_wejscie (komunikat REQ, kierunek 1)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Przechodze_tunelem(INSIDE, kierunek 1, RELEASE) &lt;- sekcja kryt.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Kraina_szczesliwosci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Czekam_na_wejscie (REQ, kierunek -1)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Przechodze_tunelem(INSIDE, kierunek -1, RELEASE) &lt;- sekcja kryt.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Dochodze_do_siebie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Przejdź do 1)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0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Czekam_na_wejscie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76075"/>
            <a:ext cx="8520600" cy="4125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Ustaw kierunek 1(do krainy) lub -1(z powrotem), zapisz aktualny </a:t>
            </a:r>
            <a:r>
              <a:rPr i="1" lang="en" sz="1700">
                <a:solidFill>
                  <a:schemeClr val="dk1"/>
                </a:solidFill>
              </a:rPr>
              <a:t>zegar.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Sprawdź tablice </a:t>
            </a:r>
            <a:r>
              <a:rPr i="1" lang="en" sz="1700">
                <a:solidFill>
                  <a:schemeClr val="dk1"/>
                </a:solidFill>
              </a:rPr>
              <a:t>Tunele </a:t>
            </a:r>
            <a:r>
              <a:rPr lang="en" sz="1700">
                <a:solidFill>
                  <a:schemeClr val="dk1"/>
                </a:solidFill>
              </a:rPr>
              <a:t>czy jest miejsce (algorytm na ostatnim slajdzie)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Nie: czekaj na komunikat RELEASE, zaktualizuj </a:t>
            </a:r>
            <a:r>
              <a:rPr i="1" lang="en" sz="1600">
                <a:solidFill>
                  <a:schemeClr val="dk1"/>
                </a:solidFill>
              </a:rPr>
              <a:t>Tunele </a:t>
            </a:r>
            <a:r>
              <a:rPr lang="en" sz="1600">
                <a:solidFill>
                  <a:schemeClr val="dk1"/>
                </a:solidFill>
              </a:rPr>
              <a:t>i sprawdź ponownie.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Tak: Wyślij do reszty</a:t>
            </a:r>
            <a:r>
              <a:rPr lang="en" sz="1600">
                <a:solidFill>
                  <a:srgbClr val="FF9900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procesów żądanie REQ (zawiera </a:t>
            </a:r>
            <a:r>
              <a:rPr i="1" lang="en" sz="1600">
                <a:solidFill>
                  <a:schemeClr val="dk1"/>
                </a:solidFill>
              </a:rPr>
              <a:t>zegar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chemeClr val="dk1"/>
                </a:solidFill>
              </a:rPr>
              <a:t>nr_tunelu </a:t>
            </a:r>
            <a:r>
              <a:rPr lang="en" sz="1600">
                <a:solidFill>
                  <a:schemeClr val="dk1"/>
                </a:solidFill>
              </a:rPr>
              <a:t>i </a:t>
            </a:r>
            <a:r>
              <a:rPr i="1" lang="en" sz="1600">
                <a:solidFill>
                  <a:schemeClr val="dk1"/>
                </a:solidFill>
              </a:rPr>
              <a:t>kierunek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Odczytaj ACK(</a:t>
            </a:r>
            <a:r>
              <a:rPr i="1" lang="en" sz="1700">
                <a:solidFill>
                  <a:schemeClr val="dk1"/>
                </a:solidFill>
              </a:rPr>
              <a:t>proc_zegar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i="1" lang="en" sz="1700">
                <a:solidFill>
                  <a:schemeClr val="dk1"/>
                </a:solidFill>
              </a:rPr>
              <a:t>proc_nr_tunelu </a:t>
            </a:r>
            <a:r>
              <a:rPr lang="en" sz="1700">
                <a:solidFill>
                  <a:schemeClr val="dk1"/>
                </a:solidFill>
              </a:rPr>
              <a:t>-</a:t>
            </a:r>
            <a:r>
              <a:rPr i="1"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o który dany proces się stara) od oczekujących procesów (</a:t>
            </a:r>
            <a:r>
              <a:rPr i="1" lang="en" sz="1700">
                <a:solidFill>
                  <a:schemeClr val="dk1"/>
                </a:solidFill>
              </a:rPr>
              <a:t>oczekujace</a:t>
            </a:r>
            <a:r>
              <a:rPr lang="en" sz="1700">
                <a:solidFill>
                  <a:schemeClr val="dk1"/>
                </a:solidFill>
              </a:rPr>
              <a:t> razy).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Jeśli wszystkie inne procesy starają się o dostęp do innych tuneli LUB </a:t>
            </a:r>
            <a:r>
              <a:rPr lang="en" sz="1600">
                <a:solidFill>
                  <a:srgbClr val="FFFFFF"/>
                </a:solidFill>
              </a:rPr>
              <a:t>któryś chce do tego samego, ale nasz zegar jest mniejszy LUB ten sam, ale nasze proc_id jest mniejsze: </a:t>
            </a:r>
            <a:r>
              <a:rPr lang="en" sz="1600">
                <a:solidFill>
                  <a:schemeClr val="dk1"/>
                </a:solidFill>
              </a:rPr>
              <a:t>idź do stanu </a:t>
            </a:r>
            <a:r>
              <a:rPr b="1" lang="en" sz="1600">
                <a:solidFill>
                  <a:schemeClr val="dk1"/>
                </a:solidFill>
              </a:rPr>
              <a:t>Przechodze_tunelem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 przeciwnym wypadku dla procesów ubiegających się o ten sam tunel i mających pierwszeństwo stwórz </a:t>
            </a:r>
            <a:r>
              <a:rPr i="1" lang="en" sz="1600">
                <a:solidFill>
                  <a:schemeClr val="dk1"/>
                </a:solidFill>
              </a:rPr>
              <a:t>kolejkaDostepu</a:t>
            </a:r>
            <a:r>
              <a:rPr lang="en" sz="1600">
                <a:solidFill>
                  <a:schemeClr val="dk1"/>
                </a:solidFill>
              </a:rPr>
              <a:t>, posortuj ją po pierwszeństwie, dopisz siebie. Czekaj na INSIDE, usuwaj z kolejkiDostepu. Gdy będziesz pierwszy, sprawdź tunel czy jest miejsce (i czy kierunek sie zgadza), jeśli nie to czekaj na RELEASE, aktualizuj Tunele, aż będzie wolne - przejdź do </a:t>
            </a:r>
            <a:r>
              <a:rPr b="1" lang="en" sz="1600">
                <a:solidFill>
                  <a:schemeClr val="dk1"/>
                </a:solidFill>
              </a:rPr>
              <a:t>Przechodze_tunelem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proc_zegar &gt; zegar OR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proc_zegar= zegar AND wlasne_id &lt; id_proc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Tak: Czy: w tunele jest miejsce, tzn istnieje tunel o kierunku tym samym lub 0 i jego pojemnosc-X &gt;= 0?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Tak: aktualizuj tunele, PRZEJDŹ DO Przechodze_tunelem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 Nie: Odczekaj chwile i PRZEJDŹ DO 3)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Nie: Odczekaj pewien czas i PRZEJDŹ DO 3)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Przechodze_tunelem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Wyślij komunikat INSIDE (kierunek, nr_tunelu, X - rozmiar ekipy)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Usuń kolejkeDostepu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Odczekaj pewien czas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Jeżeli dla tunelu jesteś pierwszy w kolejce przejdź dalej, jeśli nie to czekaj, aż poprzednie procesy wyjdą (RELEASE)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Wyślij komunikat RELEASE (nr_tunelu, X)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2000">
                <a:solidFill>
                  <a:schemeClr val="dk1"/>
                </a:solidFill>
              </a:rPr>
              <a:t>Przejdź do stanu Kraina_szczesliwosci lub Dochodze_do_siebie zależnie od kierunku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