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7" r:id="rId2"/>
  </p:sldMasterIdLst>
  <p:notesMasterIdLst>
    <p:notesMasterId r:id="rId18"/>
  </p:notesMasterIdLst>
  <p:handoutMasterIdLst>
    <p:handoutMasterId r:id="rId19"/>
  </p:handoutMasterIdLst>
  <p:sldIdLst>
    <p:sldId id="407" r:id="rId3"/>
    <p:sldId id="417" r:id="rId4"/>
    <p:sldId id="419" r:id="rId5"/>
    <p:sldId id="421" r:id="rId6"/>
    <p:sldId id="423" r:id="rId7"/>
    <p:sldId id="424" r:id="rId8"/>
    <p:sldId id="433" r:id="rId9"/>
    <p:sldId id="427" r:id="rId10"/>
    <p:sldId id="429" r:id="rId11"/>
    <p:sldId id="435" r:id="rId12"/>
    <p:sldId id="432" r:id="rId13"/>
    <p:sldId id="436" r:id="rId14"/>
    <p:sldId id="368" r:id="rId15"/>
    <p:sldId id="414" r:id="rId16"/>
    <p:sldId id="30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 autoAdjust="0"/>
    <p:restoredTop sz="75696" autoAdjust="0"/>
  </p:normalViewPr>
  <p:slideViewPr>
    <p:cSldViewPr snapToGrid="0" snapToObjects="1">
      <p:cViewPr varScale="1">
        <p:scale>
          <a:sx n="50" d="100"/>
          <a:sy n="50" d="100"/>
        </p:scale>
        <p:origin x="918" y="33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B706A-95EB-FF43-8358-75EF4D00F4A9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459A9-95B9-A04C-A7DA-C6B9EAD060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0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96129-0583-2544-9A80-4530EBDB0541}" type="datetimeFigureOut">
              <a:rPr lang="en-US" smtClean="0"/>
              <a:t>6/21/2015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2368-45F2-9B43-A213-D803AC8942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92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83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6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6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4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2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1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6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8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2368-45F2-9B43-A213-D803AC8942B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9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178" y="306516"/>
            <a:ext cx="876025" cy="187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bg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73760" y="2494760"/>
            <a:ext cx="6086475" cy="141446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452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740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87050" y="350897"/>
            <a:ext cx="8402890" cy="4434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1796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15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7970839" y="3972379"/>
            <a:ext cx="715962" cy="7159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106" y="3973513"/>
            <a:ext cx="2063491" cy="715962"/>
          </a:xfrm>
        </p:spPr>
        <p:txBody>
          <a:bodyPr lIns="36000" tIns="0" rIns="36000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2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Contact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175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46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198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633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" y="0"/>
            <a:ext cx="9138170" cy="51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806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1320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29739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0" y="-7697"/>
            <a:ext cx="9130473" cy="5143500"/>
          </a:xfrm>
          <a:prstGeom prst="rect">
            <a:avLst/>
          </a:prstGeom>
        </p:spPr>
      </p:pic>
      <p:pic>
        <p:nvPicPr>
          <p:cNvPr id="5" name="Picture 4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3760" y="863600"/>
            <a:ext cx="4499598" cy="2110032"/>
          </a:xfrm>
        </p:spPr>
        <p:txBody>
          <a:bodyPr vert="horz" wrap="square" lIns="91440" tIns="36000" rIns="91440" bIns="36000" rtlCol="0" anchor="b">
            <a:normAutofit/>
          </a:bodyPr>
          <a:lstStyle>
            <a:lvl1pPr>
              <a:defRPr lang="en-US" sz="54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73760" y="3096597"/>
            <a:ext cx="4499598" cy="1211243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fi-FI" sz="1400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71723" y="863600"/>
            <a:ext cx="2600117" cy="34442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168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0" y="-7697"/>
            <a:ext cx="9130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5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3759" y="863600"/>
            <a:ext cx="6525403" cy="1428352"/>
          </a:xfrm>
        </p:spPr>
        <p:txBody>
          <a:bodyPr vert="horz" wrap="square" lIns="91440" tIns="36000" rIns="91440" bIns="36000" rtlCol="0" anchor="ctr">
            <a:spAutoFit/>
          </a:bodyPr>
          <a:lstStyle>
            <a:lvl1pPr>
              <a:lnSpc>
                <a:spcPct val="80000"/>
              </a:lnSpc>
              <a:defRPr lang="en-US" sz="54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73760" y="2418088"/>
            <a:ext cx="3571240" cy="1969632"/>
          </a:xfrm>
        </p:spPr>
        <p:txBody>
          <a:bodyPr vert="horz" wrap="square" lIns="91440" tIns="45720" rIns="91440" bIns="45720" rtlCol="0"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lang="fi-FI" sz="1200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800600" y="2418089"/>
            <a:ext cx="3571240" cy="1969632"/>
          </a:xfrm>
        </p:spPr>
        <p:txBody>
          <a:bodyPr vert="horz" wrap="square" lIns="91440" tIns="45720" rIns="91440" bIns="45720" rtlCol="0"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lang="fi-FI" sz="1200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99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7050" y="350896"/>
            <a:ext cx="8402890" cy="4434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73766" y="2588319"/>
            <a:ext cx="4552067" cy="318036"/>
          </a:xfrm>
        </p:spPr>
        <p:txBody>
          <a:bodyPr wrap="square" anchor="t">
            <a:spAutoFit/>
          </a:bodyPr>
          <a:lstStyle>
            <a:lvl1pPr marL="0" indent="0">
              <a:lnSpc>
                <a:spcPct val="90000"/>
              </a:lnSpc>
              <a:buNone/>
              <a:defRPr sz="16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73766" y="3187380"/>
            <a:ext cx="4552950" cy="1209675"/>
          </a:xfrm>
        </p:spPr>
        <p:txBody>
          <a:bodyPr>
            <a:noAutofit/>
          </a:bodyPr>
          <a:lstStyle>
            <a:lvl1pPr marL="171450" indent="-171450">
              <a:buFont typeface="Arial"/>
              <a:buChar char="•"/>
              <a:defRPr sz="900"/>
            </a:lvl1pPr>
            <a:lvl2pPr marL="457200" indent="0">
              <a:buNone/>
              <a:defRPr sz="800"/>
            </a:lvl2pPr>
            <a:lvl3pPr marL="914400" indent="0">
              <a:buNone/>
              <a:defRPr sz="700"/>
            </a:lvl3pPr>
            <a:lvl4pPr marL="1371600" indent="0">
              <a:buNone/>
              <a:defRPr sz="600"/>
            </a:lvl4pPr>
            <a:lvl5pPr marL="1828800" indent="0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28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3760" y="863600"/>
            <a:ext cx="3688080" cy="2110032"/>
          </a:xfrm>
        </p:spPr>
        <p:txBody>
          <a:bodyPr vert="horz" wrap="square" lIns="91440" tIns="36000" rIns="91440" bIns="36000" rtlCol="0" anchor="b">
            <a:normAutofit/>
          </a:bodyPr>
          <a:lstStyle>
            <a:lvl1pPr>
              <a:lnSpc>
                <a:spcPct val="80000"/>
              </a:lnSpc>
              <a:defRPr lang="en-US" sz="54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73760" y="3096597"/>
            <a:ext cx="3688080" cy="1291123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fi-FI" sz="1400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895185" y="863600"/>
            <a:ext cx="3486815" cy="35241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7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00" y="482977"/>
            <a:ext cx="8160175" cy="411257"/>
          </a:xfrm>
        </p:spPr>
        <p:txBody>
          <a:bodyPr wrap="square" tIns="36000" bIns="36000" anchor="t">
            <a:sp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09588" y="1324610"/>
            <a:ext cx="8159750" cy="334422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9" y="714879"/>
            <a:ext cx="7487921" cy="326619"/>
          </a:xfrm>
        </p:spPr>
        <p:txBody>
          <a:bodyPr wrap="square" tIns="36000" bIns="36000" anchor="t">
            <a:sp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863599" y="1324611"/>
            <a:ext cx="7487921" cy="306311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73464" y="2577425"/>
            <a:ext cx="3708184" cy="261610"/>
          </a:xfrm>
        </p:spPr>
        <p:txBody>
          <a:bodyPr wrap="square" anchor="b">
            <a:spAutoFit/>
          </a:bodyPr>
          <a:lstStyle>
            <a:lvl1pPr marL="0" indent="0">
              <a:buNone/>
              <a:defRPr sz="1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873760" y="2958737"/>
            <a:ext cx="3707884" cy="150495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662553" y="2958737"/>
            <a:ext cx="3707884" cy="15049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7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warm_grey_white_spiral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73464" y="2577425"/>
            <a:ext cx="3708184" cy="261610"/>
          </a:xfrm>
        </p:spPr>
        <p:txBody>
          <a:bodyPr wrap="square" anchor="b">
            <a:spAutoFit/>
          </a:bodyPr>
          <a:lstStyle>
            <a:lvl1pPr marL="0" indent="0">
              <a:buNone/>
              <a:defRPr sz="1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873760" y="2958737"/>
            <a:ext cx="3707884" cy="150495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662553" y="2958737"/>
            <a:ext cx="3707884" cy="15049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800" b="0" i="0">
                <a:latin typeface="SharpSansNo1-Medium"/>
                <a:cs typeface="SharpSansNo1-Medium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700" b="0" i="0">
                <a:latin typeface="SharpSansNo1-Medium"/>
                <a:cs typeface="SharpSansNo1-Medium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7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4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107" y="702448"/>
            <a:ext cx="7505814" cy="348430"/>
          </a:xfrm>
        </p:spPr>
        <p:txBody>
          <a:bodyPr vert="horz" wrap="square" lIns="108000" tIns="46800" rIns="108000" bIns="46800" rtlCol="0" anchor="t">
            <a:spAutoFit/>
          </a:bodyPr>
          <a:lstStyle>
            <a:lvl1pPr>
              <a:defRPr lang="en-US" sz="1800" dirty="0">
                <a:cs typeface="SharpSansNo1-Bold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871107" y="1218535"/>
            <a:ext cx="3573893" cy="316931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000"/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900"/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800"/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700"/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805680" y="1218535"/>
            <a:ext cx="3571240" cy="316931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000"/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900"/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800"/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700"/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1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304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72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579440" y="2322558"/>
            <a:ext cx="2306069" cy="430887"/>
          </a:xfrm>
        </p:spPr>
        <p:txBody>
          <a:bodyPr wrap="square" anchor="t">
            <a:spAutoFit/>
          </a:bodyPr>
          <a:lstStyle>
            <a:lvl1pPr marL="0" indent="0">
              <a:buNone/>
              <a:defRPr sz="11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579440" y="2752989"/>
            <a:ext cx="2306068" cy="1859649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00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0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9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79440" y="694559"/>
            <a:ext cx="6380478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301604" y="2322558"/>
            <a:ext cx="2306068" cy="430887"/>
          </a:xfrm>
        </p:spPr>
        <p:txBody>
          <a:bodyPr wrap="square" anchor="t">
            <a:spAutoFit/>
          </a:bodyPr>
          <a:lstStyle>
            <a:lvl1pPr marL="0" indent="0">
              <a:buNone/>
              <a:defRPr sz="11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301603" y="2753445"/>
            <a:ext cx="2306068" cy="185436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00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0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9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440522" y="2322558"/>
            <a:ext cx="2306069" cy="430887"/>
          </a:xfrm>
        </p:spPr>
        <p:txBody>
          <a:bodyPr wrap="square" anchor="t">
            <a:spAutoFit/>
          </a:bodyPr>
          <a:lstStyle>
            <a:lvl1pPr marL="0" indent="0">
              <a:buNone/>
              <a:defRPr sz="11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440521" y="2753445"/>
            <a:ext cx="2306069" cy="185436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00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0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9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2679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031997" y="1218535"/>
            <a:ext cx="2340000" cy="315818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spcAft>
                <a:spcPts val="400"/>
              </a:spcAft>
              <a:buNone/>
              <a:defRPr sz="900"/>
            </a:lvl2pPr>
            <a:lvl3pPr marL="914400" indent="0">
              <a:spcAft>
                <a:spcPts val="400"/>
              </a:spcAft>
              <a:buNone/>
              <a:defRPr sz="800"/>
            </a:lvl3pPr>
            <a:lvl4pPr marL="1371600" indent="0">
              <a:spcAft>
                <a:spcPts val="400"/>
              </a:spcAft>
              <a:buNone/>
              <a:defRPr sz="700"/>
            </a:lvl4pPr>
            <a:lvl5pPr marL="1828800" indent="0">
              <a:spcAft>
                <a:spcPts val="400"/>
              </a:spcAft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871107" y="1218535"/>
            <a:ext cx="2322618" cy="315818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 baseline="0"/>
            </a:lvl1pPr>
            <a:lvl2pPr marL="457200" indent="0">
              <a:spcAft>
                <a:spcPts val="400"/>
              </a:spcAft>
              <a:buNone/>
              <a:defRPr sz="900"/>
            </a:lvl2pPr>
            <a:lvl3pPr marL="914400" indent="0">
              <a:spcAft>
                <a:spcPts val="400"/>
              </a:spcAft>
              <a:buNone/>
              <a:defRPr sz="800"/>
            </a:lvl3pPr>
            <a:lvl4pPr marL="1371600" indent="0">
              <a:spcAft>
                <a:spcPts val="400"/>
              </a:spcAft>
              <a:buNone/>
              <a:defRPr sz="700"/>
            </a:lvl4pPr>
            <a:lvl5pPr marL="1828800" indent="0">
              <a:spcAft>
                <a:spcPts val="400"/>
              </a:spcAft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397452" y="1218535"/>
            <a:ext cx="2340000" cy="315818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spcAft>
                <a:spcPts val="400"/>
              </a:spcAft>
              <a:buNone/>
              <a:defRPr sz="900"/>
            </a:lvl2pPr>
            <a:lvl3pPr marL="914400" indent="0">
              <a:spcAft>
                <a:spcPts val="400"/>
              </a:spcAft>
              <a:buNone/>
              <a:defRPr sz="800"/>
            </a:lvl3pPr>
            <a:lvl4pPr marL="1371600" indent="0">
              <a:spcAft>
                <a:spcPts val="400"/>
              </a:spcAft>
              <a:buNone/>
              <a:defRPr sz="700"/>
            </a:lvl4pPr>
            <a:lvl5pPr marL="1828800" indent="0">
              <a:spcAft>
                <a:spcPts val="400"/>
              </a:spcAft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107" y="702058"/>
            <a:ext cx="7490023" cy="348430"/>
          </a:xfrm>
        </p:spPr>
        <p:txBody>
          <a:bodyPr wrap="square" lIns="108000" tIns="46800" rIns="108000" bIns="46800" anchor="t">
            <a:spAutoFit/>
          </a:bodyPr>
          <a:lstStyle>
            <a:lvl1pPr algn="l">
              <a:defRPr sz="1800" b="0" i="0">
                <a:latin typeface="+mj-lt"/>
                <a:cs typeface="SharpSansNo1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8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40" y="496353"/>
            <a:ext cx="5245181" cy="326619"/>
          </a:xfrm>
        </p:spPr>
        <p:txBody>
          <a:bodyPr wrap="square" tIns="36000" bIns="36000" anchor="t">
            <a:sp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492830" y="1836613"/>
            <a:ext cx="2331791" cy="277602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579440" y="1836613"/>
            <a:ext cx="2342688" cy="277602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240425" y="1836613"/>
            <a:ext cx="2342688" cy="277602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579438" y="956039"/>
            <a:ext cx="5245100" cy="753575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215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40" y="496353"/>
            <a:ext cx="5245181" cy="326619"/>
          </a:xfrm>
        </p:spPr>
        <p:txBody>
          <a:bodyPr wrap="square" tIns="36000" bIns="36000" anchor="t">
            <a:sp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579437" y="1230313"/>
            <a:ext cx="2556000" cy="136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303275" y="1230313"/>
            <a:ext cx="2556000" cy="136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6027113" y="1230313"/>
            <a:ext cx="2556000" cy="136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579438" y="2725738"/>
            <a:ext cx="2555875" cy="188753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314843" y="2725738"/>
            <a:ext cx="2555875" cy="188753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027238" y="2725738"/>
            <a:ext cx="2555875" cy="188753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94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693" y="516484"/>
            <a:ext cx="7999806" cy="348430"/>
          </a:xfrm>
        </p:spPr>
        <p:txBody>
          <a:bodyPr wrap="square" lIns="108000" tIns="46800" rIns="108000" bIns="46800" anchor="t">
            <a:spAutoFit/>
          </a:bodyPr>
          <a:lstStyle>
            <a:lvl1pPr algn="l">
              <a:defRPr sz="1800" b="0" i="0">
                <a:latin typeface="+mj-lt"/>
                <a:cs typeface="SharpSansNo1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7693" y="2735386"/>
            <a:ext cx="2403589" cy="491074"/>
          </a:xfrm>
          <a:solidFill>
            <a:schemeClr val="bg1">
              <a:lumMod val="95000"/>
            </a:schemeClr>
          </a:solidFill>
        </p:spPr>
        <p:txBody>
          <a:bodyPr lIns="360000" rIns="216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07693" y="3226461"/>
            <a:ext cx="2403291" cy="1359750"/>
          </a:xfrm>
          <a:solidFill>
            <a:schemeClr val="bg1">
              <a:lumMod val="95000"/>
            </a:schemeClr>
          </a:solidFill>
        </p:spPr>
        <p:txBody>
          <a:bodyPr lIns="108000" tIns="93600" rIns="108000" bIns="93600">
            <a:normAutofit/>
          </a:bodyPr>
          <a:lstStyle>
            <a:lvl1pPr marL="285750" indent="-176400">
              <a:buFont typeface="Arial"/>
              <a:buChar char="•"/>
              <a:defRPr sz="1100" b="0" i="0">
                <a:latin typeface="+mn-lt"/>
                <a:cs typeface="SharpSansNo1-Semibold"/>
              </a:defRPr>
            </a:lvl1pPr>
            <a:lvl2pPr marL="742950" indent="-285750">
              <a:buFont typeface="Arial"/>
              <a:buChar char="•"/>
              <a:defRPr sz="1050"/>
            </a:lvl2pPr>
            <a:lvl3pPr marL="1200150" indent="-285750">
              <a:buFont typeface="Arial"/>
              <a:buChar char="•"/>
              <a:defRPr sz="1000" baseline="0"/>
            </a:lvl3pPr>
            <a:lvl4pPr marL="1657350" indent="-285750">
              <a:buFont typeface="Arial"/>
              <a:buChar char="•"/>
              <a:defRPr sz="1100"/>
            </a:lvl4pPr>
            <a:lvl5pPr marL="2114550" indent="-285750">
              <a:buFont typeface="Arial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7693" y="1218536"/>
            <a:ext cx="2403291" cy="15168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403661" y="2735386"/>
            <a:ext cx="2403589" cy="491074"/>
          </a:xfrm>
          <a:solidFill>
            <a:schemeClr val="bg1">
              <a:lumMod val="95000"/>
            </a:schemeClr>
          </a:solidFill>
        </p:spPr>
        <p:txBody>
          <a:bodyPr lIns="360000" rIns="216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403661" y="3226461"/>
            <a:ext cx="2403291" cy="1359750"/>
          </a:xfrm>
          <a:solidFill>
            <a:schemeClr val="bg1">
              <a:lumMod val="95000"/>
            </a:schemeClr>
          </a:solidFill>
        </p:spPr>
        <p:txBody>
          <a:bodyPr lIns="108000" tIns="93600" rIns="108000" bIns="93600">
            <a:normAutofit/>
          </a:bodyPr>
          <a:lstStyle>
            <a:lvl1pPr marL="285750" indent="-176400">
              <a:buFont typeface="Arial"/>
              <a:buChar char="•"/>
              <a:defRPr sz="1100" b="0" i="0">
                <a:latin typeface="+mn-lt"/>
                <a:cs typeface="SharpSansNo1-Semibold"/>
              </a:defRPr>
            </a:lvl1pPr>
            <a:lvl2pPr marL="742950" indent="-285750">
              <a:buFont typeface="Arial"/>
              <a:buChar char="•"/>
              <a:defRPr sz="1050"/>
            </a:lvl2pPr>
            <a:lvl3pPr marL="1200150" indent="-285750">
              <a:buFont typeface="Arial"/>
              <a:buChar char="•"/>
              <a:defRPr sz="1000"/>
            </a:lvl3pPr>
            <a:lvl4pPr marL="1657350" indent="-285750">
              <a:buFont typeface="Arial"/>
              <a:buChar char="•"/>
              <a:defRPr sz="1100"/>
            </a:lvl4pPr>
            <a:lvl5pPr marL="2114550" indent="-285750">
              <a:buFont typeface="Arial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 hasCustomPrompt="1"/>
          </p:nvPr>
        </p:nvSpPr>
        <p:spPr>
          <a:xfrm>
            <a:off x="3403661" y="1218536"/>
            <a:ext cx="2403291" cy="15168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203910" y="2735386"/>
            <a:ext cx="2403589" cy="491074"/>
          </a:xfrm>
          <a:solidFill>
            <a:schemeClr val="bg1">
              <a:lumMod val="95000"/>
            </a:schemeClr>
          </a:solidFill>
        </p:spPr>
        <p:txBody>
          <a:bodyPr lIns="360000" rIns="216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203910" y="3226461"/>
            <a:ext cx="2403291" cy="1359750"/>
          </a:xfrm>
          <a:solidFill>
            <a:schemeClr val="bg1">
              <a:lumMod val="95000"/>
            </a:schemeClr>
          </a:solidFill>
        </p:spPr>
        <p:txBody>
          <a:bodyPr lIns="108000" tIns="93600" rIns="108000" bIns="93600">
            <a:normAutofit/>
          </a:bodyPr>
          <a:lstStyle>
            <a:lvl1pPr marL="285750" indent="-176400">
              <a:buFont typeface="Arial"/>
              <a:buChar char="•"/>
              <a:defRPr sz="1100" b="0" i="0">
                <a:latin typeface="+mn-lt"/>
                <a:cs typeface="SharpSansNo1-Semibold"/>
              </a:defRPr>
            </a:lvl1pPr>
            <a:lvl2pPr marL="742950" indent="-285750">
              <a:buFont typeface="Arial"/>
              <a:buChar char="•"/>
              <a:defRPr sz="1050"/>
            </a:lvl2pPr>
            <a:lvl3pPr marL="1200150" indent="-285750">
              <a:buFont typeface="Arial"/>
              <a:buChar char="•"/>
              <a:defRPr sz="1000"/>
            </a:lvl3pPr>
            <a:lvl4pPr marL="1657350" indent="-285750">
              <a:buFont typeface="Arial"/>
              <a:buChar char="•"/>
              <a:defRPr sz="1100"/>
            </a:lvl4pPr>
            <a:lvl5pPr marL="2114550" indent="-285750">
              <a:buFont typeface="Arial"/>
              <a:buChar char="•"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 hasCustomPrompt="1"/>
          </p:nvPr>
        </p:nvSpPr>
        <p:spPr>
          <a:xfrm>
            <a:off x="6203910" y="1218536"/>
            <a:ext cx="2403291" cy="15168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84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40" y="496353"/>
            <a:ext cx="5245181" cy="326619"/>
          </a:xfrm>
        </p:spPr>
        <p:txBody>
          <a:bodyPr wrap="square" tIns="36000" bIns="36000" anchor="t">
            <a:sp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579438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2664818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4750198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579439" y="3087077"/>
            <a:ext cx="1747411" cy="152619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/>
            </a:lvl1pPr>
            <a:lvl2pPr marL="169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664860" y="3087077"/>
            <a:ext cx="1747411" cy="152619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/>
            </a:lvl1pPr>
            <a:lvl2pPr marL="169200" indent="0">
              <a:buNone/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750281" y="3087077"/>
            <a:ext cx="1747411" cy="152619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 hasCustomPrompt="1"/>
          </p:nvPr>
        </p:nvSpPr>
        <p:spPr>
          <a:xfrm>
            <a:off x="6835577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6835702" y="3087077"/>
            <a:ext cx="1747411" cy="152619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708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87050" y="350897"/>
            <a:ext cx="8402890" cy="4434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172" y="702058"/>
            <a:ext cx="4999153" cy="376643"/>
          </a:xfrm>
        </p:spPr>
        <p:txBody>
          <a:bodyPr wrap="square" lIns="108000" tIns="46800" rIns="108000" bIns="46800" anchor="t">
            <a:spAutoFit/>
          </a:bodyPr>
          <a:lstStyle>
            <a:lvl1pPr algn="l">
              <a:defRPr sz="2000" b="0" i="0">
                <a:latin typeface="+mj-lt"/>
                <a:cs typeface="SharpSansNo1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72605" y="1449964"/>
            <a:ext cx="4998701" cy="1117837"/>
          </a:xfrm>
        </p:spPr>
        <p:txBody>
          <a:bodyPr>
            <a:normAutofit/>
          </a:bodyPr>
          <a:lstStyle>
            <a:lvl1pPr marL="0" indent="0">
              <a:spcAft>
                <a:spcPts val="4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872605" y="3292231"/>
            <a:ext cx="2352848" cy="1171819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 baseline="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36428" y="3292231"/>
            <a:ext cx="2434879" cy="1171819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3"/>
          <p:cNvSpPr txBox="1">
            <a:spLocks/>
          </p:cNvSpPr>
          <p:nvPr userDrawn="1"/>
        </p:nvSpPr>
        <p:spPr>
          <a:xfrm>
            <a:off x="790575" y="2694981"/>
            <a:ext cx="7637565" cy="348430"/>
          </a:xfrm>
          <a:prstGeom prst="rect">
            <a:avLst/>
          </a:prstGeom>
        </p:spPr>
        <p:txBody>
          <a:bodyPr vert="horz" wrap="square" lIns="108000" tIns="46800" rIns="108000" bIns="4680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72172" y="2903915"/>
            <a:ext cx="4998694" cy="276999"/>
          </a:xfrm>
        </p:spPr>
        <p:txBody>
          <a:bodyPr wrap="square" anchor="b">
            <a:spAutoFit/>
          </a:bodyPr>
          <a:lstStyle>
            <a:lvl1pPr marL="0" indent="0">
              <a:buNone/>
              <a:defRPr sz="1200" b="0" i="0">
                <a:latin typeface="SharpSansNo1-Bold"/>
                <a:cs typeface="SharpSansNo1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522990" y="4069066"/>
            <a:ext cx="2266950" cy="716610"/>
          </a:xfrm>
          <a:solidFill>
            <a:schemeClr val="bg2"/>
          </a:solidFill>
        </p:spPr>
        <p:txBody>
          <a:bodyPr lIns="216000" tIns="187200" rIns="216000" bIns="187200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100" b="0" i="0">
                <a:solidFill>
                  <a:srgbClr val="F2F2F2"/>
                </a:solidFill>
                <a:latin typeface="SharpSansNo1-Bold"/>
                <a:cs typeface="SharpSansNo1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359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6968790" cy="467683"/>
          </a:xfrm>
        </p:spPr>
        <p:txBody>
          <a:bodyPr wrap="square" tIns="36000" bIns="36000" anchor="t">
            <a:sp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09" y="361057"/>
            <a:ext cx="4169980" cy="855482"/>
          </a:xfrm>
        </p:spPr>
        <p:txBody>
          <a:bodyPr wrap="square" tIns="36000" bIns="36000" anchor="t">
            <a:sp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87349" y="4456149"/>
            <a:ext cx="4179840" cy="307777"/>
          </a:xfrm>
        </p:spPr>
        <p:txBody>
          <a:bodyPr wrap="square"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400" b="0" i="0" baseline="0">
                <a:latin typeface="SharpSansNo1-Bold"/>
                <a:cs typeface="SharpSansNo1-Bold"/>
              </a:defRPr>
            </a:lvl1pPr>
            <a:lvl2pPr marL="628650" indent="-171450">
              <a:buFont typeface="Arial"/>
              <a:buChar char="•"/>
              <a:defRPr sz="1200" b="0" i="0">
                <a:latin typeface="SharpSansNo1-Bold"/>
                <a:cs typeface="SharpSansNo1-Bold"/>
              </a:defRPr>
            </a:lvl2pPr>
            <a:lvl3pPr marL="1085850" indent="-171450">
              <a:buFont typeface="Arial"/>
              <a:buChar char="•"/>
              <a:defRPr sz="1100" b="0" i="0">
                <a:latin typeface="SharpSansNo1-Bold"/>
                <a:cs typeface="SharpSansNo1-Bold"/>
              </a:defRPr>
            </a:lvl3pPr>
            <a:lvl4pPr marL="1543050" indent="-171450">
              <a:buFont typeface="Arial"/>
              <a:buChar char="•"/>
              <a:defRPr sz="1050" b="0" i="0">
                <a:latin typeface="SharpSansNo1-Bold"/>
                <a:cs typeface="SharpSansNo1-Bold"/>
              </a:defRPr>
            </a:lvl4pPr>
            <a:lvl5pPr marL="2000250" indent="-171450">
              <a:buFont typeface="Arial"/>
              <a:buChar char="•"/>
              <a:defRPr sz="105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012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09" y="361057"/>
            <a:ext cx="3156475" cy="575918"/>
          </a:xfrm>
        </p:spPr>
        <p:txBody>
          <a:bodyPr wrap="square" tIns="36000" bIns="36000" anchor="t">
            <a:spAutoFit/>
          </a:bodyPr>
          <a:lstStyle>
            <a:lvl1pPr>
              <a:defRPr sz="1800" b="0" i="0">
                <a:latin typeface="+mj-lt"/>
                <a:cs typeface="SharpSansNo1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40767" y="371379"/>
            <a:ext cx="179387" cy="215265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lden_rati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" y="-3867"/>
            <a:ext cx="9144203" cy="5151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237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9149862" cy="5143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070600" y="3258615"/>
            <a:ext cx="2717800" cy="1523179"/>
          </a:xfrm>
          <a:solidFill>
            <a:srgbClr val="41AF46"/>
          </a:solidFill>
        </p:spPr>
        <p:txBody>
          <a:bodyPr lIns="288000" tIns="234000" rIns="288000" bIns="280800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24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117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50" y="3932027"/>
            <a:ext cx="3498236" cy="855482"/>
          </a:xfrm>
        </p:spPr>
        <p:txBody>
          <a:bodyPr wrap="square" tIns="36000" bIns="36000" anchor="b">
            <a:sp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344424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9801" y="3902645"/>
            <a:ext cx="8160174" cy="600164"/>
          </a:xfrm>
        </p:spPr>
        <p:txBody>
          <a:bodyPr>
            <a:sp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1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-1"/>
            <a:ext cx="9144000" cy="257445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6968790" cy="467683"/>
          </a:xfrm>
        </p:spPr>
        <p:txBody>
          <a:bodyPr wrap="square" tIns="36000" bIns="36000" anchor="t">
            <a:sp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87050" y="2732047"/>
            <a:ext cx="2635586" cy="474641"/>
          </a:xfrm>
        </p:spPr>
        <p:txBody>
          <a:bodyPr anchor="t">
            <a:normAutofit/>
          </a:bodyPr>
          <a:lstStyle>
            <a:lvl1pPr marL="0" indent="0">
              <a:buNone/>
              <a:defRPr sz="12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87050" y="3210842"/>
            <a:ext cx="2635586" cy="15677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Font typeface="Arial"/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54354" y="2732047"/>
            <a:ext cx="2635586" cy="474641"/>
          </a:xfrm>
        </p:spPr>
        <p:txBody>
          <a:bodyPr anchor="t">
            <a:normAutofit/>
          </a:bodyPr>
          <a:lstStyle>
            <a:lvl1pPr marL="0" indent="0">
              <a:buNone/>
              <a:defRPr sz="12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154354" y="3210842"/>
            <a:ext cx="2635586" cy="15677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Font typeface="Arial"/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57660" y="2732047"/>
            <a:ext cx="2635586" cy="474641"/>
          </a:xfrm>
        </p:spPr>
        <p:txBody>
          <a:bodyPr anchor="t">
            <a:normAutofit/>
          </a:bodyPr>
          <a:lstStyle>
            <a:lvl1pPr marL="0" indent="0">
              <a:buNone/>
              <a:defRPr sz="12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257660" y="3210842"/>
            <a:ext cx="2635586" cy="15677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Font typeface="Arial"/>
              <a:buNone/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62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344424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6968790" cy="467683"/>
          </a:xfrm>
        </p:spPr>
        <p:txBody>
          <a:bodyPr wrap="square" tIns="36000" bIns="36000" anchor="t">
            <a:sp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87350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6738890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501828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623447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935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3217863" cy="51435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667122" y="621812"/>
            <a:ext cx="4707808" cy="765200"/>
          </a:xfrm>
        </p:spPr>
        <p:txBody>
          <a:bodyPr wrap="square" tIns="36000" bIns="36000" anchor="t">
            <a:spAutoFit/>
          </a:bodyPr>
          <a:lstStyle>
            <a:lvl1pPr>
              <a:lnSpc>
                <a:spcPct val="80000"/>
              </a:lnSpc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667513" y="2150370"/>
            <a:ext cx="4707807" cy="338554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667513" y="2646956"/>
            <a:ext cx="4707417" cy="211772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9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07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5926137" y="-7512"/>
            <a:ext cx="3217863" cy="51435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33" y="386863"/>
            <a:ext cx="5157194" cy="354832"/>
          </a:xfrm>
        </p:spPr>
        <p:txBody>
          <a:bodyPr wrap="square" tIns="36000" bIns="36000" anchor="t">
            <a:sp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3120691" y="3536663"/>
            <a:ext cx="2429752" cy="124021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4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393332" y="3536663"/>
            <a:ext cx="2441107" cy="124021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4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393330" y="1806658"/>
            <a:ext cx="5157114" cy="1500073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 sz="950">
                <a:latin typeface="+mn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3332" y="1452203"/>
            <a:ext cx="5157111" cy="261610"/>
          </a:xfrm>
        </p:spPr>
        <p:txBody>
          <a:bodyPr wrap="square" anchor="b">
            <a:spAutoFit/>
          </a:bodyPr>
          <a:lstStyle>
            <a:lvl1pPr marL="0" indent="0">
              <a:buNone/>
              <a:defRPr sz="1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5521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3217863" cy="51435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628978" y="1391920"/>
            <a:ext cx="5160962" cy="33937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050">
                <a:solidFill>
                  <a:srgbClr val="000000"/>
                </a:solidFill>
              </a:defRPr>
            </a:lvl4pPr>
            <a:lvl5pPr marL="1828800" indent="0">
              <a:buNone/>
              <a:defRPr sz="105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28978" y="371378"/>
            <a:ext cx="5160962" cy="9189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97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3217863" y="0"/>
            <a:ext cx="5926137" cy="5143500"/>
          </a:xfrm>
          <a:blipFill rotWithShape="1">
            <a:blip r:embed="rId2"/>
            <a:tile tx="0" ty="0" sx="100000" sy="100000" flip="none" algn="tl"/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387050" y="4538011"/>
            <a:ext cx="2660950" cy="238527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95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865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99912" y="-1"/>
            <a:ext cx="5949950" cy="5143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194050" cy="319384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3193844"/>
            <a:ext cx="1968253" cy="194965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968252" y="3938290"/>
            <a:ext cx="1225798" cy="1205209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474481" y="3193845"/>
            <a:ext cx="719569" cy="744446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968252" y="3193844"/>
            <a:ext cx="496501" cy="501962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968252" y="3695806"/>
            <a:ext cx="254300" cy="242483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222552" y="3697808"/>
            <a:ext cx="242201" cy="242483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070600" y="3991511"/>
            <a:ext cx="2717800" cy="790283"/>
          </a:xfrm>
          <a:solidFill>
            <a:srgbClr val="41AF46"/>
          </a:solidFill>
        </p:spPr>
        <p:txBody>
          <a:bodyPr lIns="144000" tIns="93600" rIns="144000" bIns="140400" anchor="b">
            <a:spAutoFit/>
          </a:bodyPr>
          <a:lstStyle>
            <a:lvl1pPr marL="0" indent="0">
              <a:buFontTx/>
              <a:buNone/>
              <a:defRPr sz="18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72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10800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accent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noFill/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358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25" y="364771"/>
            <a:ext cx="5186315" cy="857250"/>
          </a:xfrm>
        </p:spPr>
        <p:txBody>
          <a:bodyPr>
            <a:noAutofit/>
          </a:bodyPr>
          <a:lstStyle>
            <a:lvl1pPr algn="l">
              <a:defRPr sz="2600" b="0" i="0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5638" cy="5143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603625" y="1304956"/>
            <a:ext cx="5186315" cy="746582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rgbClr val="210F00"/>
                </a:solidFill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603625" y="2540000"/>
            <a:ext cx="2523212" cy="222392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200">
                <a:solidFill>
                  <a:srgbClr val="210F00"/>
                </a:solidFill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244868" y="4083737"/>
            <a:ext cx="2550404" cy="680189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rgbClr val="41AF46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Contact</a:t>
            </a:r>
            <a:r>
              <a:rPr lang="fi-FI" dirty="0" smtClean="0"/>
              <a:t> info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25" y="2145984"/>
            <a:ext cx="2523213" cy="310963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 cap="all" baseline="0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smtClean="0"/>
              <a:t>TOPIC, E.G. EXPERIENCE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44869" y="2145984"/>
            <a:ext cx="2545072" cy="310963"/>
          </a:xfrm>
        </p:spPr>
        <p:txBody>
          <a:bodyPr anchor="ctr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 cap="all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dirty="0" smtClean="0"/>
              <a:t>TOPIC, E.G. EDUCATION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244868" y="2540000"/>
            <a:ext cx="2545072" cy="1434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200">
                <a:solidFill>
                  <a:srgbClr val="210F00"/>
                </a:solidFill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7051" y="4342975"/>
            <a:ext cx="2437430" cy="420951"/>
          </a:xfrm>
          <a:solidFill>
            <a:srgbClr val="C4E2D9"/>
          </a:solidFill>
        </p:spPr>
        <p:txBody>
          <a:bodyPr lIns="144000" tIns="93600" rIns="144000" bIns="140400" anchor="b">
            <a:sp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1200">
                <a:solidFill>
                  <a:srgbClr val="210F00"/>
                </a:solidFill>
              </a:defRPr>
            </a:lvl1pPr>
            <a:lvl2pPr>
              <a:defRPr sz="1800">
                <a:solidFill>
                  <a:srgbClr val="210F00"/>
                </a:solidFill>
              </a:defRPr>
            </a:lvl2pPr>
            <a:lvl3pPr>
              <a:defRPr sz="1600">
                <a:solidFill>
                  <a:srgbClr val="210F00"/>
                </a:solidFill>
              </a:defRPr>
            </a:lvl3pPr>
            <a:lvl4pPr>
              <a:defRPr sz="1400">
                <a:solidFill>
                  <a:srgbClr val="210F00"/>
                </a:solidFill>
              </a:defRPr>
            </a:lvl4pPr>
            <a:lvl5pPr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Keywords</a:t>
            </a:r>
            <a:endParaRPr lang="fi-FI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40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397210" y="1076289"/>
            <a:ext cx="2132149" cy="184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97210" y="2923481"/>
            <a:ext cx="2132149" cy="438904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397210" y="3373408"/>
            <a:ext cx="2132149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397210" y="4095659"/>
            <a:ext cx="2132149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8392730" cy="467683"/>
          </a:xfrm>
        </p:spPr>
        <p:txBody>
          <a:bodyPr wrap="square" tIns="36000" bIns="36000" anchor="t">
            <a:sp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3530202" y="1080476"/>
            <a:ext cx="2132149" cy="184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657791" y="2923481"/>
            <a:ext cx="2132149" cy="438904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657791" y="3373408"/>
            <a:ext cx="2132149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6657791" y="4095659"/>
            <a:ext cx="2132149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657791" y="1076289"/>
            <a:ext cx="2132149" cy="184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530202" y="2923481"/>
            <a:ext cx="2132149" cy="438904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530202" y="3373408"/>
            <a:ext cx="2132149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3530202" y="4095659"/>
            <a:ext cx="2132149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095008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397211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97211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397211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397211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8392730" cy="467683"/>
          </a:xfrm>
        </p:spPr>
        <p:txBody>
          <a:bodyPr wrap="square" tIns="36000" bIns="36000" anchor="t">
            <a:sp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2538244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538244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2538244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2538244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867696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867696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6867696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6867696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4684684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4684684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4684684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684684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9047348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450" y="1846573"/>
            <a:ext cx="1484061" cy="1484061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000" b="0" i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17658" y="357250"/>
            <a:ext cx="1482390" cy="1482390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28506" y="35725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 baseline="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292914" y="35725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8506" y="3335947"/>
            <a:ext cx="1482390" cy="148239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name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296083" y="3335947"/>
            <a:ext cx="1482390" cy="1482390"/>
          </a:xfrm>
        </p:spPr>
        <p:txBody>
          <a:bodyPr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782489" y="1846930"/>
            <a:ext cx="1482390" cy="1482390"/>
          </a:xfrm>
        </p:spPr>
        <p:txBody>
          <a:bodyPr anchor="t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317849" y="1846930"/>
            <a:ext cx="1482390" cy="1482390"/>
          </a:xfrm>
        </p:spPr>
        <p:txBody>
          <a:bodyPr anchor="t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807932" y="357250"/>
            <a:ext cx="1482390" cy="1482390"/>
          </a:xfrm>
        </p:spPr>
        <p:txBody>
          <a:bodyPr anchor="t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804573" y="3335947"/>
            <a:ext cx="1482390" cy="1482390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3807192" y="184693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28506" y="184693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783151" y="3335947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6782489" y="35725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2317615" y="3335947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7117142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1256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06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87050" y="350897"/>
            <a:ext cx="8402890" cy="4434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47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884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5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7970839" y="3972379"/>
            <a:ext cx="715962" cy="7159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824106" y="3973513"/>
            <a:ext cx="2063491" cy="715962"/>
          </a:xfrm>
        </p:spPr>
        <p:txBody>
          <a:bodyPr lIns="36000" tIns="0" rIns="36000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2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Contact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897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46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10800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40767" y="371379"/>
            <a:ext cx="179387" cy="2152650"/>
          </a:xfrm>
          <a:blipFill rotWithShape="0"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276999"/>
          </a:xfrm>
          <a:prstGeom prst="rect">
            <a:avLst/>
          </a:prstGeom>
        </p:spPr>
        <p:txBody>
          <a:bodyPr vert="horz" wrap="square" lIns="108000" tIns="45720" rIns="108000" bIns="45720" rtlCol="0">
            <a:sp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6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53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" y="0"/>
            <a:ext cx="9138170" cy="51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09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762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047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0" y="-7697"/>
            <a:ext cx="9130473" cy="5143500"/>
          </a:xfrm>
          <a:prstGeom prst="rect">
            <a:avLst/>
          </a:prstGeom>
        </p:spPr>
      </p:pic>
      <p:pic>
        <p:nvPicPr>
          <p:cNvPr id="5" name="Picture 4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83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0" y="-7697"/>
            <a:ext cx="9130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43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178" y="306516"/>
            <a:ext cx="876025" cy="187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bg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515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304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541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lden_rati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" y="-3867"/>
            <a:ext cx="9144203" cy="5151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rgbClr val="000000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308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10800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accent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373694"/>
          </a:xfrm>
          <a:prstGeom prst="rect">
            <a:avLst/>
          </a:prstGeom>
          <a:noFill/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aseline="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4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0473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4202" y="269443"/>
            <a:ext cx="764416" cy="162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58" y="1939185"/>
            <a:ext cx="4790182" cy="1806236"/>
          </a:xfrm>
          <a:noFill/>
        </p:spPr>
        <p:txBody>
          <a:bodyPr wrap="square" lIns="108000" tIns="108000" rIns="108000" bIns="108000" rtlCol="0" anchor="b">
            <a:spAutoFit/>
          </a:bodyPr>
          <a:lstStyle>
            <a:lvl1pPr>
              <a:lnSpc>
                <a:spcPct val="80000"/>
              </a:lnSpc>
              <a:defRPr lang="en-US" sz="48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180667" y="3877733"/>
            <a:ext cx="2609273" cy="907943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6278563" y="3973513"/>
            <a:ext cx="715962" cy="7159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108825" y="3973513"/>
            <a:ext cx="1577975" cy="715962"/>
          </a:xfrm>
        </p:spPr>
        <p:txBody>
          <a:bodyPr lIns="36000" rIns="36000" anchor="b">
            <a:noAutofit/>
          </a:bodyPr>
          <a:lstStyle>
            <a:lvl1pPr marL="0" indent="0">
              <a:spcAft>
                <a:spcPts val="0"/>
              </a:spcAft>
              <a:buNone/>
              <a:defRPr sz="12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@contact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33658" y="3784054"/>
            <a:ext cx="4790182" cy="373694"/>
          </a:xfrm>
          <a:prstGeom prst="rect">
            <a:avLst/>
          </a:prstGeom>
          <a:noFill/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="0" i="0" baseline="0" smtClean="0">
                <a:solidFill>
                  <a:srgbClr val="000000"/>
                </a:solidFill>
                <a:cs typeface="SharpSansNo1-Bold"/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906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2361204"/>
            <a:ext cx="7035542" cy="1556937"/>
          </a:xfrm>
          <a:noFill/>
        </p:spPr>
        <p:txBody>
          <a:bodyPr wrap="square" lIns="108000" tIns="108000" rIns="108000" bIns="108000" rtlCol="0" anchor="b">
            <a:spAutoFit/>
          </a:bodyPr>
          <a:lstStyle>
            <a:lvl1pPr>
              <a:lnSpc>
                <a:spcPct val="70000"/>
              </a:lnSpc>
              <a:defRPr lang="en-US" sz="6000" dirty="0">
                <a:solidFill>
                  <a:schemeClr val="bg2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40767" y="371379"/>
            <a:ext cx="179387" cy="2152650"/>
          </a:xfrm>
          <a:blipFill rotWithShape="0"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276999"/>
          </a:xfrm>
          <a:prstGeom prst="rect">
            <a:avLst/>
          </a:prstGeom>
        </p:spPr>
        <p:txBody>
          <a:bodyPr vert="horz" wrap="square" lIns="108000" tIns="45720" rIns="108000" bIns="45720" rtlCol="0">
            <a:sp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3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0473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4202" y="269443"/>
            <a:ext cx="764416" cy="1629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58" y="1939185"/>
            <a:ext cx="4790182" cy="1806236"/>
          </a:xfrm>
          <a:noFill/>
        </p:spPr>
        <p:txBody>
          <a:bodyPr wrap="square" lIns="108000" tIns="108000" rIns="108000" bIns="108000" rtlCol="0" anchor="b">
            <a:spAutoFit/>
          </a:bodyPr>
          <a:lstStyle>
            <a:lvl1pPr>
              <a:lnSpc>
                <a:spcPct val="80000"/>
              </a:lnSpc>
              <a:defRPr lang="en-US" sz="4800" dirty="0">
                <a:solidFill>
                  <a:schemeClr val="tx1"/>
                </a:solidFill>
                <a:ea typeface="+mn-ea"/>
              </a:defRPr>
            </a:lvl1pPr>
          </a:lstStyle>
          <a:p>
            <a:pPr marL="0" lvl="0">
              <a:lnSpc>
                <a:spcPct val="7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180667" y="3877733"/>
            <a:ext cx="2609273" cy="907943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 hasCustomPrompt="1"/>
          </p:nvPr>
        </p:nvSpPr>
        <p:spPr>
          <a:xfrm>
            <a:off x="6278563" y="3973513"/>
            <a:ext cx="715962" cy="7159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7108825" y="3973513"/>
            <a:ext cx="1577975" cy="715962"/>
          </a:xfrm>
        </p:spPr>
        <p:txBody>
          <a:bodyPr lIns="36000" rIns="36000" anchor="b">
            <a:noAutofit/>
          </a:bodyPr>
          <a:lstStyle>
            <a:lvl1pPr marL="0" indent="0">
              <a:spcAft>
                <a:spcPts val="0"/>
              </a:spcAft>
              <a:buNone/>
              <a:defRPr sz="12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@contact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33658" y="3784054"/>
            <a:ext cx="4790182" cy="373694"/>
          </a:xfrm>
          <a:prstGeom prst="rect">
            <a:avLst/>
          </a:prstGeom>
          <a:noFill/>
        </p:spPr>
        <p:txBody>
          <a:bodyPr vert="horz" wrap="square" lIns="108000" tIns="93600" rIns="108000" bIns="93600" rtlCol="0">
            <a:spAutoFit/>
          </a:bodyPr>
          <a:lstStyle>
            <a:lvl1pPr>
              <a:defRPr lang="en-US" sz="1200" b="0" i="0" baseline="0" smtClean="0">
                <a:solidFill>
                  <a:srgbClr val="000000"/>
                </a:solidFill>
                <a:cs typeface="SharpSansNo1-Bold"/>
              </a:defRPr>
            </a:lvl1pPr>
          </a:lstStyle>
          <a:p>
            <a:pPr>
              <a:buFont typeface="Arial"/>
              <a:buNone/>
            </a:pPr>
            <a:fld id="{6F2CE8F0-E1DF-E042-B708-A7F9984AD880}" type="datetimeFigureOut">
              <a:rPr lang="en-US" smtClean="0"/>
              <a:pPr>
                <a:buFont typeface="Arial"/>
                <a:buNone/>
              </a:pPr>
              <a:t>6/21/2015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094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63600" y="2365588"/>
            <a:ext cx="7447280" cy="318036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en-US" sz="1600" b="1" i="0" cap="all" spc="0" baseline="0" dirty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pPr marL="0" lvl="0"/>
            <a:r>
              <a:rPr lang="fi-FI" dirty="0" smtClean="0"/>
              <a:t>//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section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973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63600" y="2196311"/>
            <a:ext cx="7447280" cy="656590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370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63600" y="2196311"/>
            <a:ext cx="7447280" cy="656590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182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73760" y="2494760"/>
            <a:ext cx="6086475" cy="141446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485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3760" y="863600"/>
            <a:ext cx="4499598" cy="2110032"/>
          </a:xfrm>
        </p:spPr>
        <p:txBody>
          <a:bodyPr vert="horz" wrap="square" lIns="91440" tIns="36000" rIns="91440" bIns="36000" rtlCol="0" anchor="b">
            <a:normAutofit/>
          </a:bodyPr>
          <a:lstStyle>
            <a:lvl1pPr>
              <a:defRPr lang="en-US" sz="54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73760" y="3096597"/>
            <a:ext cx="4499598" cy="1211243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fi-FI" sz="1400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71723" y="863600"/>
            <a:ext cx="2600117" cy="34442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909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3759" y="863600"/>
            <a:ext cx="6525403" cy="1428352"/>
          </a:xfrm>
        </p:spPr>
        <p:txBody>
          <a:bodyPr vert="horz" wrap="square" lIns="91440" tIns="36000" rIns="91440" bIns="36000" rtlCol="0" anchor="ctr">
            <a:spAutoFit/>
          </a:bodyPr>
          <a:lstStyle>
            <a:lvl1pPr>
              <a:lnSpc>
                <a:spcPct val="80000"/>
              </a:lnSpc>
              <a:defRPr lang="en-US" sz="54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73760" y="2418088"/>
            <a:ext cx="3571240" cy="1969632"/>
          </a:xfrm>
        </p:spPr>
        <p:txBody>
          <a:bodyPr vert="horz" wrap="square" lIns="91440" tIns="45720" rIns="91440" bIns="45720" rtlCol="0"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lang="fi-FI" sz="1200" dirty="0" smtClean="0"/>
            </a:lvl1pPr>
          </a:lstStyle>
          <a:p>
            <a:pPr lvl="0"/>
            <a:endParaRPr lang="en-US" dirty="0" smtClean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800600" y="2418089"/>
            <a:ext cx="3571240" cy="1969632"/>
          </a:xfrm>
        </p:spPr>
        <p:txBody>
          <a:bodyPr vert="horz" wrap="square" lIns="91440" tIns="45720" rIns="91440" bIns="45720" rtlCol="0"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lang="fi-FI" sz="1200" dirty="0" smtClean="0"/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16777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7050" y="350896"/>
            <a:ext cx="8402890" cy="4434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73766" y="2588319"/>
            <a:ext cx="4552067" cy="318036"/>
          </a:xfrm>
        </p:spPr>
        <p:txBody>
          <a:bodyPr wrap="square" anchor="t">
            <a:spAutoFit/>
          </a:bodyPr>
          <a:lstStyle>
            <a:lvl1pPr marL="0" indent="0">
              <a:lnSpc>
                <a:spcPct val="90000"/>
              </a:lnSpc>
              <a:buNone/>
              <a:defRPr sz="1600" b="1" i="0" spc="-5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73766" y="3187380"/>
            <a:ext cx="4552950" cy="1209675"/>
          </a:xfrm>
        </p:spPr>
        <p:txBody>
          <a:bodyPr>
            <a:noAutofit/>
          </a:bodyPr>
          <a:lstStyle>
            <a:lvl1pPr marL="171450" indent="-171450">
              <a:buFont typeface="Arial"/>
              <a:buChar char="•"/>
              <a:defRPr sz="900"/>
            </a:lvl1pPr>
            <a:lvl2pPr marL="457200" indent="0">
              <a:buNone/>
              <a:defRPr sz="800"/>
            </a:lvl2pPr>
            <a:lvl3pPr marL="914400" indent="0">
              <a:buNone/>
              <a:defRPr sz="700"/>
            </a:lvl3pPr>
            <a:lvl4pPr marL="1371600" indent="0">
              <a:buNone/>
              <a:defRPr sz="600"/>
            </a:lvl4pPr>
            <a:lvl5pPr marL="1828800" indent="0">
              <a:buNone/>
              <a:defRPr sz="600"/>
            </a:lvl5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5877663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73760" y="863600"/>
            <a:ext cx="3688080" cy="2110032"/>
          </a:xfrm>
        </p:spPr>
        <p:txBody>
          <a:bodyPr vert="horz" wrap="square" lIns="91440" tIns="36000" rIns="91440" bIns="36000" rtlCol="0" anchor="b">
            <a:normAutofit/>
          </a:bodyPr>
          <a:lstStyle>
            <a:lvl1pPr>
              <a:lnSpc>
                <a:spcPct val="80000"/>
              </a:lnSpc>
              <a:defRPr lang="en-US" sz="5400" baseline="0" dirty="0">
                <a:ea typeface="+mn-ea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73760" y="3096597"/>
            <a:ext cx="3688080" cy="1291123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fi-FI" sz="1400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895185" y="863600"/>
            <a:ext cx="3486815" cy="352412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63600" y="2365588"/>
            <a:ext cx="7447280" cy="318036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en-US" sz="1600" b="0" i="0" cap="all" spc="0" baseline="0" dirty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</a:lstStyle>
          <a:p>
            <a:pPr marL="0" lvl="0"/>
            <a:r>
              <a:rPr lang="fi-FI" dirty="0" smtClean="0"/>
              <a:t>// </a:t>
            </a:r>
            <a:r>
              <a:rPr lang="fi-FI" dirty="0" err="1" smtClean="0"/>
              <a:t>Add</a:t>
            </a:r>
            <a:r>
              <a:rPr lang="fi-FI" dirty="0" smtClean="0"/>
              <a:t> </a:t>
            </a:r>
            <a:r>
              <a:rPr lang="fi-FI" dirty="0" err="1" smtClean="0"/>
              <a:t>section</a:t>
            </a:r>
            <a:r>
              <a:rPr lang="fi-FI" dirty="0" smtClean="0"/>
              <a:t> </a:t>
            </a:r>
            <a:r>
              <a:rPr lang="fi-FI" dirty="0" err="1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128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00" y="482977"/>
            <a:ext cx="8160175" cy="411257"/>
          </a:xfrm>
        </p:spPr>
        <p:txBody>
          <a:bodyPr wrap="square" tIns="36000" bIns="36000" anchor="t">
            <a:spAutoFit/>
          </a:bodyPr>
          <a:lstStyle>
            <a:lvl1pPr>
              <a:defRPr sz="2400" spc="-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09588" y="1324610"/>
            <a:ext cx="8159750" cy="334422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70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99" y="714879"/>
            <a:ext cx="7487921" cy="326619"/>
          </a:xfrm>
        </p:spPr>
        <p:txBody>
          <a:bodyPr wrap="square" tIns="36000" bIns="36000" anchor="t">
            <a:spAutoFit/>
          </a:bodyPr>
          <a:lstStyle>
            <a:lvl1pPr>
              <a:defRPr sz="1800" spc="-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863599" y="1324611"/>
            <a:ext cx="7487921" cy="306311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15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73464" y="2577425"/>
            <a:ext cx="3708184" cy="261610"/>
          </a:xfrm>
        </p:spPr>
        <p:txBody>
          <a:bodyPr wrap="square" anchor="b">
            <a:spAutoFit/>
          </a:bodyPr>
          <a:lstStyle>
            <a:lvl1pPr marL="0" indent="0">
              <a:buNone/>
              <a:defRPr sz="11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873760" y="2958737"/>
            <a:ext cx="3707884" cy="150495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662553" y="2958737"/>
            <a:ext cx="3707884" cy="15049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77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ttern_warm_grey_white_spiral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73464" y="2577425"/>
            <a:ext cx="3708184" cy="261610"/>
          </a:xfrm>
        </p:spPr>
        <p:txBody>
          <a:bodyPr wrap="square" anchor="b">
            <a:spAutoFit/>
          </a:bodyPr>
          <a:lstStyle>
            <a:lvl1pPr marL="0" indent="0">
              <a:buNone/>
              <a:defRPr sz="11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873760" y="2958737"/>
            <a:ext cx="3707884" cy="150495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662553" y="2958737"/>
            <a:ext cx="3707884" cy="150495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2pPr>
            <a:lvl3pPr marL="9144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800" b="0" i="0">
                <a:latin typeface="SharpSansNo1-Medium"/>
                <a:cs typeface="SharpSansNo1-Medium"/>
              </a:defRPr>
            </a:lvl3pPr>
            <a:lvl4pPr marL="13716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700" b="0" i="0">
                <a:latin typeface="SharpSansNo1-Medium"/>
                <a:cs typeface="SharpSansNo1-Medium"/>
              </a:defRPr>
            </a:lvl4pPr>
            <a:lvl5pPr marL="18288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7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873760" y="861954"/>
            <a:ext cx="6525402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59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107" y="702448"/>
            <a:ext cx="7505814" cy="348430"/>
          </a:xfrm>
        </p:spPr>
        <p:txBody>
          <a:bodyPr vert="horz" wrap="square" lIns="108000" tIns="46800" rIns="108000" bIns="46800" rtlCol="0" anchor="t">
            <a:spAutoFit/>
          </a:bodyPr>
          <a:lstStyle>
            <a:lvl1pPr>
              <a:defRPr lang="en-US" sz="1800" spc="-50" dirty="0">
                <a:cs typeface="SharpSansNo1-Bold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871107" y="1218535"/>
            <a:ext cx="3573893" cy="316931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000"/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900"/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800"/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700"/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805680" y="1218535"/>
            <a:ext cx="3571240" cy="316931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000"/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900"/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800"/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700"/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86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579440" y="2322558"/>
            <a:ext cx="2306069" cy="430887"/>
          </a:xfrm>
        </p:spPr>
        <p:txBody>
          <a:bodyPr wrap="square" anchor="t">
            <a:spAutoFit/>
          </a:bodyPr>
          <a:lstStyle>
            <a:lvl1pPr marL="0" indent="0">
              <a:buNone/>
              <a:defRPr sz="11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579440" y="2752989"/>
            <a:ext cx="2306068" cy="1859649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00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0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9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79440" y="694559"/>
            <a:ext cx="6380478" cy="1429998"/>
          </a:xfrm>
        </p:spPr>
        <p:txBody>
          <a:bodyPr wrap="square" tIns="36000" bIns="36000" anchor="ctr">
            <a:spAutoFit/>
          </a:bodyPr>
          <a:lstStyle>
            <a:lvl1pPr>
              <a:lnSpc>
                <a:spcPct val="80000"/>
              </a:lnSpc>
              <a:defRPr lang="en-US" sz="54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301604" y="2322558"/>
            <a:ext cx="2306068" cy="430887"/>
          </a:xfrm>
        </p:spPr>
        <p:txBody>
          <a:bodyPr wrap="square" anchor="t">
            <a:spAutoFit/>
          </a:bodyPr>
          <a:lstStyle>
            <a:lvl1pPr marL="0" indent="0">
              <a:buNone/>
              <a:defRPr sz="11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301603" y="2753445"/>
            <a:ext cx="2306068" cy="185436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00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0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9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440522" y="2322558"/>
            <a:ext cx="2306069" cy="430887"/>
          </a:xfrm>
        </p:spPr>
        <p:txBody>
          <a:bodyPr wrap="square" anchor="t">
            <a:spAutoFit/>
          </a:bodyPr>
          <a:lstStyle>
            <a:lvl1pPr marL="0" indent="0">
              <a:buNone/>
              <a:defRPr sz="11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440521" y="2753445"/>
            <a:ext cx="2306069" cy="185436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00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0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9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694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031997" y="1218535"/>
            <a:ext cx="2340000" cy="315818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spcAft>
                <a:spcPts val="400"/>
              </a:spcAft>
              <a:buNone/>
              <a:defRPr sz="900"/>
            </a:lvl2pPr>
            <a:lvl3pPr marL="914400" indent="0">
              <a:spcAft>
                <a:spcPts val="400"/>
              </a:spcAft>
              <a:buNone/>
              <a:defRPr sz="800"/>
            </a:lvl3pPr>
            <a:lvl4pPr marL="1371600" indent="0">
              <a:spcAft>
                <a:spcPts val="400"/>
              </a:spcAft>
              <a:buNone/>
              <a:defRPr sz="700"/>
            </a:lvl4pPr>
            <a:lvl5pPr marL="1828800" indent="0">
              <a:spcAft>
                <a:spcPts val="400"/>
              </a:spcAft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871107" y="1218535"/>
            <a:ext cx="2322618" cy="315818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 baseline="0"/>
            </a:lvl1pPr>
            <a:lvl2pPr marL="457200" indent="0">
              <a:spcAft>
                <a:spcPts val="400"/>
              </a:spcAft>
              <a:buNone/>
              <a:defRPr sz="900"/>
            </a:lvl2pPr>
            <a:lvl3pPr marL="914400" indent="0">
              <a:spcAft>
                <a:spcPts val="400"/>
              </a:spcAft>
              <a:buNone/>
              <a:defRPr sz="800"/>
            </a:lvl3pPr>
            <a:lvl4pPr marL="1371600" indent="0">
              <a:spcAft>
                <a:spcPts val="400"/>
              </a:spcAft>
              <a:buNone/>
              <a:defRPr sz="700"/>
            </a:lvl4pPr>
            <a:lvl5pPr marL="1828800" indent="0">
              <a:spcAft>
                <a:spcPts val="400"/>
              </a:spcAft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397452" y="1218535"/>
            <a:ext cx="2340000" cy="315818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spcAft>
                <a:spcPts val="400"/>
              </a:spcAft>
              <a:buNone/>
              <a:defRPr sz="900"/>
            </a:lvl2pPr>
            <a:lvl3pPr marL="914400" indent="0">
              <a:spcAft>
                <a:spcPts val="400"/>
              </a:spcAft>
              <a:buNone/>
              <a:defRPr sz="800"/>
            </a:lvl3pPr>
            <a:lvl4pPr marL="1371600" indent="0">
              <a:spcAft>
                <a:spcPts val="400"/>
              </a:spcAft>
              <a:buNone/>
              <a:defRPr sz="700"/>
            </a:lvl4pPr>
            <a:lvl5pPr marL="1828800" indent="0">
              <a:spcAft>
                <a:spcPts val="400"/>
              </a:spcAft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107" y="702058"/>
            <a:ext cx="7490023" cy="348430"/>
          </a:xfrm>
        </p:spPr>
        <p:txBody>
          <a:bodyPr wrap="square" lIns="108000" tIns="46800" rIns="108000" bIns="46800" anchor="t">
            <a:spAutoFit/>
          </a:bodyPr>
          <a:lstStyle>
            <a:lvl1pPr algn="l">
              <a:defRPr sz="1800" b="1" i="0" spc="-50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519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40" y="496353"/>
            <a:ext cx="5245181" cy="326619"/>
          </a:xfrm>
        </p:spPr>
        <p:txBody>
          <a:bodyPr wrap="square" tIns="36000" bIns="36000" anchor="t">
            <a:spAutoFit/>
          </a:bodyPr>
          <a:lstStyle>
            <a:lvl1pPr>
              <a:defRPr sz="1800" spc="-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492830" y="1836613"/>
            <a:ext cx="2331791" cy="277602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579440" y="1836613"/>
            <a:ext cx="2342688" cy="277602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240425" y="1836613"/>
            <a:ext cx="2342688" cy="277602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9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8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7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7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579438" y="956039"/>
            <a:ext cx="5245100" cy="753575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9142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40" y="496353"/>
            <a:ext cx="5245181" cy="326619"/>
          </a:xfrm>
        </p:spPr>
        <p:txBody>
          <a:bodyPr wrap="square" tIns="36000" bIns="36000" anchor="t">
            <a:spAutoFit/>
          </a:bodyPr>
          <a:lstStyle>
            <a:lvl1pPr>
              <a:defRPr sz="1800" spc="-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579437" y="1230313"/>
            <a:ext cx="2556000" cy="136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3303275" y="1230313"/>
            <a:ext cx="2556000" cy="136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6027113" y="1230313"/>
            <a:ext cx="2556000" cy="13684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579438" y="2725738"/>
            <a:ext cx="2555875" cy="188753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314843" y="2725738"/>
            <a:ext cx="2555875" cy="188753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027238" y="2725738"/>
            <a:ext cx="2555875" cy="188753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03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693" y="516484"/>
            <a:ext cx="7999806" cy="348430"/>
          </a:xfrm>
        </p:spPr>
        <p:txBody>
          <a:bodyPr wrap="square" lIns="108000" tIns="46800" rIns="108000" bIns="46800" anchor="t">
            <a:spAutoFit/>
          </a:bodyPr>
          <a:lstStyle>
            <a:lvl1pPr algn="l">
              <a:defRPr sz="1800" b="1" i="0" spc="-50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7693" y="2735386"/>
            <a:ext cx="2403589" cy="491074"/>
          </a:xfrm>
          <a:solidFill>
            <a:schemeClr val="bg1">
              <a:lumMod val="95000"/>
            </a:schemeClr>
          </a:solidFill>
        </p:spPr>
        <p:txBody>
          <a:bodyPr lIns="360000" rIns="216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07693" y="3226461"/>
            <a:ext cx="2403291" cy="1359750"/>
          </a:xfrm>
          <a:solidFill>
            <a:schemeClr val="bg1">
              <a:lumMod val="95000"/>
            </a:schemeClr>
          </a:solidFill>
        </p:spPr>
        <p:txBody>
          <a:bodyPr lIns="108000" tIns="93600" rIns="108000" bIns="93600">
            <a:normAutofit/>
          </a:bodyPr>
          <a:lstStyle>
            <a:lvl1pPr marL="285750" indent="-176400">
              <a:buFont typeface="Arial"/>
              <a:buChar char="•"/>
              <a:defRPr sz="1100" b="0" i="0">
                <a:latin typeface="+mn-lt"/>
                <a:cs typeface="SharpSansNo1-Semibold"/>
              </a:defRPr>
            </a:lvl1pPr>
            <a:lvl2pPr marL="742950" indent="-285750">
              <a:buFont typeface="Arial"/>
              <a:buChar char="•"/>
              <a:defRPr sz="1050"/>
            </a:lvl2pPr>
            <a:lvl3pPr marL="1200150" indent="-285750">
              <a:buFont typeface="Arial"/>
              <a:buChar char="•"/>
              <a:defRPr sz="1000" baseline="0"/>
            </a:lvl3pPr>
            <a:lvl4pPr marL="1657350" indent="-285750">
              <a:buFont typeface="Arial"/>
              <a:buChar char="•"/>
              <a:defRPr sz="1100"/>
            </a:lvl4pPr>
            <a:lvl5pPr marL="2114550" indent="-285750">
              <a:buFont typeface="Arial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607693" y="1218536"/>
            <a:ext cx="2403291" cy="15168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403661" y="2735386"/>
            <a:ext cx="2403589" cy="491074"/>
          </a:xfrm>
          <a:solidFill>
            <a:schemeClr val="bg1">
              <a:lumMod val="95000"/>
            </a:schemeClr>
          </a:solidFill>
        </p:spPr>
        <p:txBody>
          <a:bodyPr lIns="360000" rIns="216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403661" y="3226461"/>
            <a:ext cx="2403291" cy="1359750"/>
          </a:xfrm>
          <a:solidFill>
            <a:schemeClr val="bg1">
              <a:lumMod val="95000"/>
            </a:schemeClr>
          </a:solidFill>
        </p:spPr>
        <p:txBody>
          <a:bodyPr lIns="108000" tIns="93600" rIns="108000" bIns="93600">
            <a:normAutofit/>
          </a:bodyPr>
          <a:lstStyle>
            <a:lvl1pPr marL="285750" indent="-176400">
              <a:buFont typeface="Arial"/>
              <a:buChar char="•"/>
              <a:defRPr sz="1100" b="0" i="0">
                <a:latin typeface="+mn-lt"/>
                <a:cs typeface="SharpSansNo1-Semibold"/>
              </a:defRPr>
            </a:lvl1pPr>
            <a:lvl2pPr marL="742950" indent="-285750">
              <a:buFont typeface="Arial"/>
              <a:buChar char="•"/>
              <a:defRPr sz="1050"/>
            </a:lvl2pPr>
            <a:lvl3pPr marL="1200150" indent="-285750">
              <a:buFont typeface="Arial"/>
              <a:buChar char="•"/>
              <a:defRPr sz="1000"/>
            </a:lvl3pPr>
            <a:lvl4pPr marL="1657350" indent="-285750">
              <a:buFont typeface="Arial"/>
              <a:buChar char="•"/>
              <a:defRPr sz="1100"/>
            </a:lvl4pPr>
            <a:lvl5pPr marL="2114550" indent="-285750">
              <a:buFont typeface="Arial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 hasCustomPrompt="1"/>
          </p:nvPr>
        </p:nvSpPr>
        <p:spPr>
          <a:xfrm>
            <a:off x="3403661" y="1218536"/>
            <a:ext cx="2403291" cy="15168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203910" y="2735386"/>
            <a:ext cx="2403589" cy="491074"/>
          </a:xfrm>
          <a:solidFill>
            <a:schemeClr val="bg1">
              <a:lumMod val="95000"/>
            </a:schemeClr>
          </a:solidFill>
        </p:spPr>
        <p:txBody>
          <a:bodyPr lIns="360000" rIns="216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1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203910" y="3226461"/>
            <a:ext cx="2403291" cy="1359750"/>
          </a:xfrm>
          <a:solidFill>
            <a:schemeClr val="bg1">
              <a:lumMod val="95000"/>
            </a:schemeClr>
          </a:solidFill>
        </p:spPr>
        <p:txBody>
          <a:bodyPr lIns="108000" tIns="93600" rIns="108000" bIns="93600">
            <a:normAutofit/>
          </a:bodyPr>
          <a:lstStyle>
            <a:lvl1pPr marL="285750" indent="-176400">
              <a:buFont typeface="Arial"/>
              <a:buChar char="•"/>
              <a:defRPr sz="1100" b="0" i="0">
                <a:latin typeface="+mn-lt"/>
                <a:cs typeface="SharpSansNo1-Semibold"/>
              </a:defRPr>
            </a:lvl1pPr>
            <a:lvl2pPr marL="742950" indent="-285750">
              <a:buFont typeface="Arial"/>
              <a:buChar char="•"/>
              <a:defRPr sz="1050"/>
            </a:lvl2pPr>
            <a:lvl3pPr marL="1200150" indent="-285750">
              <a:buFont typeface="Arial"/>
              <a:buChar char="•"/>
              <a:defRPr sz="1000"/>
            </a:lvl3pPr>
            <a:lvl4pPr marL="1657350" indent="-285750">
              <a:buFont typeface="Arial"/>
              <a:buChar char="•"/>
              <a:defRPr sz="1100"/>
            </a:lvl4pPr>
            <a:lvl5pPr marL="2114550" indent="-285750">
              <a:buFont typeface="Arial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 hasCustomPrompt="1"/>
          </p:nvPr>
        </p:nvSpPr>
        <p:spPr>
          <a:xfrm>
            <a:off x="6203910" y="1218536"/>
            <a:ext cx="2403291" cy="151685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7050" y="350897"/>
              <a:ext cx="8402890" cy="44347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63600" y="2196311"/>
            <a:ext cx="7447280" cy="656590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40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40" y="496353"/>
            <a:ext cx="5245181" cy="326619"/>
          </a:xfrm>
        </p:spPr>
        <p:txBody>
          <a:bodyPr wrap="square" tIns="36000" bIns="36000" anchor="t">
            <a:spAutoFit/>
          </a:bodyPr>
          <a:lstStyle>
            <a:lvl1pPr>
              <a:defRPr sz="1800" spc="-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579438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2664818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4750198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579439" y="3087077"/>
            <a:ext cx="1747411" cy="152619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/>
            </a:lvl1pPr>
            <a:lvl2pPr marL="169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endParaRPr lang="fi-FI" dirty="0" smtClean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664860" y="3087077"/>
            <a:ext cx="1747411" cy="1526198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/>
            </a:lvl1pPr>
            <a:lvl2pPr marL="169200" indent="0">
              <a:buNone/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endParaRPr lang="fi-FI" dirty="0" smtClean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750281" y="3087077"/>
            <a:ext cx="1747411" cy="152619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 hasCustomPrompt="1"/>
          </p:nvPr>
        </p:nvSpPr>
        <p:spPr>
          <a:xfrm>
            <a:off x="6835577" y="1230313"/>
            <a:ext cx="1747496" cy="1747412"/>
          </a:xfrm>
          <a:noFill/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6835702" y="3087077"/>
            <a:ext cx="1747411" cy="1526198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2079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87050" y="350897"/>
            <a:ext cx="8402890" cy="4434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lum bright="100000" contrast="-70000"/>
          </a:blip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2172" y="702058"/>
            <a:ext cx="4999153" cy="376643"/>
          </a:xfrm>
        </p:spPr>
        <p:txBody>
          <a:bodyPr wrap="square" lIns="108000" tIns="46800" rIns="108000" bIns="46800" anchor="t">
            <a:spAutoFit/>
          </a:bodyPr>
          <a:lstStyle>
            <a:lvl1pPr algn="l">
              <a:defRPr sz="2000" b="1" i="0" spc="-50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72605" y="1449964"/>
            <a:ext cx="4998701" cy="1117837"/>
          </a:xfrm>
        </p:spPr>
        <p:txBody>
          <a:bodyPr>
            <a:normAutofit/>
          </a:bodyPr>
          <a:lstStyle>
            <a:lvl1pPr marL="0" indent="0">
              <a:spcAft>
                <a:spcPts val="400"/>
              </a:spcAft>
              <a:buFont typeface="Arial"/>
              <a:buNone/>
              <a:defRPr sz="10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872605" y="3292231"/>
            <a:ext cx="2352848" cy="1171819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 baseline="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36428" y="3292231"/>
            <a:ext cx="2434879" cy="1171819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Title 3"/>
          <p:cNvSpPr txBox="1">
            <a:spLocks/>
          </p:cNvSpPr>
          <p:nvPr userDrawn="1"/>
        </p:nvSpPr>
        <p:spPr>
          <a:xfrm>
            <a:off x="790575" y="2694981"/>
            <a:ext cx="7637565" cy="348430"/>
          </a:xfrm>
          <a:prstGeom prst="rect">
            <a:avLst/>
          </a:prstGeom>
        </p:spPr>
        <p:txBody>
          <a:bodyPr vert="horz" wrap="square" lIns="108000" tIns="46800" rIns="108000" bIns="46800" rtlCol="0" anchor="t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72172" y="2903915"/>
            <a:ext cx="4998694" cy="276999"/>
          </a:xfrm>
        </p:spPr>
        <p:txBody>
          <a:bodyPr wrap="square" anchor="b">
            <a:spAutoFit/>
          </a:bodyPr>
          <a:lstStyle>
            <a:lvl1pPr marL="0" indent="0">
              <a:buNone/>
              <a:defRPr sz="1200" b="1" i="0"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522990" y="4069066"/>
            <a:ext cx="2266950" cy="716610"/>
          </a:xfrm>
          <a:solidFill>
            <a:schemeClr val="bg2"/>
          </a:solidFill>
        </p:spPr>
        <p:txBody>
          <a:bodyPr lIns="216000" tIns="187200" rIns="216000" bIns="187200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100" b="1" i="0">
                <a:solidFill>
                  <a:srgbClr val="F2F2F2"/>
                </a:solidFill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8593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6968790" cy="467683"/>
          </a:xfrm>
        </p:spPr>
        <p:txBody>
          <a:bodyPr wrap="square" tIns="36000" bIns="36000" anchor="t">
            <a:spAutoFit/>
          </a:bodyPr>
          <a:lstStyle>
            <a:lvl1pPr>
              <a:defRPr sz="28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506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09" y="361057"/>
            <a:ext cx="4169980" cy="855482"/>
          </a:xfrm>
        </p:spPr>
        <p:txBody>
          <a:bodyPr wrap="square" tIns="36000" bIns="36000" anchor="t">
            <a:spAutoFit/>
          </a:bodyPr>
          <a:lstStyle>
            <a:lvl1pPr>
              <a:defRPr sz="28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87349" y="4456149"/>
            <a:ext cx="4179840" cy="307777"/>
          </a:xfrm>
        </p:spPr>
        <p:txBody>
          <a:bodyPr wrap="square"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400" b="1" i="0" baseline="0">
                <a:latin typeface="+mj-lt"/>
                <a:cs typeface="SharpSansNo1-Bold"/>
              </a:defRPr>
            </a:lvl1pPr>
            <a:lvl2pPr marL="628650" indent="-171450">
              <a:buFont typeface="Arial"/>
              <a:buChar char="•"/>
              <a:defRPr sz="1200" b="0" i="0">
                <a:latin typeface="SharpSansNo1-Bold"/>
                <a:cs typeface="SharpSansNo1-Bold"/>
              </a:defRPr>
            </a:lvl2pPr>
            <a:lvl3pPr marL="1085850" indent="-171450">
              <a:buFont typeface="Arial"/>
              <a:buChar char="•"/>
              <a:defRPr sz="1100" b="0" i="0">
                <a:latin typeface="SharpSansNo1-Bold"/>
                <a:cs typeface="SharpSansNo1-Bold"/>
              </a:defRPr>
            </a:lvl3pPr>
            <a:lvl4pPr marL="1543050" indent="-171450">
              <a:buFont typeface="Arial"/>
              <a:buChar char="•"/>
              <a:defRPr sz="1050" b="0" i="0">
                <a:latin typeface="SharpSansNo1-Bold"/>
                <a:cs typeface="SharpSansNo1-Bold"/>
              </a:defRPr>
            </a:lvl4pPr>
            <a:lvl5pPr marL="2000250" indent="-171450">
              <a:buFont typeface="Arial"/>
              <a:buChar char="•"/>
              <a:defRPr sz="105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3210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09" y="361057"/>
            <a:ext cx="3156475" cy="326619"/>
          </a:xfrm>
        </p:spPr>
        <p:txBody>
          <a:bodyPr wrap="square" tIns="36000" bIns="36000" anchor="t">
            <a:spAutoFit/>
          </a:bodyPr>
          <a:lstStyle>
            <a:lvl1pPr>
              <a:defRPr sz="1800" b="1" i="0" spc="-50"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840767" y="371379"/>
            <a:ext cx="179387" cy="215265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312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9149862" cy="5143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070600" y="3258615"/>
            <a:ext cx="2717800" cy="1523179"/>
          </a:xfrm>
          <a:solidFill>
            <a:srgbClr val="41AF46"/>
          </a:solidFill>
        </p:spPr>
        <p:txBody>
          <a:bodyPr lIns="288000" tIns="234000" rIns="288000" bIns="280800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2400" b="1" i="0" spc="-50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2572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514350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50" y="3932027"/>
            <a:ext cx="3498236" cy="855482"/>
          </a:xfrm>
        </p:spPr>
        <p:txBody>
          <a:bodyPr wrap="square" tIns="36000" bIns="36000" anchor="b">
            <a:spAutoFit/>
          </a:bodyPr>
          <a:lstStyle>
            <a:lvl1pPr>
              <a:defRPr sz="28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638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344424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9801" y="3902645"/>
            <a:ext cx="8160174" cy="600164"/>
          </a:xfrm>
        </p:spPr>
        <p:txBody>
          <a:bodyPr>
            <a:sp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874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-1"/>
            <a:ext cx="9144000" cy="257445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6968790" cy="467683"/>
          </a:xfrm>
        </p:spPr>
        <p:txBody>
          <a:bodyPr wrap="square" tIns="36000" bIns="36000" anchor="t">
            <a:spAutoFit/>
          </a:bodyPr>
          <a:lstStyle>
            <a:lvl1pPr>
              <a:defRPr sz="28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87050" y="2732047"/>
            <a:ext cx="2635586" cy="474641"/>
          </a:xfrm>
        </p:spPr>
        <p:txBody>
          <a:bodyPr anchor="t">
            <a:normAutofit/>
          </a:bodyPr>
          <a:lstStyle>
            <a:lvl1pPr marL="0" indent="0">
              <a:buNone/>
              <a:defRPr sz="12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87050" y="3210842"/>
            <a:ext cx="2635586" cy="15677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Font typeface="Arial"/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54354" y="2732047"/>
            <a:ext cx="2635586" cy="474641"/>
          </a:xfrm>
        </p:spPr>
        <p:txBody>
          <a:bodyPr anchor="t">
            <a:normAutofit/>
          </a:bodyPr>
          <a:lstStyle>
            <a:lvl1pPr marL="0" indent="0">
              <a:buNone/>
              <a:defRPr sz="12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154354" y="3210842"/>
            <a:ext cx="2635586" cy="15677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Font typeface="Arial"/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57660" y="2732047"/>
            <a:ext cx="2635586" cy="474641"/>
          </a:xfrm>
        </p:spPr>
        <p:txBody>
          <a:bodyPr anchor="t">
            <a:normAutofit/>
          </a:bodyPr>
          <a:lstStyle>
            <a:lvl1pPr marL="0" indent="0">
              <a:buNone/>
              <a:defRPr sz="12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257660" y="3210842"/>
            <a:ext cx="2635586" cy="15677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Font typeface="Arial"/>
              <a:buNone/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372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9144000" cy="344424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6968790" cy="467683"/>
          </a:xfrm>
        </p:spPr>
        <p:txBody>
          <a:bodyPr wrap="square" tIns="36000" bIns="36000" anchor="t">
            <a:spAutoFit/>
          </a:bodyPr>
          <a:lstStyle>
            <a:lvl1pPr>
              <a:defRPr sz="28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87350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6738890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501828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623447" y="3566799"/>
            <a:ext cx="2051050" cy="121951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85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63600" y="2196311"/>
            <a:ext cx="7447280" cy="656590"/>
          </a:xfr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390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3217863" cy="51435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667122" y="621812"/>
            <a:ext cx="4707808" cy="765200"/>
          </a:xfrm>
        </p:spPr>
        <p:txBody>
          <a:bodyPr wrap="square" tIns="36000" bIns="36000" anchor="t">
            <a:spAutoFit/>
          </a:bodyPr>
          <a:lstStyle>
            <a:lvl1pPr>
              <a:lnSpc>
                <a:spcPct val="80000"/>
              </a:lnSpc>
              <a:defRPr lang="en-US" sz="54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667513" y="2150370"/>
            <a:ext cx="4707807" cy="338554"/>
          </a:xfrm>
        </p:spPr>
        <p:txBody>
          <a:bodyPr wrap="square" anchor="b">
            <a:spAutoFit/>
          </a:bodyPr>
          <a:lstStyle>
            <a:lvl1pPr marL="0" indent="0">
              <a:buNone/>
              <a:defRPr sz="16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667513" y="2646956"/>
            <a:ext cx="4707417" cy="2117725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/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9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16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5926137" y="-7512"/>
            <a:ext cx="3217863" cy="51435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333" y="386863"/>
            <a:ext cx="5157194" cy="354832"/>
          </a:xfrm>
        </p:spPr>
        <p:txBody>
          <a:bodyPr wrap="square" tIns="36000" bIns="36000" anchor="t">
            <a:spAutoFit/>
          </a:bodyPr>
          <a:lstStyle>
            <a:lvl1pPr>
              <a:defRPr sz="2000" spc="-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3120691" y="3536663"/>
            <a:ext cx="2429752" cy="124021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4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393332" y="3536663"/>
            <a:ext cx="2441107" cy="124021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950" b="0" i="0" baseline="0">
                <a:latin typeface="+mn-lt"/>
                <a:cs typeface="SharpSansNo1-Medium"/>
              </a:defRPr>
            </a:lvl1pPr>
            <a:lvl2pPr marL="457200" indent="0">
              <a:buNone/>
              <a:defRPr sz="1400" b="0" i="0">
                <a:latin typeface="SharpSansNo1-Medium"/>
                <a:cs typeface="SharpSansNo1-Medium"/>
              </a:defRPr>
            </a:lvl2pPr>
            <a:lvl3pPr marL="914400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371600" indent="0">
              <a:buNone/>
              <a:defRPr sz="1100" b="0" i="0">
                <a:latin typeface="SharpSansNo1-Medium"/>
                <a:cs typeface="SharpSansNo1-Medium"/>
              </a:defRPr>
            </a:lvl4pPr>
            <a:lvl5pPr marL="1828800" indent="0">
              <a:buNone/>
              <a:defRPr sz="1100" b="0" i="0">
                <a:latin typeface="SharpSansNo1-Medium"/>
                <a:cs typeface="SharpSansNo1-Medium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393330" y="1806658"/>
            <a:ext cx="5157114" cy="1500073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 sz="950">
                <a:latin typeface="+mn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3332" y="1452203"/>
            <a:ext cx="5157111" cy="261610"/>
          </a:xfrm>
        </p:spPr>
        <p:txBody>
          <a:bodyPr wrap="square" anchor="b">
            <a:spAutoFit/>
          </a:bodyPr>
          <a:lstStyle>
            <a:lvl1pPr marL="0" indent="0">
              <a:buNone/>
              <a:defRPr sz="11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17752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3217863" cy="51435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628978" y="1391920"/>
            <a:ext cx="5160962" cy="33937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050">
                <a:solidFill>
                  <a:srgbClr val="000000"/>
                </a:solidFill>
              </a:defRPr>
            </a:lvl4pPr>
            <a:lvl5pPr marL="1828800" indent="0">
              <a:buNone/>
              <a:defRPr sz="105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28978" y="371378"/>
            <a:ext cx="5160962" cy="918941"/>
          </a:xfrm>
        </p:spPr>
        <p:txBody>
          <a:bodyPr>
            <a:normAutofit/>
          </a:bodyPr>
          <a:lstStyle>
            <a:lvl1pPr>
              <a:defRPr sz="28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396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3217863" y="0"/>
            <a:ext cx="5926137" cy="5143500"/>
          </a:xfrm>
          <a:blipFill rotWithShape="1">
            <a:blip r:embed="rId2"/>
            <a:tile tx="0" ty="0" sx="100000" sy="100000" flip="none" algn="tl"/>
          </a:blipFill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387050" y="4538011"/>
            <a:ext cx="2660950" cy="238527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95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1784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99912" y="-1"/>
            <a:ext cx="5949950" cy="51435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194050" cy="3193844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3193844"/>
            <a:ext cx="1968253" cy="194965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968252" y="3938290"/>
            <a:ext cx="1225798" cy="1205209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474481" y="3193845"/>
            <a:ext cx="719569" cy="744446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1968252" y="3193844"/>
            <a:ext cx="496501" cy="501962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968252" y="3695806"/>
            <a:ext cx="254300" cy="242483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222552" y="3697808"/>
            <a:ext cx="242201" cy="242483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070600" y="3991511"/>
            <a:ext cx="2717800" cy="790283"/>
          </a:xfrm>
          <a:solidFill>
            <a:srgbClr val="41AF46"/>
          </a:solidFill>
        </p:spPr>
        <p:txBody>
          <a:bodyPr lIns="144000" tIns="93600" rIns="144000" bIns="140400" anchor="b">
            <a:sp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3942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25" y="364771"/>
            <a:ext cx="5186315" cy="857250"/>
          </a:xfrm>
        </p:spPr>
        <p:txBody>
          <a:bodyPr>
            <a:noAutofit/>
          </a:bodyPr>
          <a:lstStyle>
            <a:lvl1pPr algn="l">
              <a:defRPr sz="2600" b="1" i="0" spc="-100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5638" cy="5143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603625" y="1304956"/>
            <a:ext cx="5186315" cy="746582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rgbClr val="210F00"/>
                </a:solidFill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603625" y="2540000"/>
            <a:ext cx="2523212" cy="222392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200">
                <a:solidFill>
                  <a:srgbClr val="210F00"/>
                </a:solidFill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244868" y="4083737"/>
            <a:ext cx="2550404" cy="680189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200" b="1" i="0">
                <a:solidFill>
                  <a:srgbClr val="41AF46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Contact</a:t>
            </a:r>
            <a:r>
              <a:rPr lang="fi-FI" dirty="0" smtClean="0"/>
              <a:t> info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25" y="2145984"/>
            <a:ext cx="2523213" cy="310963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 cap="all" baseline="0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smtClean="0"/>
              <a:t>TOPIC, E.G. EXPERIENCE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44869" y="2145984"/>
            <a:ext cx="2545072" cy="310963"/>
          </a:xfrm>
        </p:spPr>
        <p:txBody>
          <a:bodyPr anchor="ctr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1" i="0" cap="all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dirty="0" smtClean="0"/>
              <a:t>TOPIC, E.G. EDUCATION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244868" y="2540000"/>
            <a:ext cx="2545072" cy="1434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200">
                <a:solidFill>
                  <a:srgbClr val="210F00"/>
                </a:solidFill>
              </a:defRPr>
            </a:lvl1pPr>
            <a:lvl2pPr marL="457200" indent="0">
              <a:buNone/>
              <a:defRPr sz="1400">
                <a:solidFill>
                  <a:srgbClr val="210F00"/>
                </a:solidFill>
              </a:defRPr>
            </a:lvl2pPr>
            <a:lvl3pPr marL="914400" indent="0">
              <a:buNone/>
              <a:defRPr sz="1200">
                <a:solidFill>
                  <a:srgbClr val="210F00"/>
                </a:solidFill>
              </a:defRPr>
            </a:lvl3pPr>
            <a:lvl4pPr marL="1371600" indent="0">
              <a:buNone/>
              <a:defRPr sz="1100">
                <a:solidFill>
                  <a:srgbClr val="210F00"/>
                </a:solidFill>
              </a:defRPr>
            </a:lvl4pPr>
            <a:lvl5pPr marL="1828800" indent="0">
              <a:buNone/>
              <a:defRPr sz="11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7051" y="4342975"/>
            <a:ext cx="2437430" cy="420951"/>
          </a:xfrm>
          <a:solidFill>
            <a:srgbClr val="C4E2D9"/>
          </a:solidFill>
        </p:spPr>
        <p:txBody>
          <a:bodyPr lIns="144000" tIns="93600" rIns="144000" bIns="140400" anchor="b">
            <a:sp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1200">
                <a:solidFill>
                  <a:srgbClr val="210F00"/>
                </a:solidFill>
              </a:defRPr>
            </a:lvl1pPr>
            <a:lvl2pPr>
              <a:defRPr sz="1800">
                <a:solidFill>
                  <a:srgbClr val="210F00"/>
                </a:solidFill>
              </a:defRPr>
            </a:lvl2pPr>
            <a:lvl3pPr>
              <a:defRPr sz="1600">
                <a:solidFill>
                  <a:srgbClr val="210F00"/>
                </a:solidFill>
              </a:defRPr>
            </a:lvl3pPr>
            <a:lvl4pPr>
              <a:defRPr sz="1400">
                <a:solidFill>
                  <a:srgbClr val="210F00"/>
                </a:solidFill>
              </a:defRPr>
            </a:lvl4pPr>
            <a:lvl5pPr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 dirty="0" err="1" smtClean="0"/>
              <a:t>Keywords</a:t>
            </a:r>
            <a:endParaRPr lang="fi-FI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0767" y="371379"/>
            <a:ext cx="179889" cy="21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95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397210" y="1076289"/>
            <a:ext cx="2132149" cy="184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97210" y="2923481"/>
            <a:ext cx="2132149" cy="438904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397210" y="3373408"/>
            <a:ext cx="2132149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397210" y="4095659"/>
            <a:ext cx="2132149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8392730" cy="467683"/>
          </a:xfrm>
        </p:spPr>
        <p:txBody>
          <a:bodyPr wrap="square" tIns="36000" bIns="36000" anchor="t">
            <a:spAutoFit/>
          </a:bodyPr>
          <a:lstStyle>
            <a:lvl1pPr>
              <a:defRPr sz="28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3530202" y="1080476"/>
            <a:ext cx="2132149" cy="184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657791" y="2923481"/>
            <a:ext cx="2132149" cy="438904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657791" y="3373408"/>
            <a:ext cx="2132149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6657791" y="4095659"/>
            <a:ext cx="2132149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657791" y="1076289"/>
            <a:ext cx="2132149" cy="184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3530202" y="2923481"/>
            <a:ext cx="2132149" cy="438904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3530202" y="3373408"/>
            <a:ext cx="2132149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3530202" y="4095659"/>
            <a:ext cx="2132149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97693891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397211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97211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397211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397211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7210" y="361057"/>
            <a:ext cx="8392730" cy="467683"/>
          </a:xfrm>
        </p:spPr>
        <p:txBody>
          <a:bodyPr wrap="square" tIns="36000" bIns="36000" anchor="t">
            <a:spAutoFit/>
          </a:bodyPr>
          <a:lstStyle>
            <a:lvl1pPr>
              <a:defRPr sz="2800" spc="-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2538244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538244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2538244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2538244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6867696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6867696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6867696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6867696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4684684" y="1076289"/>
            <a:ext cx="1922244" cy="1819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 smtClean="0"/>
              <a:t> </a:t>
            </a:r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4684684" y="2896074"/>
            <a:ext cx="1922244" cy="466311"/>
          </a:xfr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endParaRPr lang="fi-FI" dirty="0" smtClean="0"/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4684684" y="3373408"/>
            <a:ext cx="1922244" cy="708025"/>
          </a:xfrm>
        </p:spPr>
        <p:txBody>
          <a:bodyPr>
            <a:normAutofit/>
          </a:bodyPr>
          <a:lstStyle>
            <a:lvl1pPr marL="0" indent="0">
              <a:buNone/>
              <a:defRPr sz="95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Short </a:t>
            </a:r>
            <a:r>
              <a:rPr lang="fi-FI" dirty="0" err="1" smtClean="0"/>
              <a:t>description</a:t>
            </a:r>
            <a:endParaRPr lang="fi-FI" dirty="0" smtClean="0"/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684684" y="4095659"/>
            <a:ext cx="1922244" cy="690015"/>
          </a:xfrm>
        </p:spPr>
        <p:txBody>
          <a:bodyPr>
            <a:normAutofit/>
          </a:bodyPr>
          <a:lstStyle>
            <a:lvl1pPr marL="171450" indent="-171450">
              <a:spcAft>
                <a:spcPts val="0"/>
              </a:spcAft>
              <a:buFont typeface="Arial"/>
              <a:buChar char="•"/>
              <a:defRPr sz="95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i-FI" dirty="0" smtClean="0"/>
              <a:t>Key </a:t>
            </a:r>
            <a:r>
              <a:rPr lang="fi-FI" dirty="0" err="1" smtClean="0"/>
              <a:t>tasks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28208504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450" y="1846573"/>
            <a:ext cx="1484061" cy="1484061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000" b="1" i="0" spc="-5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17658" y="357250"/>
            <a:ext cx="1482390" cy="1482390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28506" y="35725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100" baseline="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292914" y="35725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8506" y="3335947"/>
            <a:ext cx="1482390" cy="148239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name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296083" y="3335947"/>
            <a:ext cx="1482390" cy="1482390"/>
          </a:xfrm>
        </p:spPr>
        <p:txBody>
          <a:bodyPr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782489" y="1846930"/>
            <a:ext cx="1482390" cy="1482390"/>
          </a:xfrm>
        </p:spPr>
        <p:txBody>
          <a:bodyPr anchor="t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2317849" y="1846930"/>
            <a:ext cx="1482390" cy="1482390"/>
          </a:xfrm>
        </p:spPr>
        <p:txBody>
          <a:bodyPr anchor="t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807932" y="357250"/>
            <a:ext cx="1482390" cy="1482390"/>
          </a:xfrm>
        </p:spPr>
        <p:txBody>
          <a:bodyPr anchor="t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804573" y="3335947"/>
            <a:ext cx="1482390" cy="1482390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name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3807192" y="184693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28506" y="184693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783151" y="3335947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 hasCustomPrompt="1"/>
          </p:nvPr>
        </p:nvSpPr>
        <p:spPr>
          <a:xfrm>
            <a:off x="6782489" y="357250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2317615" y="3335947"/>
            <a:ext cx="1482390" cy="14823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>
                <a:latin typeface="+mn-lt"/>
              </a:defRPr>
            </a:lvl1pPr>
          </a:lstStyle>
          <a:p>
            <a:r>
              <a:rPr lang="en-US" dirty="0" smtClean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5905607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67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55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801" y="483216"/>
            <a:ext cx="8160174" cy="99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801" y="1591903"/>
            <a:ext cx="8160174" cy="307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5635" y="2289478"/>
            <a:ext cx="143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4" r:id="rId3"/>
    <p:sldLayoutId id="2147483675" r:id="rId4"/>
    <p:sldLayoutId id="2147483672" r:id="rId5"/>
    <p:sldLayoutId id="2147483676" r:id="rId6"/>
    <p:sldLayoutId id="2147483741" r:id="rId7"/>
    <p:sldLayoutId id="2147483865" r:id="rId8"/>
    <p:sldLayoutId id="2147483738" r:id="rId9"/>
    <p:sldLayoutId id="2147483701" r:id="rId10"/>
    <p:sldLayoutId id="2147483702" r:id="rId11"/>
    <p:sldLayoutId id="2147483866" r:id="rId12"/>
    <p:sldLayoutId id="2147483703" r:id="rId13"/>
    <p:sldLayoutId id="2147483739" r:id="rId14"/>
    <p:sldLayoutId id="2147483730" r:id="rId15"/>
    <p:sldLayoutId id="2147483745" r:id="rId16"/>
    <p:sldLayoutId id="2147483803" r:id="rId17"/>
    <p:sldLayoutId id="2147483804" r:id="rId18"/>
    <p:sldLayoutId id="2147483800" r:id="rId19"/>
    <p:sldLayoutId id="2147483680" r:id="rId20"/>
    <p:sldLayoutId id="2147483744" r:id="rId21"/>
    <p:sldLayoutId id="2147483801" r:id="rId22"/>
    <p:sldLayoutId id="2147483807" r:id="rId23"/>
    <p:sldLayoutId id="2147483681" r:id="rId24"/>
    <p:sldLayoutId id="2147483747" r:id="rId25"/>
    <p:sldLayoutId id="2147483802" r:id="rId26"/>
    <p:sldLayoutId id="2147483724" r:id="rId27"/>
    <p:sldLayoutId id="2147483742" r:id="rId28"/>
    <p:sldLayoutId id="2147483743" r:id="rId29"/>
    <p:sldLayoutId id="2147483746" r:id="rId30"/>
    <p:sldLayoutId id="2147483733" r:id="rId31"/>
    <p:sldLayoutId id="2147483723" r:id="rId32"/>
    <p:sldLayoutId id="2147483682" r:id="rId33"/>
    <p:sldLayoutId id="2147483706" r:id="rId34"/>
    <p:sldLayoutId id="2147483684" r:id="rId35"/>
    <p:sldLayoutId id="2147483805" r:id="rId36"/>
    <p:sldLayoutId id="2147483687" r:id="rId37"/>
    <p:sldLayoutId id="2147483707" r:id="rId38"/>
    <p:sldLayoutId id="2147483716" r:id="rId39"/>
    <p:sldLayoutId id="2147483717" r:id="rId40"/>
    <p:sldLayoutId id="2147483718" r:id="rId41"/>
    <p:sldLayoutId id="2147483721" r:id="rId42"/>
    <p:sldLayoutId id="2147483720" r:id="rId43"/>
    <p:sldLayoutId id="2147483736" r:id="rId44"/>
    <p:sldLayoutId id="2147483725" r:id="rId45"/>
    <p:sldLayoutId id="2147483728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806" r:id="rId52"/>
    <p:sldLayoutId id="2147483713" r:id="rId53"/>
    <p:sldLayoutId id="2147483714" r:id="rId54"/>
    <p:sldLayoutId id="2147483715" r:id="rId55"/>
  </p:sldLayoutIdLst>
  <p:hf sldNum="0"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fi-FI" sz="4000" b="0" i="0" kern="1200" dirty="0" err="1" smtClean="0">
          <a:solidFill>
            <a:srgbClr val="000000"/>
          </a:solidFill>
          <a:latin typeface="+mj-lt"/>
          <a:ea typeface="+mj-ea"/>
          <a:cs typeface="SharpSansNo1-Extrabold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9801" y="483216"/>
            <a:ext cx="8160174" cy="99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801" y="1591903"/>
            <a:ext cx="8160174" cy="307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5635" y="2289478"/>
            <a:ext cx="143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9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  <p:sldLayoutId id="2147483887" r:id="rId20"/>
    <p:sldLayoutId id="2147483888" r:id="rId21"/>
    <p:sldLayoutId id="2147483889" r:id="rId22"/>
    <p:sldLayoutId id="2147483890" r:id="rId23"/>
    <p:sldLayoutId id="2147483891" r:id="rId24"/>
    <p:sldLayoutId id="2147483892" r:id="rId25"/>
    <p:sldLayoutId id="2147483893" r:id="rId26"/>
    <p:sldLayoutId id="2147483894" r:id="rId27"/>
    <p:sldLayoutId id="2147483895" r:id="rId28"/>
    <p:sldLayoutId id="2147483896" r:id="rId29"/>
    <p:sldLayoutId id="2147483897" r:id="rId30"/>
    <p:sldLayoutId id="2147483898" r:id="rId31"/>
    <p:sldLayoutId id="2147483899" r:id="rId32"/>
    <p:sldLayoutId id="2147483900" r:id="rId33"/>
    <p:sldLayoutId id="2147483901" r:id="rId34"/>
    <p:sldLayoutId id="2147483902" r:id="rId35"/>
    <p:sldLayoutId id="2147483903" r:id="rId36"/>
    <p:sldLayoutId id="2147483904" r:id="rId37"/>
    <p:sldLayoutId id="2147483905" r:id="rId38"/>
    <p:sldLayoutId id="2147483906" r:id="rId39"/>
    <p:sldLayoutId id="2147483907" r:id="rId40"/>
    <p:sldLayoutId id="2147483908" r:id="rId41"/>
    <p:sldLayoutId id="2147483909" r:id="rId42"/>
    <p:sldLayoutId id="2147483910" r:id="rId43"/>
    <p:sldLayoutId id="2147483911" r:id="rId44"/>
    <p:sldLayoutId id="2147483912" r:id="rId45"/>
    <p:sldLayoutId id="2147483913" r:id="rId46"/>
    <p:sldLayoutId id="2147483914" r:id="rId47"/>
    <p:sldLayoutId id="2147483915" r:id="rId48"/>
    <p:sldLayoutId id="2147483916" r:id="rId49"/>
    <p:sldLayoutId id="2147483917" r:id="rId50"/>
    <p:sldLayoutId id="2147483918" r:id="rId51"/>
    <p:sldLayoutId id="2147483919" r:id="rId52"/>
    <p:sldLayoutId id="2147483920" r:id="rId53"/>
    <p:sldLayoutId id="2147483921" r:id="rId54"/>
    <p:sldLayoutId id="2147483922" r:id="rId55"/>
  </p:sldLayoutIdLst>
  <p:hf sldNum="0"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fi-FI" sz="4000" b="1" i="0" kern="1200" spc="-140" dirty="0" err="1" smtClean="0">
          <a:solidFill>
            <a:srgbClr val="000000"/>
          </a:solidFill>
          <a:latin typeface="+mj-lt"/>
          <a:ea typeface="+mj-ea"/>
          <a:cs typeface="SharpSansNo1-Extrabold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.org/" TargetMode="External"/><Relationship Id="rId2" Type="http://schemas.openxmlformats.org/officeDocument/2006/relationships/hyperlink" Target="http://fsharpforfunandprofit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fsharp/fsharp" TargetMode="External"/><Relationship Id="rId4" Type="http://schemas.openxmlformats.org/officeDocument/2006/relationships/hyperlink" Target="https://github.com/fshar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178" y="3030618"/>
            <a:ext cx="7035542" cy="887523"/>
          </a:xfrm>
        </p:spPr>
        <p:txBody>
          <a:bodyPr/>
          <a:lstStyle/>
          <a:p>
            <a:r>
              <a:rPr lang="en-US" dirty="0" smtClean="0"/>
              <a:t>Why learn F#?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757178" y="3956774"/>
            <a:ext cx="2454237" cy="558360"/>
          </a:xfrm>
        </p:spPr>
        <p:txBody>
          <a:bodyPr/>
          <a:lstStyle/>
          <a:p>
            <a:pPr>
              <a:buFont typeface="Arial"/>
              <a:buNone/>
            </a:pPr>
            <a:r>
              <a:rPr lang="en-US" dirty="0" smtClean="0"/>
              <a:t>Version 1.0 /June 2015</a:t>
            </a:r>
          </a:p>
          <a:p>
            <a:pPr>
              <a:buFont typeface="Arial"/>
              <a:buNone/>
            </a:pPr>
            <a:r>
              <a:rPr lang="en-US" dirty="0" smtClean="0"/>
              <a:t>18/06/2015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61" y="1133158"/>
            <a:ext cx="6525402" cy="737501"/>
          </a:xfrm>
        </p:spPr>
        <p:txBody>
          <a:bodyPr/>
          <a:lstStyle/>
          <a:p>
            <a:r>
              <a:rPr lang="en-GB" dirty="0" smtClean="0"/>
              <a:t>Schrödinger's 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73761" y="2494760"/>
            <a:ext cx="3803014" cy="2172490"/>
          </a:xfrm>
        </p:spPr>
        <p:txBody>
          <a:bodyPr/>
          <a:lstStyle/>
          <a:p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DoSomethingWithUserId(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userId)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(userId !=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DoAnotherThingWithUserId(userId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en-US" sz="11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76775" y="2493970"/>
            <a:ext cx="3803014" cy="168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DoAnotherThingWithUserId(</a:t>
            </a: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userId)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(userId != </a:t>
            </a: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…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364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59" y="1209030"/>
            <a:ext cx="6907360" cy="737501"/>
          </a:xfrm>
        </p:spPr>
        <p:txBody>
          <a:bodyPr/>
          <a:lstStyle/>
          <a:p>
            <a:r>
              <a:rPr lang="en-GB" dirty="0" smtClean="0"/>
              <a:t>What I’ve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3759" y="2418088"/>
            <a:ext cx="7519785" cy="1969632"/>
          </a:xfrm>
        </p:spPr>
        <p:txBody>
          <a:bodyPr>
            <a:noAutofit/>
          </a:bodyPr>
          <a:lstStyle/>
          <a:p>
            <a:r>
              <a:rPr lang="en-GB" sz="1600" dirty="0" smtClean="0"/>
              <a:t>Compiler is here to help us</a:t>
            </a:r>
          </a:p>
          <a:p>
            <a:r>
              <a:rPr lang="en-GB" sz="1600" dirty="0" smtClean="0"/>
              <a:t>How to use functions</a:t>
            </a:r>
          </a:p>
          <a:p>
            <a:r>
              <a:rPr lang="en-GB" sz="1600" dirty="0" smtClean="0"/>
              <a:t>Boilerplate code does not improve readability</a:t>
            </a:r>
          </a:p>
          <a:p>
            <a:r>
              <a:rPr lang="en-GB" sz="1600" dirty="0" smtClean="0"/>
              <a:t>Immutability is</a:t>
            </a:r>
            <a:r>
              <a:rPr lang="en-GB" sz="1600" dirty="0"/>
              <a:t> </a:t>
            </a:r>
            <a:r>
              <a:rPr lang="en-GB" sz="1600" dirty="0" smtClean="0"/>
              <a:t>great</a:t>
            </a:r>
          </a:p>
        </p:txBody>
      </p:sp>
    </p:spTree>
    <p:extLst>
      <p:ext uri="{BB962C8B-B14F-4D97-AF65-F5344CB8AC3E}">
        <p14:creationId xmlns:p14="http://schemas.microsoft.com/office/powerpoint/2010/main" val="28176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3760" y="2748502"/>
            <a:ext cx="3571240" cy="1969632"/>
          </a:xfrm>
        </p:spPr>
        <p:txBody>
          <a:bodyPr/>
          <a:lstStyle/>
          <a:p>
            <a:r>
              <a:rPr lang="en-GB" dirty="0" smtClean="0"/>
              <a:t>View Model – mutability required</a:t>
            </a:r>
          </a:p>
          <a:p>
            <a:r>
              <a:rPr lang="en-GB" dirty="0" smtClean="0"/>
              <a:t>Rx – more complete</a:t>
            </a:r>
          </a:p>
          <a:p>
            <a:r>
              <a:rPr lang="en-GB" dirty="0" smtClean="0"/>
              <a:t>Code behind – supported natively</a:t>
            </a:r>
          </a:p>
          <a:p>
            <a:r>
              <a:rPr lang="en-GB" dirty="0" smtClean="0"/>
              <a:t>UI</a:t>
            </a:r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2748502"/>
            <a:ext cx="3571240" cy="1969632"/>
          </a:xfrm>
        </p:spPr>
        <p:txBody>
          <a:bodyPr/>
          <a:lstStyle/>
          <a:p>
            <a:r>
              <a:rPr lang="en-GB" dirty="0" smtClean="0"/>
              <a:t>Models – immutability desired, less boilerplate code, DDD</a:t>
            </a:r>
          </a:p>
          <a:p>
            <a:r>
              <a:rPr lang="en-GB" dirty="0" smtClean="0"/>
              <a:t>Async services – cleaner code</a:t>
            </a:r>
          </a:p>
          <a:p>
            <a:r>
              <a:rPr lang="en-GB" dirty="0" smtClean="0"/>
              <a:t>Scripting – REPL</a:t>
            </a:r>
          </a:p>
          <a:p>
            <a:r>
              <a:rPr lang="en-GB" dirty="0" smtClean="0"/>
              <a:t>Parsing data – type providers</a:t>
            </a:r>
          </a:p>
          <a:p>
            <a:endParaRPr lang="en-GB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76775" y="2493970"/>
            <a:ext cx="3803014" cy="168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08114" y="2089564"/>
            <a:ext cx="902531" cy="515901"/>
          </a:xfrm>
          <a:prstGeom prst="rect">
            <a:avLst/>
          </a:prstGeom>
        </p:spPr>
        <p:txBody>
          <a:bodyPr vert="horz" wrap="square" lIns="91440" tIns="36000" rIns="91440" bIns="36000" rtlCol="0" anchor="ctr">
            <a:sp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GB" sz="3600" dirty="0" smtClean="0"/>
              <a:t>C#</a:t>
            </a:r>
            <a:endParaRPr lang="en-GB" sz="36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3759" y="1209026"/>
            <a:ext cx="6525403" cy="737501"/>
          </a:xfrm>
        </p:spPr>
        <p:txBody>
          <a:bodyPr/>
          <a:lstStyle/>
          <a:p>
            <a:r>
              <a:rPr lang="en-GB" dirty="0" smtClean="0"/>
              <a:t>When to use?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17899" y="2089563"/>
            <a:ext cx="902531" cy="515901"/>
          </a:xfrm>
          <a:prstGeom prst="rect">
            <a:avLst/>
          </a:prstGeom>
        </p:spPr>
        <p:txBody>
          <a:bodyPr vert="horz" wrap="square" lIns="91440" tIns="36000" rIns="91440" bIns="36000" rtlCol="0" anchor="ctr">
            <a:sp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GB" sz="3600" dirty="0" smtClean="0"/>
              <a:t>F#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239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0329" y="122474"/>
            <a:ext cx="11464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30000" dirty="0" smtClean="0">
                <a:solidFill>
                  <a:srgbClr val="FEEC4A"/>
                </a:solidFill>
                <a:latin typeface="SharpSansNo1-Bold"/>
                <a:cs typeface="SharpSansNo1-Bold"/>
              </a:rPr>
              <a:t>3x2. </a:t>
            </a:r>
            <a:r>
              <a:rPr lang="en-US" sz="1200" baseline="30000" dirty="0" smtClean="0">
                <a:solidFill>
                  <a:srgbClr val="FFFFFF"/>
                </a:solidFill>
                <a:latin typeface="SharpSansNo1-Bold"/>
                <a:cs typeface="SharpSansNo1-Bold"/>
              </a:rPr>
              <a:t>The description. </a:t>
            </a:r>
            <a:endParaRPr lang="en-US" sz="1200" baseline="30000" dirty="0">
              <a:solidFill>
                <a:srgbClr val="FFFFFF"/>
              </a:solidFill>
              <a:latin typeface="SharpSansNo1-Bold"/>
              <a:cs typeface="SharpSansNo1-Bold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4"/>
          </p:nvPr>
        </p:nvPicPr>
        <p:blipFill>
          <a:blip r:embed="rId2"/>
          <a:srcRect l="27564" r="27564"/>
          <a:stretch>
            <a:fillRect/>
          </a:stretch>
        </p:blipFill>
        <p:spPr/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96" y="1831283"/>
            <a:ext cx="2149060" cy="98072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384897" y="1586934"/>
            <a:ext cx="5305745" cy="1969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Works</a:t>
            </a:r>
            <a:r>
              <a:rPr lang="en-GB" sz="1600" dirty="0" smtClean="0"/>
              <a:t> with C#</a:t>
            </a:r>
          </a:p>
          <a:p>
            <a:r>
              <a:rPr lang="en-GB" sz="1600" dirty="0" smtClean="0"/>
              <a:t>C# is </a:t>
            </a:r>
            <a:r>
              <a:rPr lang="en-GB" sz="1600" dirty="0" smtClean="0"/>
              <a:t>evolving into </a:t>
            </a:r>
            <a:r>
              <a:rPr lang="en-GB" sz="1600" dirty="0" smtClean="0"/>
              <a:t>F# - check C# 7 feature requests</a:t>
            </a:r>
          </a:p>
          <a:p>
            <a:r>
              <a:rPr lang="en-GB" sz="1600" dirty="0" smtClean="0"/>
              <a:t>Hybrid functional language</a:t>
            </a:r>
            <a:endParaRPr lang="en-US" sz="1600" dirty="0" smtClean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384897" y="337918"/>
            <a:ext cx="3727105" cy="737501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3760" y="1208203"/>
            <a:ext cx="6525402" cy="737501"/>
          </a:xfrm>
        </p:spPr>
        <p:txBody>
          <a:bodyPr/>
          <a:lstStyle/>
          <a:p>
            <a:r>
              <a:rPr lang="en-GB" dirty="0" smtClean="0"/>
              <a:t>Fallow up</a:t>
            </a:r>
            <a:endParaRPr lang="pl-P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73760" y="2494760"/>
            <a:ext cx="6086475" cy="18809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hlinkClick r:id="rId2"/>
              </a:rPr>
              <a:t>http://fsharpforfunandprofit.com/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>
                <a:hlinkClick r:id="rId3"/>
              </a:rPr>
              <a:t>http://fsharp.org/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smtClean="0">
                <a:hlinkClick r:id="rId4"/>
              </a:rPr>
              <a:t>https://github.com/fsharp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hlinkClick r:id="rId5"/>
              </a:rPr>
              <a:t>https://github.com/fsharp/fsharp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0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Tomasz </a:t>
            </a:r>
            <a:r>
              <a:rPr lang="en-GB" dirty="0" smtClean="0"/>
              <a:t>Polański</a:t>
            </a:r>
            <a:endParaRPr lang="pl-PL" dirty="0" smtClean="0"/>
          </a:p>
          <a:p>
            <a:r>
              <a:rPr lang="en-GB" dirty="0" smtClean="0"/>
              <a:t>@tpolansk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682070"/>
            <a:ext cx="7447280" cy="1685077"/>
          </a:xfrm>
        </p:spPr>
        <p:txBody>
          <a:bodyPr/>
          <a:lstStyle/>
          <a:p>
            <a:r>
              <a:rPr lang="en-US" sz="11500" dirty="0" smtClean="0">
                <a:latin typeface="+mn-lt"/>
              </a:rPr>
              <a:t>&gt;&gt;=</a:t>
            </a:r>
            <a:endParaRPr lang="en-US" sz="1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75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365588"/>
            <a:ext cx="7447280" cy="318036"/>
          </a:xfrm>
        </p:spPr>
        <p:txBody>
          <a:bodyPr/>
          <a:lstStyle/>
          <a:p>
            <a:r>
              <a:rPr lang="en-US" dirty="0" smtClean="0"/>
              <a:t>// bugs bugs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2365588"/>
            <a:ext cx="7447280" cy="318036"/>
          </a:xfrm>
        </p:spPr>
        <p:txBody>
          <a:bodyPr/>
          <a:lstStyle/>
          <a:p>
            <a:r>
              <a:rPr lang="en-US" dirty="0" smtClean="0"/>
              <a:t>// light in the tunnel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924442"/>
            <a:ext cx="7447280" cy="1200329"/>
          </a:xfrm>
        </p:spPr>
        <p:txBody>
          <a:bodyPr/>
          <a:lstStyle/>
          <a:p>
            <a:r>
              <a:rPr lang="en-US" dirty="0" smtClean="0"/>
              <a:t>What is your favorite feature in C# 5?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59" y="876628"/>
            <a:ext cx="6525403" cy="1402298"/>
          </a:xfrm>
        </p:spPr>
        <p:txBody>
          <a:bodyPr/>
          <a:lstStyle/>
          <a:p>
            <a:r>
              <a:rPr lang="en-US" dirty="0" smtClean="0"/>
              <a:t>Imperative vs. Declarative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 = 0;</a:t>
            </a:r>
          </a:p>
          <a:p>
            <a:pPr marL="0" indent="0">
              <a:buNone/>
            </a:pPr>
            <a:r>
              <a:rPr lang="nn-NO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&lt;= array.Count; i++)</a:t>
            </a:r>
          </a:p>
          <a:p>
            <a:pPr marL="0" indent="0">
              <a:buNone/>
            </a:pP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(array[i] % 2 == 0)</a:t>
            </a:r>
          </a:p>
          <a:p>
            <a:pPr marL="0" indent="0">
              <a:buNone/>
            </a:pP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sum += array[i];</a:t>
            </a:r>
          </a:p>
          <a:p>
            <a:pPr marL="457200" lvl="1" indent="0">
              <a:buNone/>
            </a:pP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sum;</a:t>
            </a:r>
            <a:endParaRPr lang="en-US" sz="11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81525" y="2418088"/>
            <a:ext cx="3571240" cy="1969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n-NO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array.Where(val =&gt; val % 2 == 0)</a:t>
            </a:r>
          </a:p>
          <a:p>
            <a:pPr marL="0" indent="0">
              <a:buNone/>
            </a:pP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.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Aggregate(0, (f, s) =&gt; f + s);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23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59" y="1209027"/>
            <a:ext cx="6525403" cy="737501"/>
          </a:xfrm>
        </p:spPr>
        <p:txBody>
          <a:bodyPr/>
          <a:lstStyle/>
          <a:p>
            <a:r>
              <a:rPr lang="en-US" dirty="0" smtClean="0"/>
              <a:t>Primitive obsession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3759" y="2418088"/>
            <a:ext cx="7519785" cy="1969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SignInAsync(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customerId, </a:t>
            </a:r>
            <a:r>
              <a:rPr lang="en-GB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token, </a:t>
            </a:r>
            <a:r>
              <a:rPr lang="en-GB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GB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59" y="1209027"/>
            <a:ext cx="6525403" cy="737501"/>
          </a:xfrm>
        </p:spPr>
        <p:txBody>
          <a:bodyPr/>
          <a:lstStyle/>
          <a:p>
            <a:r>
              <a:rPr lang="en-US" dirty="0" smtClean="0"/>
              <a:t>Primitive obsession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3759" y="2418088"/>
            <a:ext cx="7519785" cy="1969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customerId1 = 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"dc36d26c-9c93-4c31-9d68-362f9608b659"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customerId2 = 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"c87cd8dc-f35a-4f29-9cbc-c7a07990d2fd"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newCustomerId = customerId1 + customerId2;</a:t>
            </a:r>
            <a:endParaRPr lang="en-US" sz="11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46354" y="3255433"/>
            <a:ext cx="2076138" cy="629586"/>
            <a:chOff x="1746354" y="3255433"/>
            <a:chExt cx="2076138" cy="62958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46354" y="3337878"/>
              <a:ext cx="2076138" cy="547141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746354" y="3255433"/>
              <a:ext cx="2076138" cy="55977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94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59" y="745006"/>
            <a:ext cx="6907360" cy="737501"/>
          </a:xfrm>
        </p:spPr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09560" y="3880300"/>
            <a:ext cx="2183984" cy="5074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 smtClean="0"/>
              <a:t>Sir </a:t>
            </a:r>
            <a:r>
              <a:rPr lang="en-GB" sz="1600" dirty="0"/>
              <a:t>Tony Hoare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60" y="1696316"/>
            <a:ext cx="2183984" cy="21839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73759" y="745006"/>
            <a:ext cx="6907360" cy="1402298"/>
          </a:xfrm>
          <a:prstGeom prst="rect">
            <a:avLst/>
          </a:prstGeom>
        </p:spPr>
        <p:txBody>
          <a:bodyPr vert="horz" wrap="square" lIns="91440" tIns="36000" rIns="91440" bIns="36000" rtlCol="0" anchor="ctr">
            <a:sp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GB" dirty="0" smtClean="0"/>
              <a:t>        - a billion dollar mistake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Futurice template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Futurice">
      <a:majorFont>
        <a:latin typeface="SharpSansNo1-Extrabold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harpSansNo1-Medium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2.xml><?xml version="1.0" encoding="utf-8"?>
<a:theme xmlns:a="http://schemas.openxmlformats.org/drawingml/2006/main" name="Futurice template with Office font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futurice-ppt-template-140115</Template>
  <TotalTime>538</TotalTime>
  <Words>246</Words>
  <Application>Microsoft Office PowerPoint</Application>
  <PresentationFormat>On-screen Show (16:9)</PresentationFormat>
  <Paragraphs>84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SharpSansNo1-Bold</vt:lpstr>
      <vt:lpstr>SharpSansNo1-Extrabold</vt:lpstr>
      <vt:lpstr>SharpSansNo1-Medium</vt:lpstr>
      <vt:lpstr>SharpSansNo1-Semibold</vt:lpstr>
      <vt:lpstr>Futurice template</vt:lpstr>
      <vt:lpstr>Futurice template with Office font</vt:lpstr>
      <vt:lpstr>Why learn F#?</vt:lpstr>
      <vt:lpstr>&gt;&gt;=</vt:lpstr>
      <vt:lpstr>// bugs bugs bugs</vt:lpstr>
      <vt:lpstr>// light in the tunnel</vt:lpstr>
      <vt:lpstr>What is your favorite feature in C# 5?</vt:lpstr>
      <vt:lpstr>Imperative vs. Declarative </vt:lpstr>
      <vt:lpstr>Primitive obsession</vt:lpstr>
      <vt:lpstr>Primitive obsession</vt:lpstr>
      <vt:lpstr>Null</vt:lpstr>
      <vt:lpstr>Schrödinger's object</vt:lpstr>
      <vt:lpstr>What I’ve learned</vt:lpstr>
      <vt:lpstr>When to use?</vt:lpstr>
      <vt:lpstr>Why F#?</vt:lpstr>
      <vt:lpstr>Fallow up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 F#?</dc:title>
  <dc:subject/>
  <dc:creator>Tomasz Polański</dc:creator>
  <cp:keywords/>
  <dc:description/>
  <cp:lastModifiedBy>Tomasz Polański</cp:lastModifiedBy>
  <cp:revision>34</cp:revision>
  <dcterms:created xsi:type="dcterms:W3CDTF">2015-06-02T18:21:28Z</dcterms:created>
  <dcterms:modified xsi:type="dcterms:W3CDTF">2015-06-21T18:07:47Z</dcterms:modified>
  <cp:category/>
</cp:coreProperties>
</file>