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54840" y="4058640"/>
            <a:ext cx="2620440" cy="2090880"/>
          </a:xfrm>
          <a:prstGeom prst="rect">
            <a:avLst/>
          </a:prstGeom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6880" y="4058640"/>
            <a:ext cx="2620440" cy="2090880"/>
          </a:xfrm>
          <a:prstGeom prst="rect">
            <a:avLst/>
          </a:prstGeom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Kliknij, aby edytować format tekstu tytułu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pl-PL"/>
              <a:t>&lt;data/godzina&gt;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pl-PL"/>
              <a:t>&lt;stopka&gt;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A1774846-0CF1-4C75-9C4E-96422D060E4A}" type="slidenum">
              <a:rPr lang="pl-PL"/>
              <a:t>&lt;numer&gt;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Ident *Off-Heap Cache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*using ByteBuffer.allocateDirect()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Current Implementation</a:t>
            </a:r>
            <a:r>
              <a:rPr lang="pl-PL"/>
              <a:t>
</a:t>
            </a:r>
            <a:r>
              <a:rPr lang="pl-PL"/>
              <a:t>for MainPhoneRavTable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l-PL"/>
              <a:t>MainPage: </a:t>
            </a:r>
            <a:r>
              <a:rPr lang="pl-PL"/>
              <a:t>	</a:t>
            </a:r>
            <a:r>
              <a:rPr lang="pl-PL"/>
              <a:t>	</a:t>
            </a:r>
            <a:r>
              <a:rPr lang="pl-PL"/>
              <a:t>byte[][]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l-PL"/>
              <a:t>InsertedPage:</a:t>
            </a:r>
            <a:r>
              <a:rPr lang="pl-PL"/>
              <a:t>	</a:t>
            </a:r>
            <a:r>
              <a:rPr lang="pl-PL"/>
              <a:t>TintObjectHashMap&lt;byte[]&gt;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l-PL"/>
              <a:t>Offset: </a:t>
            </a:r>
            <a:r>
              <a:rPr lang="pl-PL"/>
              <a:t>	</a:t>
            </a:r>
            <a:r>
              <a:rPr lang="pl-PL"/>
              <a:t>	</a:t>
            </a:r>
            <a:r>
              <a:rPr lang="pl-PL"/>
              <a:t>	</a:t>
            </a:r>
            <a:r>
              <a:rPr lang="pl-PL"/>
              <a:t>	</a:t>
            </a:r>
            <a:r>
              <a:rPr lang="pl-PL"/>
              <a:t>int[]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l-PL"/>
              <a:t>Deleted: </a:t>
            </a:r>
            <a:r>
              <a:rPr lang="pl-PL"/>
              <a:t>	</a:t>
            </a:r>
            <a:r>
              <a:rPr lang="pl-PL"/>
              <a:t>	</a:t>
            </a:r>
            <a:r>
              <a:rPr lang="pl-PL"/>
              <a:t>	</a:t>
            </a:r>
            <a:r>
              <a:rPr lang="pl-PL"/>
              <a:t>TintSet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l-PL"/>
              <a:t>
</a:t>
            </a:r>
            <a:r>
              <a:rPr lang="pl-PL"/>
              <a:t>Loading cache →  readRecord x 250M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Off-Heap implementation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l-PL"/>
              <a:t>Main Page:</a:t>
            </a:r>
            <a:r>
              <a:rPr lang="pl-PL"/>
              <a:t>	</a:t>
            </a:r>
            <a:r>
              <a:rPr lang="pl-PL"/>
              <a:t>	</a:t>
            </a:r>
            <a:r>
              <a:rPr lang="pl-PL"/>
              <a:t>ByteBuffer[] + ByteBuffer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l-PL"/>
              <a:t>InsertedPage:</a:t>
            </a:r>
            <a:r>
              <a:rPr lang="pl-PL"/>
              <a:t>	</a:t>
            </a:r>
            <a:r>
              <a:rPr lang="pl-PL"/>
              <a:t>TintObjectHashMap&lt;byte[]&gt;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l-PL"/>
              <a:t>Offset:</a:t>
            </a:r>
            <a:r>
              <a:rPr lang="pl-PL"/>
              <a:t>	</a:t>
            </a:r>
            <a:r>
              <a:rPr lang="pl-PL"/>
              <a:t>	</a:t>
            </a:r>
            <a:r>
              <a:rPr lang="pl-PL"/>
              <a:t>	</a:t>
            </a:r>
            <a:r>
              <a:rPr lang="pl-PL"/>
              <a:t>	</a:t>
            </a:r>
            <a:r>
              <a:rPr lang="pl-PL"/>
              <a:t>ByteBuffer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l-PL"/>
              <a:t>Deleted:</a:t>
            </a:r>
            <a:r>
              <a:rPr lang="pl-PL"/>
              <a:t>	</a:t>
            </a:r>
            <a:r>
              <a:rPr lang="pl-PL"/>
              <a:t>	</a:t>
            </a:r>
            <a:r>
              <a:rPr lang="pl-PL"/>
              <a:t>	</a:t>
            </a:r>
            <a:r>
              <a:rPr lang="pl-PL"/>
              <a:t>TintSet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l-PL"/>
              <a:t>
</a:t>
            </a:r>
            <a:r>
              <a:rPr lang="pl-PL"/>
              <a:t>Loading cache → fileChannel.read(ByteBuffer[])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DirectCache, MainPage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l-PL"/>
              <a:t>IntBuffer:</a:t>
            </a:r>
            <a:r>
              <a:rPr lang="pl-PL"/>
              <a:t>
</a:t>
            </a:r>
            <a:r>
              <a:rPr lang="pl-PL"/>
              <a:t>position → offset</a:t>
            </a:r>
            <a:r>
              <a:rPr lang="pl-PL"/>
              <a:t>
</a:t>
            </a:r>
            <a:r>
              <a:rPr lang="pl-PL"/>
              <a:t>value → mainId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l-PL"/>
              <a:t>LongBuffer:</a:t>
            </a:r>
            <a:r>
              <a:rPr lang="pl-PL"/>
              <a:t>
</a:t>
            </a:r>
            <a:r>
              <a:rPr lang="pl-PL"/>
              <a:t>position → offset </a:t>
            </a:r>
            <a:r>
              <a:rPr lang="pl-PL"/>
              <a:t>
</a:t>
            </a:r>
            <a:r>
              <a:rPr lang="pl-PL"/>
              <a:t>value → PositionAndSize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l-PL"/>
              <a:t>ByteBuffer[] (paging):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l-PL"/>
              <a:t>values → blob of mainRecords</a:t>
            </a:r>
            <a:r>
              <a:rPr lang="pl-PL"/>
              <a:t>
</a:t>
            </a:r>
            <a:r>
              <a:rPr lang="pl-PL"/>
              <a:t>
</a:t>
            </a:r>
            <a:r>
              <a:rPr lang="pl-PL"/>
              <a:t>
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InsertOrUpdate operation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l-PL"/>
              <a:t>If new record → put on TintObjectHashMap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l-PL"/>
              <a:t>If updated record size &lt;= current record size:</a:t>
            </a:r>
            <a:r>
              <a:rPr lang="pl-PL"/>
              <a:t>
</a:t>
            </a:r>
            <a:r>
              <a:rPr lang="pl-PL"/>
              <a:t>replace in place  (new PositionAndSize value and replace bytes on ByteBuffer)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l-PL"/>
              <a:t>If updated record size is larger → put on TintObjectHashMap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Get operation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l-PL"/>
              <a:t>Check deleted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l-PL"/>
              <a:t>Check inserted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l-PL"/>
              <a:t>Binary Search on IntBuffer 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Performance of Get and InsertOrUpdate operations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