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C7D-9449-4C77-89AB-1DEF93174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3B90F-8983-4342-978F-2DBDE6349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47CE2-9DC1-4F2B-B513-87AEB628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CE9-F534-4D6E-8DFF-F4D4A7193D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350F-00BB-4831-BA83-80D14A2B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FD501-FA36-42FC-9EAE-B79FE8EF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56AE-221A-4F87-B367-2EFC1F00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4436-A72E-426D-9DD4-4645D4B9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C5E98-C616-4A40-B56E-357452C9B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D4E2D-ADE8-4099-8F50-55CADE0D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CE9-F534-4D6E-8DFF-F4D4A7193D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2AFE-F44D-4C73-B4EC-CD8A0AB8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3D46-FA43-4B0A-899A-66EB3A40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56AE-221A-4F87-B367-2EFC1F00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4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F156B-192B-4B78-9E90-44AEB9FC5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B07B6-A8A6-4C58-9F92-674642F2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2CEE-8C6F-4E6B-BEA4-3B5BBC92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CE9-F534-4D6E-8DFF-F4D4A7193D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5770-CD22-4FC1-9A6D-03903627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0E3B-3010-4BF8-AD9D-58E30DA5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56AE-221A-4F87-B367-2EFC1F00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A1A9-A72D-4F1A-A237-A15E474B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5E01-EF75-4D4F-A5B7-7B718C491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AC8A-3554-4A2E-AAE1-2E426AA1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CE9-F534-4D6E-8DFF-F4D4A7193D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4310-7753-49BB-8A12-47BE14CB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9058-35E2-43BB-8264-FB2E6B25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56AE-221A-4F87-B367-2EFC1F00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24B1-8B77-46D6-9C61-8522D7D2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292B-6232-4DAB-BC76-D6D353CA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BDB34-9995-4576-A278-35B1586B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CE9-F534-4D6E-8DFF-F4D4A7193D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A82F-4069-412B-972B-C20AB2A3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78FFA-8F46-4709-911C-E70CD0F6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56AE-221A-4F87-B367-2EFC1F00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6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DB3A-70A7-4F38-9450-9A5C562B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8772-99D8-4375-8AEA-AF715691F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AD1BE-2C26-47B7-85C0-50DD70625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FBBF3-6D72-4B3F-9669-331007EB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CE9-F534-4D6E-8DFF-F4D4A7193D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6C814-0ABE-4CF2-A15B-7D47ACB1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2D583-7C0C-4720-92A7-00201844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56AE-221A-4F87-B367-2EFC1F00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8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2EA9-E31E-4905-B7BE-FE49AE8B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3148-F9DB-47AE-BEAA-D5F14906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42D26-995E-48AF-8904-7AD5214B4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2437E-DD3B-4EB6-A38E-15EFE9F11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CFF18-4188-48D6-B734-3930D86E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0FDED-D79F-4849-94D9-383E3E39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CE9-F534-4D6E-8DFF-F4D4A7193D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80CB5-8F08-48DD-A563-B2DF9FE7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DEB1F-CCF4-48FC-98CE-600AA6F4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56AE-221A-4F87-B367-2EFC1F00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EE57-2A64-4300-BB61-C58421D5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0E344-F1C8-4741-AFA1-310BE49F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CE9-F534-4D6E-8DFF-F4D4A7193D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F5274-2279-470B-9C46-768BF9EC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DEDF6-DE1B-48C2-9C1D-F4D5366A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56AE-221A-4F87-B367-2EFC1F00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AFE86-1819-4D23-8E29-71C50D44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CE9-F534-4D6E-8DFF-F4D4A7193D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472FD-E05A-4DFD-8F61-FBF44058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81DD9-9819-4008-BE97-1BA994F9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56AE-221A-4F87-B367-2EFC1F00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902B-A07C-4C38-B363-D0EB4293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667F-0AC4-47E7-85B8-51357DD32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298FF-A189-4353-BF00-9B6DF894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F6052-A13C-4BC7-82E6-086998C5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CE9-F534-4D6E-8DFF-F4D4A7193D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FC6E5-4450-4897-A720-2378436B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A073D-94E3-44F0-846C-A3C276F3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56AE-221A-4F87-B367-2EFC1F00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225-CEA1-4892-8880-0A48EBDF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689F7-E367-48F6-B6EC-CE497C2F9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DCC7B-2108-4213-B5F9-A176EA1C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DCF7-5F0D-4DCA-9F11-288840CF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ECE9-F534-4D6E-8DFF-F4D4A7193D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7FA2-F5A1-4162-B29F-8AC48E14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18CA-82AB-4455-8282-B5A848EC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56AE-221A-4F87-B367-2EFC1F00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9D226-9170-4BBD-90FE-B825B782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AA66-CDDE-42F1-9E4A-E3EC14A9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F652-743F-449A-85AC-D0234E16B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ECE9-F534-4D6E-8DFF-F4D4A7193D0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CEE1-F745-4C6B-A7F3-4240A2AAC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E16A-6EC0-401F-8AD7-81C5BFA9F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956AE-221A-4F87-B367-2EFC1F00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9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A5E0-8D63-4D45-8A6F-33BDEAE90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18227-89EF-4909-B535-85D0553B6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322BE-CC05-497E-B18A-3F44D357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80975"/>
            <a:ext cx="6162675" cy="6496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962FF-BB11-4C09-AA7C-CCCC3E0B0101}"/>
              </a:ext>
            </a:extLst>
          </p:cNvPr>
          <p:cNvSpPr txBox="1"/>
          <p:nvPr/>
        </p:nvSpPr>
        <p:spPr>
          <a:xfrm>
            <a:off x="4708298" y="1167129"/>
            <a:ext cx="183767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Title clearly states takeaway.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E74768-1DBA-427A-A898-B2DD0E8E2A6A}"/>
              </a:ext>
            </a:extLst>
          </p:cNvPr>
          <p:cNvCxnSpPr>
            <a:cxnSpLocks/>
            <a:stCxn id="69" idx="0"/>
            <a:endCxn id="66" idx="2"/>
          </p:cNvCxnSpPr>
          <p:nvPr/>
        </p:nvCxnSpPr>
        <p:spPr>
          <a:xfrm flipV="1">
            <a:off x="5627137" y="827306"/>
            <a:ext cx="388178" cy="33982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79812F-EFF6-40E1-BE1A-1E11345C8E66}"/>
              </a:ext>
            </a:extLst>
          </p:cNvPr>
          <p:cNvSpPr txBox="1"/>
          <p:nvPr/>
        </p:nvSpPr>
        <p:spPr>
          <a:xfrm>
            <a:off x="5650466" y="4860660"/>
            <a:ext cx="2392483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Each element has a “just right” amount of information.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AF9701-FAC6-4817-A1EE-616D38C4B154}"/>
              </a:ext>
            </a:extLst>
          </p:cNvPr>
          <p:cNvCxnSpPr>
            <a:cxnSpLocks/>
            <a:stCxn id="98" idx="3"/>
            <a:endCxn id="10" idx="1"/>
          </p:cNvCxnSpPr>
          <p:nvPr/>
        </p:nvCxnSpPr>
        <p:spPr>
          <a:xfrm>
            <a:off x="3648721" y="3581285"/>
            <a:ext cx="2001745" cy="174104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E80C36-82A8-4A5D-A39E-DDD7FBB707EC}"/>
              </a:ext>
            </a:extLst>
          </p:cNvPr>
          <p:cNvCxnSpPr>
            <a:cxnSpLocks/>
            <a:stCxn id="10" idx="0"/>
            <a:endCxn id="105" idx="3"/>
          </p:cNvCxnSpPr>
          <p:nvPr/>
        </p:nvCxnSpPr>
        <p:spPr>
          <a:xfrm flipV="1">
            <a:off x="6846708" y="3024931"/>
            <a:ext cx="1100026" cy="183572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90EE4A-7687-40BC-912D-828A4CC441C1}"/>
              </a:ext>
            </a:extLst>
          </p:cNvPr>
          <p:cNvCxnSpPr>
            <a:cxnSpLocks/>
          </p:cNvCxnSpPr>
          <p:nvPr/>
        </p:nvCxnSpPr>
        <p:spPr>
          <a:xfrm flipH="1">
            <a:off x="6096000" y="5783990"/>
            <a:ext cx="750708" cy="42444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72E6D11-6654-4FDE-8C75-25EAA92CF2C2}"/>
              </a:ext>
            </a:extLst>
          </p:cNvPr>
          <p:cNvSpPr/>
          <p:nvPr/>
        </p:nvSpPr>
        <p:spPr>
          <a:xfrm flipH="1">
            <a:off x="2491664" y="1134631"/>
            <a:ext cx="310112" cy="5542394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0F381E-64DF-48D7-87E2-FAEBFE1D3407}"/>
              </a:ext>
            </a:extLst>
          </p:cNvPr>
          <p:cNvSpPr txBox="1"/>
          <p:nvPr/>
        </p:nvSpPr>
        <p:spPr>
          <a:xfrm>
            <a:off x="813949" y="3429000"/>
            <a:ext cx="1585819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Scatter plot is appropriate for this point.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47509C5-88F3-43AA-A8DD-ED24F938FED0}"/>
              </a:ext>
            </a:extLst>
          </p:cNvPr>
          <p:cNvSpPr/>
          <p:nvPr/>
        </p:nvSpPr>
        <p:spPr>
          <a:xfrm>
            <a:off x="3014662" y="180975"/>
            <a:ext cx="6001305" cy="64633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9810170-1ACE-4607-A18C-EEC38CA6F0A5}"/>
              </a:ext>
            </a:extLst>
          </p:cNvPr>
          <p:cNvSpPr/>
          <p:nvPr/>
        </p:nvSpPr>
        <p:spPr>
          <a:xfrm>
            <a:off x="4708297" y="1167129"/>
            <a:ext cx="1837679" cy="64633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863CE2B-BA1A-4840-AB3E-891D2CEE0741}"/>
              </a:ext>
            </a:extLst>
          </p:cNvPr>
          <p:cNvSpPr/>
          <p:nvPr/>
        </p:nvSpPr>
        <p:spPr>
          <a:xfrm>
            <a:off x="813949" y="3429000"/>
            <a:ext cx="1585819" cy="92333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89C00F4-1325-4DE0-AA29-A6C704C9B63B}"/>
              </a:ext>
            </a:extLst>
          </p:cNvPr>
          <p:cNvSpPr/>
          <p:nvPr/>
        </p:nvSpPr>
        <p:spPr>
          <a:xfrm>
            <a:off x="5650465" y="4860659"/>
            <a:ext cx="2392483" cy="92333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E812E942-6A2B-4AA1-89A6-44508732E56D}"/>
              </a:ext>
            </a:extLst>
          </p:cNvPr>
          <p:cNvSpPr/>
          <p:nvPr/>
        </p:nvSpPr>
        <p:spPr>
          <a:xfrm>
            <a:off x="3098307" y="1134631"/>
            <a:ext cx="550414" cy="489330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698347E-0D6F-427A-B312-FFC7BB463698}"/>
              </a:ext>
            </a:extLst>
          </p:cNvPr>
          <p:cNvSpPr/>
          <p:nvPr/>
        </p:nvSpPr>
        <p:spPr>
          <a:xfrm rot="5400000">
            <a:off x="5862615" y="3444126"/>
            <a:ext cx="550414" cy="607902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813A269-FD41-4A36-A2E4-31160C4C55F8}"/>
              </a:ext>
            </a:extLst>
          </p:cNvPr>
          <p:cNvSpPr/>
          <p:nvPr/>
        </p:nvSpPr>
        <p:spPr>
          <a:xfrm rot="5400000">
            <a:off x="7671527" y="2511246"/>
            <a:ext cx="550414" cy="476956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2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Tato Lu</dc:creator>
  <cp:lastModifiedBy>Tato Lu</cp:lastModifiedBy>
  <cp:revision>2</cp:revision>
  <dcterms:created xsi:type="dcterms:W3CDTF">2021-12-28T01:38:38Z</dcterms:created>
  <dcterms:modified xsi:type="dcterms:W3CDTF">2021-12-28T02:40:23Z</dcterms:modified>
</cp:coreProperties>
</file>