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DA0"/>
    <a:srgbClr val="F8A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0217-4BC6-4317-B30C-E36A0917B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742D6-C0D2-4FDF-9499-B979E9F43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CA43-5D99-4428-8373-7D3F4498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DDBF-184F-4A7C-91AA-E6E8D411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8AB4-F499-46DA-98D0-8B61B276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BAB4-1BC6-4DB0-B27D-5D0D02CA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3FDA-5862-4F3C-B36D-01CD54D3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3896-D24C-4BA8-8A7A-CC3F68A4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36E3B-BB4C-4470-9854-9263FA5F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96C8-B4C1-4761-A2AB-45586A0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6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4C256-AC00-4500-BC85-E8057379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8DE98-52FD-473F-A6B0-C81A735B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93D9-DD67-4540-8D9A-75291542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05A9-7E18-4375-809B-486E587C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FBD8-1B0D-4F54-8FD5-B194AE04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0BC1-6992-4AD0-A7D7-68821F49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6E75-7C26-4AA9-986C-ACA914F6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EB3D-0714-4547-9F7E-BADAF4D5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5AE0-11E6-4479-A4CE-B7E1B6D7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1EF0-25E9-4D7E-B526-92A8E111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F485-5538-4F60-90B4-254555D6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2458-FB67-416A-94FB-DF150573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F2E9-0D51-4671-9933-17C4615F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4B47-E4B8-4885-A167-9729F852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3FB3-0AA8-4A6E-A555-F626EFA2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C847-1F0F-4AB5-A1A4-7B6EB6F3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151A-0DF1-4FC5-8433-4A16D25B7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C1EEE-F804-4790-8642-175CE13F0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561BA-81BD-4AA1-8055-926814A2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BC4-9111-49AF-AE68-B0739E3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2D5B-0060-4F8C-B4BB-539E6BB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1BA0-FCE1-47C7-BD37-CC7B466E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4C48A-48B2-4AAC-B4CB-EF31A353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44FF4-F747-4918-85D7-14FCC269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7E912-2065-41DF-9D55-F45945C3F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1FC81-D0B8-4BFE-9CEA-BB44E7FD9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81F64-5895-4409-99A2-3A659A37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7CD92-6363-4712-BF9A-DEFD5BDA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3A50E-48EA-4C19-9B53-2BAD7DB6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C579-37A9-4C4E-8414-758A6E3E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23076-5867-44D4-95F3-62177434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B50AC-A5E7-4DB7-8C6A-B1EA41E4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74DF0-64BE-4C6A-A746-58024C89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4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136F6-82A0-4984-8074-DCA5919D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4D139-9650-457C-82EF-7B317532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55E9-8FB7-451E-BEA0-C782DE1D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82C6-998E-4DF6-8DF9-BBFE6024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1C85-3881-427D-8D67-F8AD6FD0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EA902-094C-47DF-BA5C-6ED4FBC61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3782-0FC4-4151-A9BF-90DA8A7D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06A22-E7C3-4B81-B004-FF4708DA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1E79-7DA5-40AA-B7FA-F6F5C280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1398-6288-476A-A8F5-4885A028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68811-2F7D-43D9-B5FE-C5F057B2B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CDDD0-4178-49D2-9532-97FD49EC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399D-963D-4123-B8C0-3F448EC9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91E7-C152-4287-B90B-1971171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75BC8-8952-4365-826D-AD5BC6BC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9D93D-6A6B-4CCA-9C88-82547FE3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72010-D462-462D-89D5-AC5A2B3D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10D1-D22D-4F9A-8D95-B3EAB9A8A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58FC-6CE3-4A17-8FBB-A4A84D2A7DC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1CC4-30AD-4C06-A280-40EE9BD49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F2B2-B260-4095-B3FC-9C509C10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B682-1993-4DEA-AE88-12439B3CD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5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C25581-0D75-4AF3-9732-3E71F1747CC4}"/>
              </a:ext>
            </a:extLst>
          </p:cNvPr>
          <p:cNvSpPr/>
          <p:nvPr/>
        </p:nvSpPr>
        <p:spPr>
          <a:xfrm>
            <a:off x="1175998" y="1908697"/>
            <a:ext cx="950976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E4D2-924A-4373-B85A-57239AC63A96}"/>
              </a:ext>
            </a:extLst>
          </p:cNvPr>
          <p:cNvSpPr txBox="1"/>
          <p:nvPr/>
        </p:nvSpPr>
        <p:spPr>
          <a:xfrm>
            <a:off x="1506242" y="2423160"/>
            <a:ext cx="374904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itself is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garbage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. It was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ing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just fine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it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freeze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s or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crash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es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constantly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forc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ing you to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reboot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it. This does not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for a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pleasant read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ing </a:t>
            </a:r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experience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3667F-299C-43A6-8364-FD33FD26D392}"/>
              </a:ext>
            </a:extLst>
          </p:cNvPr>
          <p:cNvSpPr txBox="1"/>
          <p:nvPr/>
        </p:nvSpPr>
        <p:spPr>
          <a:xfrm>
            <a:off x="6628962" y="2685937"/>
            <a:ext cx="37490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app garbage work just fine now freeze crash constantly force reboot make pleasant read experience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2EEA9B-8E18-440D-84FC-8A8F3C93E417}"/>
              </a:ext>
            </a:extLst>
          </p:cNvPr>
          <p:cNvSpPr/>
          <p:nvPr/>
        </p:nvSpPr>
        <p:spPr>
          <a:xfrm>
            <a:off x="5502677" y="3040600"/>
            <a:ext cx="878890" cy="47939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5F7F3-C376-439C-9E32-650D669836D2}"/>
              </a:ext>
            </a:extLst>
          </p:cNvPr>
          <p:cNvSpPr txBox="1"/>
          <p:nvPr/>
        </p:nvSpPr>
        <p:spPr>
          <a:xfrm>
            <a:off x="2741570" y="1979720"/>
            <a:ext cx="127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15999-AE9D-4624-9EB0-067FE68FDE3E}"/>
              </a:ext>
            </a:extLst>
          </p:cNvPr>
          <p:cNvSpPr txBox="1"/>
          <p:nvPr/>
        </p:nvSpPr>
        <p:spPr>
          <a:xfrm>
            <a:off x="7864290" y="1979720"/>
            <a:ext cx="127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CLEANED</a:t>
            </a:r>
          </a:p>
        </p:txBody>
      </p:sp>
    </p:spTree>
    <p:extLst>
      <p:ext uri="{BB962C8B-B14F-4D97-AF65-F5344CB8AC3E}">
        <p14:creationId xmlns:p14="http://schemas.microsoft.com/office/powerpoint/2010/main" val="313481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EA1C80-B46F-4C73-B2C9-3505B11919C4}"/>
              </a:ext>
            </a:extLst>
          </p:cNvPr>
          <p:cNvSpPr/>
          <p:nvPr/>
        </p:nvSpPr>
        <p:spPr>
          <a:xfrm>
            <a:off x="3201879" y="1962318"/>
            <a:ext cx="5788241" cy="2933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3667F-299C-43A6-8364-FD33FD26D392}"/>
              </a:ext>
            </a:extLst>
          </p:cNvPr>
          <p:cNvSpPr txBox="1"/>
          <p:nvPr/>
        </p:nvSpPr>
        <p:spPr>
          <a:xfrm>
            <a:off x="3441877" y="2523922"/>
            <a:ext cx="374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garbage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just 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fine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endParaRPr lang="en-US" dirty="0">
              <a:solidFill>
                <a:srgbClr val="1F1F1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now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freeze crash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constantly </a:t>
            </a:r>
          </a:p>
          <a:p>
            <a:pPr algn="just"/>
            <a:endParaRPr lang="en-US" dirty="0">
              <a:solidFill>
                <a:srgbClr val="1F1F1F"/>
              </a:solidFill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force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reboot make 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pleasant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endParaRPr lang="en-US" dirty="0">
              <a:solidFill>
                <a:srgbClr val="1F1F1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read experience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78C7F-FD28-42E5-BEB9-385536B4C084}"/>
              </a:ext>
            </a:extLst>
          </p:cNvPr>
          <p:cNvSpPr txBox="1"/>
          <p:nvPr/>
        </p:nvSpPr>
        <p:spPr>
          <a:xfrm>
            <a:off x="3592797" y="2294582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-0.50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+0.25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+0.25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9FA2B-2D1A-4044-B685-464C473C9853}"/>
              </a:ext>
            </a:extLst>
          </p:cNvPr>
          <p:cNvSpPr txBox="1"/>
          <p:nvPr/>
        </p:nvSpPr>
        <p:spPr>
          <a:xfrm>
            <a:off x="3592797" y="2831699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-0.40   -0.75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432E3-6D2B-4DBD-827A-BE0F9E257E5D}"/>
              </a:ext>
            </a:extLst>
          </p:cNvPr>
          <p:cNvSpPr txBox="1"/>
          <p:nvPr/>
        </p:nvSpPr>
        <p:spPr>
          <a:xfrm>
            <a:off x="3506679" y="3385695"/>
            <a:ext cx="3835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-0.60                   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+1.00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95F53C8-6502-4AFA-BEF8-B374098567E9}"/>
              </a:ext>
            </a:extLst>
          </p:cNvPr>
          <p:cNvSpPr/>
          <p:nvPr/>
        </p:nvSpPr>
        <p:spPr>
          <a:xfrm>
            <a:off x="7045621" y="2294582"/>
            <a:ext cx="311012" cy="2260665"/>
          </a:xfrm>
          <a:prstGeom prst="rightBrace">
            <a:avLst>
              <a:gd name="adj1" fmla="val 31169"/>
              <a:gd name="adj2" fmla="val 496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DA70B-6395-4D30-B0D9-906013CE4A9F}"/>
              </a:ext>
            </a:extLst>
          </p:cNvPr>
          <p:cNvSpPr txBox="1"/>
          <p:nvPr/>
        </p:nvSpPr>
        <p:spPr>
          <a:xfrm>
            <a:off x="7551935" y="3118502"/>
            <a:ext cx="125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-0.75</a:t>
            </a:r>
          </a:p>
        </p:txBody>
      </p:sp>
    </p:spTree>
    <p:extLst>
      <p:ext uri="{BB962C8B-B14F-4D97-AF65-F5344CB8AC3E}">
        <p14:creationId xmlns:p14="http://schemas.microsoft.com/office/powerpoint/2010/main" val="257212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ED3CCB4-D38C-4374-BFA0-22D997C92A7F}"/>
              </a:ext>
            </a:extLst>
          </p:cNvPr>
          <p:cNvSpPr/>
          <p:nvPr/>
        </p:nvSpPr>
        <p:spPr>
          <a:xfrm>
            <a:off x="1600939" y="3377951"/>
            <a:ext cx="3737499" cy="1694154"/>
          </a:xfrm>
          <a:prstGeom prst="wedgeRoundRectCallout">
            <a:avLst>
              <a:gd name="adj1" fmla="val -8481"/>
              <a:gd name="adj2" fmla="val 636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app itself is </a:t>
            </a:r>
            <a:r>
              <a:rPr lang="en-US" sz="15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garbage</a:t>
            </a:r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It was working just fine and now it </a:t>
            </a:r>
            <a:r>
              <a:rPr lang="en-US" sz="15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freezes</a:t>
            </a:r>
            <a:r>
              <a:rPr lang="en-US" sz="15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sz="15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crashes</a:t>
            </a:r>
            <a:r>
              <a:rPr lang="en-US" sz="15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constantly, </a:t>
            </a:r>
            <a:r>
              <a:rPr lang="en-US" sz="15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forcing</a:t>
            </a:r>
            <a:r>
              <a:rPr lang="en-US" sz="15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you to reboot it. This does not make for a pleasant reading experience.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78937D-8AF2-4932-9749-37A2D144D57A}"/>
              </a:ext>
            </a:extLst>
          </p:cNvPr>
          <p:cNvSpPr/>
          <p:nvPr/>
        </p:nvSpPr>
        <p:spPr>
          <a:xfrm flipH="1">
            <a:off x="5523393" y="3116800"/>
            <a:ext cx="5067668" cy="1803646"/>
          </a:xfrm>
          <a:prstGeom prst="wedgeRoundRectCallout">
            <a:avLst>
              <a:gd name="adj1" fmla="val -8481"/>
              <a:gd name="adj2" fmla="val 636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Hi, I’ve been using this app for about five months now and I must say that the weekly cookies are </a:t>
            </a:r>
            <a:r>
              <a:rPr lang="en-US" sz="15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annoying</a:t>
            </a:r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they say up to 1,000 cookies but I’ve never seen more than 370 ink in a cookie so I personally believe that the 1,000 ink is a </a:t>
            </a:r>
            <a:r>
              <a:rPr lang="en-US" sz="15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scam</a:t>
            </a:r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705E68C-1679-43A0-9C78-C11160CB0731}"/>
              </a:ext>
            </a:extLst>
          </p:cNvPr>
          <p:cNvSpPr/>
          <p:nvPr/>
        </p:nvSpPr>
        <p:spPr>
          <a:xfrm>
            <a:off x="3080551" y="1285781"/>
            <a:ext cx="4767310" cy="1694154"/>
          </a:xfrm>
          <a:prstGeom prst="wedgeRoundRectCallout">
            <a:avLst>
              <a:gd name="adj1" fmla="val -8481"/>
              <a:gd name="adj2" fmla="val 636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 only </a:t>
            </a:r>
            <a:r>
              <a:rPr lang="en-US" sz="15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complain</a:t>
            </a:r>
            <a:r>
              <a:rPr lang="en-US" sz="15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about the app is that it keeps </a:t>
            </a:r>
            <a:r>
              <a:rPr lang="en-US" sz="15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crashing</a:t>
            </a:r>
            <a:r>
              <a:rPr lang="en-US" sz="15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whenever I try to go in and I just reinstalled it and downloaded all my favorite books that I had on it . And it keeps on </a:t>
            </a:r>
            <a:r>
              <a:rPr lang="en-US" sz="15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crashing</a:t>
            </a:r>
            <a:r>
              <a:rPr lang="en-US" sz="15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every time I go into the app.</a:t>
            </a:r>
          </a:p>
        </p:txBody>
      </p:sp>
    </p:spTree>
    <p:extLst>
      <p:ext uri="{BB962C8B-B14F-4D97-AF65-F5344CB8AC3E}">
        <p14:creationId xmlns:p14="http://schemas.microsoft.com/office/powerpoint/2010/main" val="28482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6579</TotalTime>
  <Words>218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Diamonds</dc:creator>
  <cp:lastModifiedBy>Tato Lu</cp:lastModifiedBy>
  <cp:revision>3</cp:revision>
  <dcterms:created xsi:type="dcterms:W3CDTF">2021-11-02T02:56:43Z</dcterms:created>
  <dcterms:modified xsi:type="dcterms:W3CDTF">2021-12-28T02:24:27Z</dcterms:modified>
</cp:coreProperties>
</file>