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475BF-954F-4EDB-9F62-2F6351C759C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A8F558-9A1A-4B5A-AFC9-A34617CB5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0317-F92C-445D-A5D7-7E28600AE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 </a:t>
            </a:r>
            <a:r>
              <a:rPr lang="en-US" err="1"/>
              <a:t>skola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CE7F7-0F58-4A3E-BBE0-F5087E3E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6420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Tim </a:t>
            </a:r>
            <a:r>
              <a:rPr lang="en-US" err="1"/>
              <a:t>tomatinovic</a:t>
            </a:r>
            <a:endParaRPr lang="en-US"/>
          </a:p>
          <a:p>
            <a:endParaRPr lang="en-US"/>
          </a:p>
          <a:p>
            <a:r>
              <a:rPr lang="en-US"/>
              <a:t>Tamara </a:t>
            </a:r>
            <a:r>
              <a:rPr lang="en-US" err="1"/>
              <a:t>tomanic</a:t>
            </a:r>
            <a:r>
              <a:rPr lang="en-US"/>
              <a:t> 2018/3</a:t>
            </a:r>
          </a:p>
          <a:p>
            <a:r>
              <a:rPr lang="en-US"/>
              <a:t>Aleksandra </a:t>
            </a:r>
            <a:r>
              <a:rPr lang="en-US" err="1"/>
              <a:t>dragutinovic</a:t>
            </a:r>
            <a:r>
              <a:rPr lang="en-US"/>
              <a:t> 2018/3213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FFA-C2E7-4F7A-B990-64165CEF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Hvala na paznji! </a:t>
            </a:r>
            <a:r>
              <a:rPr lang="en-US">
                <a:sym typeface="Wingdings" panose="05000000000000000000" pitchFamily="2" charset="2"/>
              </a:rPr>
              <a:t>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4D63-F022-4EB0-B19B-99685CA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0 – Formiranje timova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BF46-9E71-4F04-9E9B-E6B2F4EA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7657"/>
            <a:ext cx="10058400" cy="2042685"/>
          </a:xfrm>
        </p:spPr>
        <p:txBody>
          <a:bodyPr>
            <a:normAutofit/>
          </a:bodyPr>
          <a:lstStyle/>
          <a:p>
            <a:r>
              <a:rPr lang="en-US" sz="2400"/>
              <a:t>- Tamara tomanic – team leader</a:t>
            </a:r>
          </a:p>
          <a:p>
            <a:r>
              <a:rPr lang="en-US" sz="2400"/>
              <a:t>- Aleksandra Dragutinovic </a:t>
            </a:r>
          </a:p>
          <a:p>
            <a:endParaRPr lang="en-US" sz="2400"/>
          </a:p>
          <a:p>
            <a:r>
              <a:rPr lang="en-US" sz="2400"/>
              <a:t>Ideja : Auto skola Tomatinovic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749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686-E3C6-496C-9E7D-30814D0D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79" y="608120"/>
            <a:ext cx="10058400" cy="982904"/>
          </a:xfrm>
        </p:spPr>
        <p:txBody>
          <a:bodyPr/>
          <a:lstStyle/>
          <a:p>
            <a:r>
              <a:rPr lang="en-US"/>
              <a:t>Faza I – 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7DFE-4589-4404-A0FB-65A8411C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21080"/>
          </a:xfrm>
        </p:spPr>
        <p:txBody>
          <a:bodyPr>
            <a:normAutofit fontScale="85000" lnSpcReduction="20000"/>
          </a:bodyPr>
          <a:lstStyle/>
          <a:p>
            <a:r>
              <a:rPr lang="en-US" sz="2800"/>
              <a:t>Auto skola Tomatinovic</a:t>
            </a:r>
          </a:p>
          <a:p>
            <a:r>
              <a:rPr lang="en-US"/>
              <a:t>- Nacrt projektnog zadatka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Uvod : Rezime , Namena dokumenta I ciljna grupa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Opis problema : Osnovna postavka, Termini I struktura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Kategorije korisnika : Neregistrovani, Registrovani, Polaznik, Zaposleni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Opis proizvoda : Arhitektura Sistema, Karakteristike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Funkcionalni zahtevi : Funkcionalnosti svih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Pretpostavke I ogranicenja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Kvalitet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Nefunkcionalni zahtevi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Zahtevi za korisnickom dokumentacijom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Plan I prioriteti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E38-07EC-4DB5-B6B2-8351935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II – Prototip I SSU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6AC-FA22-4908-8ECD-78AC0DF5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845734"/>
            <a:ext cx="10472099" cy="42976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1900"/>
              <a:t>1) Prototip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Pencil Project </a:t>
            </a:r>
          </a:p>
          <a:p>
            <a:endParaRPr lang="en-US" sz="1900"/>
          </a:p>
          <a:p>
            <a:r>
              <a:rPr lang="en-US" sz="1900"/>
              <a:t>2) SSU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Admin – Dodavanje zaposlenog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Admin – Aktivacija/Detalji/Brisanje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Instruktor – Odjava polaznika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Instruktor – Zakazivanje termina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Neregistrovan – Registracija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Neregistrovan – Prijava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Polaznik – Promena grupe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Polaznik – Prijava/Odjava polaganja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09CEE-70E3-4317-81A4-624C0D66A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" t="-275" r="50313" b="6434"/>
          <a:stretch/>
        </p:blipFill>
        <p:spPr>
          <a:xfrm>
            <a:off x="5426482" y="1845733"/>
            <a:ext cx="4487934" cy="239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F3277-9280-4147-AE81-A5E11B6DE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2" t="13377" r="59919" b="14921"/>
          <a:stretch/>
        </p:blipFill>
        <p:spPr>
          <a:xfrm>
            <a:off x="9059448" y="2082190"/>
            <a:ext cx="2858540" cy="2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DFFB-1E62-4787-AD2C-935231F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III – Formalna inspekcija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EAFC-39DE-4995-BD84-F7491CC7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Uradjen izvestaj o defektima za “Aplikacija za generaciju muzike neural beats”</a:t>
            </a:r>
          </a:p>
          <a:p>
            <a:r>
              <a:rPr lang="en-US"/>
              <a:t>- Izvestaj sa FR sastanka</a:t>
            </a:r>
          </a:p>
          <a:p>
            <a:r>
              <a:rPr lang="en-US"/>
              <a:t>- Napisana dva loga inspektora</a:t>
            </a:r>
          </a:p>
        </p:txBody>
      </p:sp>
    </p:spTree>
    <p:extLst>
      <p:ext uri="{BB962C8B-B14F-4D97-AF65-F5344CB8AC3E}">
        <p14:creationId xmlns:p14="http://schemas.microsoft.com/office/powerpoint/2010/main" val="24912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2769-9F47-4502-A59C-A12B703A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IV – Modelovanje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C557-FF7A-457E-B316-01B49103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Erwin data modeler </a:t>
            </a:r>
            <a:r>
              <a:rPr lang="en-US" dirty="0" err="1"/>
              <a:t>alat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Specifikacija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Uvod</a:t>
            </a:r>
            <a:r>
              <a:rPr lang="en-US" dirty="0"/>
              <a:t> : </a:t>
            </a:r>
            <a:r>
              <a:rPr lang="en-US" dirty="0" err="1"/>
              <a:t>namena</a:t>
            </a:r>
            <a:r>
              <a:rPr lang="en-US" dirty="0"/>
              <a:t>, </a:t>
            </a:r>
            <a:r>
              <a:rPr lang="en-US" dirty="0" err="1"/>
              <a:t>ciljne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,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dokumenta</a:t>
            </a:r>
            <a:r>
              <a:rPr lang="en-US" dirty="0"/>
              <a:t>, </a:t>
            </a:r>
            <a:r>
              <a:rPr lang="en-US" dirty="0" err="1"/>
              <a:t>recnik</a:t>
            </a:r>
            <a:r>
              <a:rPr lang="en-US" dirty="0"/>
              <a:t> </a:t>
            </a:r>
            <a:r>
              <a:rPr lang="en-US" dirty="0" err="1"/>
              <a:t>pojmova</a:t>
            </a:r>
            <a:r>
              <a:rPr lang="en-US" dirty="0"/>
              <a:t> I </a:t>
            </a:r>
            <a:r>
              <a:rPr lang="en-US" dirty="0" err="1"/>
              <a:t>skracenica</a:t>
            </a:r>
            <a:r>
              <a:rPr lang="en-US" dirty="0"/>
              <a:t>, </a:t>
            </a:r>
            <a:r>
              <a:rPr lang="en-US" dirty="0" err="1"/>
              <a:t>otvorena</a:t>
            </a:r>
            <a:r>
              <a:rPr lang="en-US" dirty="0"/>
              <a:t> </a:t>
            </a:r>
            <a:r>
              <a:rPr lang="en-US" dirty="0" err="1"/>
              <a:t>pitanja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 </a:t>
            </a:r>
            <a:r>
              <a:rPr lang="en-US" dirty="0" err="1"/>
              <a:t>podataka</a:t>
            </a:r>
            <a:r>
              <a:rPr lang="en-US" dirty="0"/>
              <a:t> : IE </a:t>
            </a:r>
            <a:r>
              <a:rPr lang="en-US" dirty="0" err="1"/>
              <a:t>notacija</a:t>
            </a:r>
            <a:r>
              <a:rPr lang="en-US" dirty="0"/>
              <a:t>, </a:t>
            </a:r>
            <a:r>
              <a:rPr lang="en-US" dirty="0" err="1"/>
              <a:t>Sema</a:t>
            </a:r>
            <a:r>
              <a:rPr lang="en-US" dirty="0"/>
              <a:t> </a:t>
            </a:r>
            <a:r>
              <a:rPr lang="en-US" dirty="0" err="1"/>
              <a:t>relacione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: users, teaching, </a:t>
            </a:r>
            <a:r>
              <a:rPr lang="en-US" dirty="0" err="1"/>
              <a:t>theoryclass</a:t>
            </a:r>
            <a:r>
              <a:rPr lang="en-US" dirty="0"/>
              <a:t>, exam, </a:t>
            </a:r>
            <a:r>
              <a:rPr lang="en-US" dirty="0" err="1"/>
              <a:t>examlist</a:t>
            </a:r>
            <a:r>
              <a:rPr lang="en-US" dirty="0"/>
              <a:t>, </a:t>
            </a:r>
            <a:r>
              <a:rPr lang="en-US" dirty="0" err="1"/>
              <a:t>drivinglessons</a:t>
            </a:r>
            <a:r>
              <a:rPr lang="en-US" dirty="0"/>
              <a:t>, </a:t>
            </a:r>
            <a:r>
              <a:rPr lang="en-US" dirty="0" err="1"/>
              <a:t>assignedgroup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43BD6F-0B30-4BA6-AD78-4E8982285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2025690"/>
            <a:ext cx="2162175" cy="18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C7B-9A86-4D5A-A8E0-9CCAC46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 – Modelovanje veb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863-8882-47FC-9805-DAEA51F0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StarUML alat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Dijagram slucajeva koriscenja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Klasni dijagram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Dijagrami sekvence (za sve SSU)</a:t>
            </a:r>
          </a:p>
        </p:txBody>
      </p:sp>
    </p:spTree>
    <p:extLst>
      <p:ext uri="{BB962C8B-B14F-4D97-AF65-F5344CB8AC3E}">
        <p14:creationId xmlns:p14="http://schemas.microsoft.com/office/powerpoint/2010/main" val="5469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E269-7141-4FE9-909C-4CEA9C8F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VI - Implementacija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9793-2876-41F0-8E1F-4600D092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NetBeans IDE 8.2 </a:t>
            </a:r>
          </a:p>
          <a:p>
            <a:r>
              <a:rPr lang="en-US" dirty="0"/>
              <a:t>- CodeIgniter 3.1.10</a:t>
            </a:r>
          </a:p>
          <a:p>
            <a:r>
              <a:rPr lang="en-US" dirty="0"/>
              <a:t>- PHP 7.3.5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6D56-4CF7-4C29-9511-90D79876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0" r="89223" b="14910"/>
          <a:stretch/>
        </p:blipFill>
        <p:spPr>
          <a:xfrm>
            <a:off x="6451698" y="1845734"/>
            <a:ext cx="4068340" cy="4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F3B-2C99-4928-A82C-EED99E7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VII -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3AC-2026-40F2-9625-8CAEE814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Selenium 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F96FE8-42BB-4B9B-A0C6-6E9949CFAFE7}"/>
              </a:ext>
            </a:extLst>
          </p:cNvPr>
          <p:cNvSpPr txBox="1">
            <a:spLocks/>
          </p:cNvSpPr>
          <p:nvPr/>
        </p:nvSpPr>
        <p:spPr>
          <a:xfrm>
            <a:off x="1097280" y="2548037"/>
            <a:ext cx="4193811" cy="104741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</a:t>
            </a:r>
            <a:r>
              <a:rPr lang="sr-Latn-RS" dirty="0"/>
              <a:t>Testirane su sve funkcionalnosti priložene u SSU dokumentima</a:t>
            </a:r>
            <a:endParaRPr lang="en-US" dirty="0"/>
          </a:p>
          <a:p>
            <a:r>
              <a:rPr lang="en-US" dirty="0"/>
              <a:t>- </a:t>
            </a:r>
            <a:r>
              <a:rPr lang="sr-Latn-RS" dirty="0"/>
              <a:t>Korišćen je alat </a:t>
            </a:r>
            <a:r>
              <a:rPr lang="sr-Latn-RS" dirty="0" err="1"/>
              <a:t>Selenium</a:t>
            </a:r>
            <a:r>
              <a:rPr lang="sr-Latn-RS" dirty="0"/>
              <a:t> IDE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027268-4EA6-46A4-874F-7C944F86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31" y="577149"/>
            <a:ext cx="4122198" cy="52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7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320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Auto skola</vt:lpstr>
      <vt:lpstr>Faza 0 – Formiranje timova</vt:lpstr>
      <vt:lpstr>Faza I – Projektni zadatak</vt:lpstr>
      <vt:lpstr>Faza II – Prototip I SSU</vt:lpstr>
      <vt:lpstr>Faza III – Formalna inspekcija</vt:lpstr>
      <vt:lpstr>Faza IV – Modelovanje baze podataka</vt:lpstr>
      <vt:lpstr>Faza V – Modelovanje veb aplikacije</vt:lpstr>
      <vt:lpstr>Faza VI - Implementacija</vt:lpstr>
      <vt:lpstr>Faza VII - Testiranje</vt:lpstr>
      <vt:lpstr>Hvala na paznji!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skola</dc:title>
  <dc:creator>Alex windows</dc:creator>
  <cp:lastModifiedBy>Tamara Tomanic</cp:lastModifiedBy>
  <cp:revision>20</cp:revision>
  <dcterms:created xsi:type="dcterms:W3CDTF">2019-06-22T10:59:31Z</dcterms:created>
  <dcterms:modified xsi:type="dcterms:W3CDTF">2019-06-22T19:26:26Z</dcterms:modified>
</cp:coreProperties>
</file>