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14"/>
  </p:notesMasterIdLst>
  <p:handoutMasterIdLst>
    <p:handoutMasterId r:id="rId15"/>
  </p:handoutMasterIdLst>
  <p:sldIdLst>
    <p:sldId id="264" r:id="rId2"/>
    <p:sldId id="266" r:id="rId3"/>
    <p:sldId id="272" r:id="rId4"/>
    <p:sldId id="282" r:id="rId5"/>
    <p:sldId id="281" r:id="rId6"/>
    <p:sldId id="280" r:id="rId7"/>
    <p:sldId id="262" r:id="rId8"/>
    <p:sldId id="274" r:id="rId9"/>
    <p:sldId id="268" r:id="rId10"/>
    <p:sldId id="278"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8AEFE3-BA23-4914-B635-43A072F90AB0}">
          <p14:sldIdLst>
            <p14:sldId id="264"/>
            <p14:sldId id="266"/>
            <p14:sldId id="272"/>
            <p14:sldId id="282"/>
            <p14:sldId id="281"/>
            <p14:sldId id="280"/>
            <p14:sldId id="262"/>
            <p14:sldId id="274"/>
            <p14:sldId id="268"/>
            <p14:sldId id="278"/>
            <p14:sldId id="276"/>
            <p14:sldId id="2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Atkinson" initials="TA" lastIdx="1" clrIdx="0">
    <p:extLst>
      <p:ext uri="{19B8F6BF-5375-455C-9EA6-DF929625EA0E}">
        <p15:presenceInfo xmlns:p15="http://schemas.microsoft.com/office/powerpoint/2012/main" userId="S::Tom.Atkinson@tascomp.com::9e625fbb-f3c7-45d8-b8c4-311d64cc7d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D4B9"/>
    <a:srgbClr val="FF7575"/>
    <a:srgbClr val="D591F3"/>
    <a:srgbClr val="9691F3"/>
    <a:srgbClr val="D74579"/>
    <a:srgbClr val="E9EBF5"/>
    <a:srgbClr val="F2F2F2"/>
    <a:srgbClr val="D0CECE"/>
    <a:srgbClr val="E8D0E0"/>
    <a:srgbClr val="EDD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87839" autoAdjust="0"/>
  </p:normalViewPr>
  <p:slideViewPr>
    <p:cSldViewPr snapToGrid="0">
      <p:cViewPr varScale="1">
        <p:scale>
          <a:sx n="111" d="100"/>
          <a:sy n="111" d="100"/>
        </p:scale>
        <p:origin x="71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FC487B-12B7-2768-C2C5-2569ECF9B6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E73F54D-6B05-80D5-6268-3AC361FB9C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49DF5F-7AA0-4C70-B1B5-FD56B7765124}" type="datetimeFigureOut">
              <a:rPr lang="en-GB" smtClean="0"/>
              <a:t>11/07/2025</a:t>
            </a:fld>
            <a:endParaRPr lang="en-GB"/>
          </a:p>
        </p:txBody>
      </p:sp>
      <p:sp>
        <p:nvSpPr>
          <p:cNvPr id="4" name="Footer Placeholder 3">
            <a:extLst>
              <a:ext uri="{FF2B5EF4-FFF2-40B4-BE49-F238E27FC236}">
                <a16:creationId xmlns:a16="http://schemas.microsoft.com/office/drawing/2014/main" id="{C7CDD8A8-EB4B-5D08-E381-867E21AAA8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B24FEEA-722E-7C2A-E808-A2A095F01FA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7606F3-C8C7-4233-9739-DD709DB342DB}" type="slidenum">
              <a:rPr lang="en-GB" smtClean="0"/>
              <a:t>‹#›</a:t>
            </a:fld>
            <a:endParaRPr lang="en-GB"/>
          </a:p>
        </p:txBody>
      </p:sp>
    </p:spTree>
    <p:extLst>
      <p:ext uri="{BB962C8B-B14F-4D97-AF65-F5344CB8AC3E}">
        <p14:creationId xmlns:p14="http://schemas.microsoft.com/office/powerpoint/2010/main" val="1932879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965D04-ACA7-4B9A-81FB-6A262A0B6F97}" type="datetimeFigureOut">
              <a:rPr lang="en-GB" smtClean="0"/>
              <a:t>11/07/2025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82D6C-7B3D-446A-9423-75D2857E4DF3}" type="slidenum">
              <a:rPr lang="en-GB" smtClean="0"/>
              <a:t>‹#›</a:t>
            </a:fld>
            <a:endParaRPr lang="en-GB"/>
          </a:p>
        </p:txBody>
      </p:sp>
    </p:spTree>
    <p:extLst>
      <p:ext uri="{BB962C8B-B14F-4D97-AF65-F5344CB8AC3E}">
        <p14:creationId xmlns:p14="http://schemas.microsoft.com/office/powerpoint/2010/main" val="3656315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3</a:t>
            </a:fld>
            <a:endParaRPr lang="en-GB"/>
          </a:p>
        </p:txBody>
      </p:sp>
    </p:spTree>
    <p:extLst>
      <p:ext uri="{BB962C8B-B14F-4D97-AF65-F5344CB8AC3E}">
        <p14:creationId xmlns:p14="http://schemas.microsoft.com/office/powerpoint/2010/main" val="3260079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12</a:t>
            </a:fld>
            <a:endParaRPr lang="en-GB"/>
          </a:p>
        </p:txBody>
      </p:sp>
    </p:spTree>
    <p:extLst>
      <p:ext uri="{BB962C8B-B14F-4D97-AF65-F5344CB8AC3E}">
        <p14:creationId xmlns:p14="http://schemas.microsoft.com/office/powerpoint/2010/main" val="2226862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4</a:t>
            </a:fld>
            <a:endParaRPr lang="en-GB"/>
          </a:p>
        </p:txBody>
      </p:sp>
    </p:spTree>
    <p:extLst>
      <p:ext uri="{BB962C8B-B14F-4D97-AF65-F5344CB8AC3E}">
        <p14:creationId xmlns:p14="http://schemas.microsoft.com/office/powerpoint/2010/main" val="2881834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5</a:t>
            </a:fld>
            <a:endParaRPr lang="en-GB"/>
          </a:p>
        </p:txBody>
      </p:sp>
    </p:spTree>
    <p:extLst>
      <p:ext uri="{BB962C8B-B14F-4D97-AF65-F5344CB8AC3E}">
        <p14:creationId xmlns:p14="http://schemas.microsoft.com/office/powerpoint/2010/main" val="82610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lumMod val="75000"/>
                    <a:lumOff val="25000"/>
                  </a:schemeClr>
                </a:solidFill>
              </a:rPr>
              <a:t>The Excel documents can often be forgotten about and it results in incomplete and non recorded training. </a:t>
            </a:r>
            <a:r>
              <a:rPr lang="en-GB" sz="1200" dirty="0">
                <a:solidFill>
                  <a:schemeClr val="tx1">
                    <a:lumMod val="75000"/>
                    <a:lumOff val="25000"/>
                  </a:schemeClr>
                </a:solidFill>
                <a:latin typeface="Segoe UI Variable Small" pitchFamily="2" charset="0"/>
                <a:cs typeface="Segoe UI" panose="020B0502040204020203" pitchFamily="34" charset="0"/>
              </a:rPr>
              <a:t>This happens because the current process involves the trainer updating each trainees record through an excel spreadsheet.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tx1">
                  <a:lumMod val="75000"/>
                  <a:lumOff val="25000"/>
                </a:schemeClr>
              </a:solidFill>
            </a:endParaRPr>
          </a:p>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6</a:t>
            </a:fld>
            <a:endParaRPr lang="en-GB"/>
          </a:p>
        </p:txBody>
      </p:sp>
    </p:spTree>
    <p:extLst>
      <p:ext uri="{BB962C8B-B14F-4D97-AF65-F5344CB8AC3E}">
        <p14:creationId xmlns:p14="http://schemas.microsoft.com/office/powerpoint/2010/main" val="2859643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7</a:t>
            </a:fld>
            <a:endParaRPr lang="en-GB"/>
          </a:p>
        </p:txBody>
      </p:sp>
    </p:spTree>
    <p:extLst>
      <p:ext uri="{BB962C8B-B14F-4D97-AF65-F5344CB8AC3E}">
        <p14:creationId xmlns:p14="http://schemas.microsoft.com/office/powerpoint/2010/main" val="90162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8</a:t>
            </a:fld>
            <a:endParaRPr lang="en-GB"/>
          </a:p>
        </p:txBody>
      </p:sp>
    </p:spTree>
    <p:extLst>
      <p:ext uri="{BB962C8B-B14F-4D97-AF65-F5344CB8AC3E}">
        <p14:creationId xmlns:p14="http://schemas.microsoft.com/office/powerpoint/2010/main" val="153246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9</a:t>
            </a:fld>
            <a:endParaRPr lang="en-GB"/>
          </a:p>
        </p:txBody>
      </p:sp>
    </p:spTree>
    <p:extLst>
      <p:ext uri="{BB962C8B-B14F-4D97-AF65-F5344CB8AC3E}">
        <p14:creationId xmlns:p14="http://schemas.microsoft.com/office/powerpoint/2010/main" val="3714216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10</a:t>
            </a:fld>
            <a:endParaRPr lang="en-GB"/>
          </a:p>
        </p:txBody>
      </p:sp>
    </p:spTree>
    <p:extLst>
      <p:ext uri="{BB962C8B-B14F-4D97-AF65-F5344CB8AC3E}">
        <p14:creationId xmlns:p14="http://schemas.microsoft.com/office/powerpoint/2010/main" val="123367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D82D6C-7B3D-446A-9423-75D2857E4DF3}" type="slidenum">
              <a:rPr lang="en-GB" smtClean="0"/>
              <a:t>11</a:t>
            </a:fld>
            <a:endParaRPr lang="en-GB"/>
          </a:p>
        </p:txBody>
      </p:sp>
    </p:spTree>
    <p:extLst>
      <p:ext uri="{BB962C8B-B14F-4D97-AF65-F5344CB8AC3E}">
        <p14:creationId xmlns:p14="http://schemas.microsoft.com/office/powerpoint/2010/main" val="306551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E59D-0CEB-4EBD-B00D-BFFDBCE4E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B00CC8C-528A-B5D5-BD84-28457336D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6F631C-8126-1B4E-6C32-9454C6D3C3B0}"/>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5" name="Footer Placeholder 4">
            <a:extLst>
              <a:ext uri="{FF2B5EF4-FFF2-40B4-BE49-F238E27FC236}">
                <a16:creationId xmlns:a16="http://schemas.microsoft.com/office/drawing/2014/main" id="{48D4B731-34AA-6315-2124-DF1D5311CA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AD738C-9736-8521-5F71-EEDCFFDE130B}"/>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322359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223F-BA53-D0B4-D963-E92FDD7AC3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DBF074-A20B-39FC-A60A-F6514CE72C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7E554B-AE6C-9DB1-C918-A84F3EB821B7}"/>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5" name="Footer Placeholder 4">
            <a:extLst>
              <a:ext uri="{FF2B5EF4-FFF2-40B4-BE49-F238E27FC236}">
                <a16:creationId xmlns:a16="http://schemas.microsoft.com/office/drawing/2014/main" id="{C7EE2BB6-030C-6204-09CD-C3CCACAD6D1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EF3062-E4EC-538E-D5C8-371C9A4DC32B}"/>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348349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4F2F0C-2E03-AFDB-3D64-976A881D0A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DF2C239-69A2-587E-5359-3D54644738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29E436-5FE0-F4EB-215F-D490F5CD14A5}"/>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5" name="Footer Placeholder 4">
            <a:extLst>
              <a:ext uri="{FF2B5EF4-FFF2-40B4-BE49-F238E27FC236}">
                <a16:creationId xmlns:a16="http://schemas.microsoft.com/office/drawing/2014/main" id="{8C2DB2EC-16D5-3CF0-A79C-803368B92E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0D9D6B-2B15-5305-8694-78FB8C9A072A}"/>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53836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9DB3-C554-88E3-72A8-4C2E027349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0FD68E-E895-2AEA-D1A0-CA12AF9F7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9F70730-27BF-7586-9525-F54A6A35024B}"/>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5" name="Footer Placeholder 4">
            <a:extLst>
              <a:ext uri="{FF2B5EF4-FFF2-40B4-BE49-F238E27FC236}">
                <a16:creationId xmlns:a16="http://schemas.microsoft.com/office/drawing/2014/main" id="{13B89755-D30F-D485-1214-4153ADE594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044D65-A20F-9E18-9518-DE67703F850E}"/>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419734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33F8-C5B3-A715-0833-B2AEF5B73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C7DDE70-2360-3FCE-E47E-CD274E325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AC2F-FCE2-DF76-C756-D69DD654739C}"/>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5" name="Footer Placeholder 4">
            <a:extLst>
              <a:ext uri="{FF2B5EF4-FFF2-40B4-BE49-F238E27FC236}">
                <a16:creationId xmlns:a16="http://schemas.microsoft.com/office/drawing/2014/main" id="{B3BAFA26-3928-6807-3552-DFDBB68475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49E13F-EE8E-2EC1-9D57-CD5B772CAD14}"/>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253281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5BEB-73F1-7F56-0160-CE35BDA182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024EA2-806A-4798-E7E8-F92B821517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3A86FF-0CBA-C643-B34E-B5C66EAE1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5BAF4C-1B0C-C6AB-38D6-CD8D8E8F3237}"/>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6" name="Footer Placeholder 5">
            <a:extLst>
              <a:ext uri="{FF2B5EF4-FFF2-40B4-BE49-F238E27FC236}">
                <a16:creationId xmlns:a16="http://schemas.microsoft.com/office/drawing/2014/main" id="{A0B3E51A-FB44-1CD8-261D-EED46239BC3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908EFD-43A4-7276-B3E7-BAC2527C0990}"/>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259329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F709-9A6E-9120-FFFE-4BF404CA36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D4CAE4-AF00-059E-9F94-BA4A6EE3B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352FF-F761-6285-913B-70A628C7D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216FCA-68D0-78B6-1628-349929FC8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91B23-E023-7338-CC9F-A477A89FD2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C20526-0F71-ACA6-82D0-002CEBB0B42A}"/>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8" name="Footer Placeholder 7">
            <a:extLst>
              <a:ext uri="{FF2B5EF4-FFF2-40B4-BE49-F238E27FC236}">
                <a16:creationId xmlns:a16="http://schemas.microsoft.com/office/drawing/2014/main" id="{8703EE88-3B1A-091E-7225-5B0AE7896E3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B46B93A-256C-5AE8-4495-ACECB64BFB0C}"/>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16764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084A4-5335-CF90-D470-AC68609FDF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08410E6-9508-2EE6-ECF1-FC9A7E4F32BA}"/>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4" name="Footer Placeholder 3">
            <a:extLst>
              <a:ext uri="{FF2B5EF4-FFF2-40B4-BE49-F238E27FC236}">
                <a16:creationId xmlns:a16="http://schemas.microsoft.com/office/drawing/2014/main" id="{28AE39B2-F2CE-E147-E717-89680A4B931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098A950-11D9-5DD0-8261-57871F30B5D4}"/>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88517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6AE70-9F9E-AF30-EC84-24B5EC417AED}"/>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3" name="Footer Placeholder 2">
            <a:extLst>
              <a:ext uri="{FF2B5EF4-FFF2-40B4-BE49-F238E27FC236}">
                <a16:creationId xmlns:a16="http://schemas.microsoft.com/office/drawing/2014/main" id="{A34844A1-C953-5453-8A78-5998C08C8D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21CEA9C-FDC1-1748-4C40-72844C63FF2B}"/>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421940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B53F-31B9-0C40-C9F8-1C81FE7AF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3C994A0-48C4-E34F-A78E-F621C5F765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13C5D80-2AB6-30C5-9420-EBB9CEA50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3060F-8AA9-33C2-F1B2-E67BE4C83426}"/>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6" name="Footer Placeholder 5">
            <a:extLst>
              <a:ext uri="{FF2B5EF4-FFF2-40B4-BE49-F238E27FC236}">
                <a16:creationId xmlns:a16="http://schemas.microsoft.com/office/drawing/2014/main" id="{29CC4C84-D05F-1E62-7700-073B5658D3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D894BE-1DF4-9511-E1AA-1129EB6D1025}"/>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109593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2F7B-9C6D-4B09-24D7-1D70A4392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C7A6117-4D5E-E2D9-321D-DF2E37077E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F78A9C2-16A0-10FB-A93E-F57856932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FCCF0-5F39-99E7-F416-10075FEBD921}"/>
              </a:ext>
            </a:extLst>
          </p:cNvPr>
          <p:cNvSpPr>
            <a:spLocks noGrp="1"/>
          </p:cNvSpPr>
          <p:nvPr>
            <p:ph type="dt" sz="half" idx="10"/>
          </p:nvPr>
        </p:nvSpPr>
        <p:spPr/>
        <p:txBody>
          <a:bodyPr/>
          <a:lstStyle/>
          <a:p>
            <a:fld id="{C990038D-0248-457F-8463-25BCB51323BA}" type="datetimeFigureOut">
              <a:rPr lang="en-GB" smtClean="0"/>
              <a:t>11/07/2025</a:t>
            </a:fld>
            <a:endParaRPr lang="en-GB"/>
          </a:p>
        </p:txBody>
      </p:sp>
      <p:sp>
        <p:nvSpPr>
          <p:cNvPr id="6" name="Footer Placeholder 5">
            <a:extLst>
              <a:ext uri="{FF2B5EF4-FFF2-40B4-BE49-F238E27FC236}">
                <a16:creationId xmlns:a16="http://schemas.microsoft.com/office/drawing/2014/main" id="{A836CEE4-EAF7-F657-4A46-0CBEFEE270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6F2016-632A-7B5A-2646-6410031498AE}"/>
              </a:ext>
            </a:extLst>
          </p:cNvPr>
          <p:cNvSpPr>
            <a:spLocks noGrp="1"/>
          </p:cNvSpPr>
          <p:nvPr>
            <p:ph type="sldNum" sz="quarter" idx="12"/>
          </p:nvPr>
        </p:nvSpPr>
        <p:spPr/>
        <p:txBody>
          <a:bodyPr/>
          <a:lstStyle/>
          <a:p>
            <a:fld id="{1D04DE35-3932-4E36-8395-C89B11E1C6F9}" type="slidenum">
              <a:rPr lang="en-GB" smtClean="0"/>
              <a:t>‹#›</a:t>
            </a:fld>
            <a:endParaRPr lang="en-GB"/>
          </a:p>
        </p:txBody>
      </p:sp>
    </p:spTree>
    <p:extLst>
      <p:ext uri="{BB962C8B-B14F-4D97-AF65-F5344CB8AC3E}">
        <p14:creationId xmlns:p14="http://schemas.microsoft.com/office/powerpoint/2010/main" val="107900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2ECE2-50C1-8238-A0D9-AD75A8FF2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E6012-A0E8-1575-1437-96604ED2F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23E3DA-BE92-D2BE-453B-AD45E812A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0038D-0248-457F-8463-25BCB51323BA}" type="datetimeFigureOut">
              <a:rPr lang="en-GB" smtClean="0"/>
              <a:t>11/07/2025</a:t>
            </a:fld>
            <a:endParaRPr lang="en-GB"/>
          </a:p>
        </p:txBody>
      </p:sp>
      <p:sp>
        <p:nvSpPr>
          <p:cNvPr id="5" name="Footer Placeholder 4">
            <a:extLst>
              <a:ext uri="{FF2B5EF4-FFF2-40B4-BE49-F238E27FC236}">
                <a16:creationId xmlns:a16="http://schemas.microsoft.com/office/drawing/2014/main" id="{26B07C70-A76C-731F-C35B-4A380AC41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277D1DF-3E9E-33B8-C8C1-517811E49D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4DE35-3932-4E36-8395-C89B11E1C6F9}" type="slidenum">
              <a:rPr lang="en-GB" smtClean="0"/>
              <a:t>‹#›</a:t>
            </a:fld>
            <a:endParaRPr lang="en-GB"/>
          </a:p>
        </p:txBody>
      </p:sp>
    </p:spTree>
    <p:extLst>
      <p:ext uri="{BB962C8B-B14F-4D97-AF65-F5344CB8AC3E}">
        <p14:creationId xmlns:p14="http://schemas.microsoft.com/office/powerpoint/2010/main" val="19089922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4.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11" Type="http://schemas.openxmlformats.org/officeDocument/2006/relationships/image" Target="../media/image33.png"/><Relationship Id="rId5" Type="http://schemas.openxmlformats.org/officeDocument/2006/relationships/image" Target="../media/image28.png"/><Relationship Id="rId10" Type="http://schemas.microsoft.com/office/2007/relationships/hdphoto" Target="../media/hdphoto3.wdp"/><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11" Type="http://schemas.microsoft.com/office/2007/relationships/hdphoto" Target="../media/hdphoto2.wdp"/><Relationship Id="rId5" Type="http://schemas.openxmlformats.org/officeDocument/2006/relationships/image" Target="../media/image2.png"/><Relationship Id="rId15" Type="http://schemas.openxmlformats.org/officeDocument/2006/relationships/image" Target="../media/image11.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hyperlink" Target="https://qk3gd0f2-7082.uks1.devtunnels.m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6F39-2A7E-8623-BDC2-DA58748D4F86}"/>
              </a:ext>
            </a:extLst>
          </p:cNvPr>
          <p:cNvSpPr>
            <a:spLocks noGrp="1"/>
          </p:cNvSpPr>
          <p:nvPr>
            <p:ph type="ctrTitle"/>
          </p:nvPr>
        </p:nvSpPr>
        <p:spPr>
          <a:xfrm>
            <a:off x="699245" y="1690577"/>
            <a:ext cx="7466559" cy="1738422"/>
          </a:xfrm>
        </p:spPr>
        <p:txBody>
          <a:bodyPr>
            <a:noAutofit/>
          </a:bodyPr>
          <a:lstStyle/>
          <a:p>
            <a:pPr algn="l"/>
            <a:r>
              <a:rPr lang="en-GB" dirty="0" err="1">
                <a:solidFill>
                  <a:schemeClr val="accent2">
                    <a:lumMod val="75000"/>
                  </a:schemeClr>
                </a:solidFill>
                <a:latin typeface="Segoe UI" panose="020B0502040204020203" pitchFamily="34" charset="0"/>
                <a:cs typeface="Segoe UI" panose="020B0502040204020203" pitchFamily="34" charset="0"/>
              </a:rPr>
              <a:t>ReportPro</a:t>
            </a:r>
            <a:br>
              <a:rPr lang="en-GB" dirty="0">
                <a:solidFill>
                  <a:schemeClr val="accent2">
                    <a:lumMod val="75000"/>
                  </a:schemeClr>
                </a:solidFill>
                <a:latin typeface="Segoe UI" panose="020B0502040204020203" pitchFamily="34" charset="0"/>
                <a:cs typeface="Segoe UI" panose="020B0502040204020203" pitchFamily="34" charset="0"/>
              </a:rPr>
            </a:br>
            <a:r>
              <a:rPr lang="en-GB" dirty="0">
                <a:solidFill>
                  <a:schemeClr val="accent2">
                    <a:lumMod val="75000"/>
                  </a:schemeClr>
                </a:solidFill>
                <a:latin typeface="Segoe UI" panose="020B0502040204020203" pitchFamily="34" charset="0"/>
                <a:cs typeface="Segoe UI" panose="020B0502040204020203" pitchFamily="34" charset="0"/>
              </a:rPr>
              <a:t>End Project Review</a:t>
            </a:r>
          </a:p>
        </p:txBody>
      </p:sp>
      <p:sp>
        <p:nvSpPr>
          <p:cNvPr id="3" name="Subtitle 2">
            <a:extLst>
              <a:ext uri="{FF2B5EF4-FFF2-40B4-BE49-F238E27FC236}">
                <a16:creationId xmlns:a16="http://schemas.microsoft.com/office/drawing/2014/main" id="{7BA6335F-A59B-1A07-98D9-C8DC73A98B48}"/>
              </a:ext>
            </a:extLst>
          </p:cNvPr>
          <p:cNvSpPr>
            <a:spLocks noGrp="1"/>
          </p:cNvSpPr>
          <p:nvPr>
            <p:ph type="subTitle" idx="1"/>
          </p:nvPr>
        </p:nvSpPr>
        <p:spPr>
          <a:xfrm>
            <a:off x="763044" y="3428999"/>
            <a:ext cx="2947721" cy="483782"/>
          </a:xfrm>
        </p:spPr>
        <p:txBody>
          <a:bodyPr>
            <a:normAutofit/>
          </a:bodyPr>
          <a:lstStyle/>
          <a:p>
            <a:pPr algn="l"/>
            <a:r>
              <a:rPr lang="en-GB" sz="1800" dirty="0">
                <a:solidFill>
                  <a:schemeClr val="accent2">
                    <a:lumMod val="75000"/>
                  </a:schemeClr>
                </a:solidFill>
                <a:latin typeface="Segoe UI" panose="020B0502040204020203" pitchFamily="34" charset="0"/>
                <a:cs typeface="Segoe UI" panose="020B0502040204020203" pitchFamily="34" charset="0"/>
              </a:rPr>
              <a:t>Tom Atkinson – C2264402</a:t>
            </a:r>
          </a:p>
        </p:txBody>
      </p:sp>
      <p:sp>
        <p:nvSpPr>
          <p:cNvPr id="15" name="Freeform: Shape 14">
            <a:extLst>
              <a:ext uri="{FF2B5EF4-FFF2-40B4-BE49-F238E27FC236}">
                <a16:creationId xmlns:a16="http://schemas.microsoft.com/office/drawing/2014/main" id="{80B6FD31-4D94-2A3A-97CC-3FEBA6DA9D82}"/>
              </a:ext>
            </a:extLst>
          </p:cNvPr>
          <p:cNvSpPr/>
          <p:nvPr/>
        </p:nvSpPr>
        <p:spPr>
          <a:xfrm rot="16200000">
            <a:off x="6986318" y="2095120"/>
            <a:ext cx="8466383" cy="3334744"/>
          </a:xfrm>
          <a:custGeom>
            <a:avLst/>
            <a:gdLst>
              <a:gd name="connsiteX0" fmla="*/ 8466383 w 8466383"/>
              <a:gd name="connsiteY0" fmla="*/ 680200 h 3334744"/>
              <a:gd name="connsiteX1" fmla="*/ 8466383 w 8466383"/>
              <a:gd name="connsiteY1" fmla="*/ 3326243 h 3334744"/>
              <a:gd name="connsiteX2" fmla="*/ 8421168 w 8466383"/>
              <a:gd name="connsiteY2" fmla="*/ 3331129 h 3334744"/>
              <a:gd name="connsiteX3" fmla="*/ 8401269 w 8466383"/>
              <a:gd name="connsiteY3" fmla="*/ 3331559 h 3334744"/>
              <a:gd name="connsiteX4" fmla="*/ 8334096 w 8466383"/>
              <a:gd name="connsiteY4" fmla="*/ 3281883 h 3334744"/>
              <a:gd name="connsiteX5" fmla="*/ 6349787 w 8466383"/>
              <a:gd name="connsiteY5" fmla="*/ 2764186 h 3334744"/>
              <a:gd name="connsiteX6" fmla="*/ 6275113 w 8466383"/>
              <a:gd name="connsiteY6" fmla="*/ 2774026 h 3334744"/>
              <a:gd name="connsiteX7" fmla="*/ 6147312 w 8466383"/>
              <a:gd name="connsiteY7" fmla="*/ 2738119 h 3334744"/>
              <a:gd name="connsiteX8" fmla="*/ 4479818 w 8466383"/>
              <a:gd name="connsiteY8" fmla="*/ 2990394 h 3334744"/>
              <a:gd name="connsiteX9" fmla="*/ 83696 w 8466383"/>
              <a:gd name="connsiteY9" fmla="*/ 2743361 h 3334744"/>
              <a:gd name="connsiteX10" fmla="*/ 0 w 8466383"/>
              <a:gd name="connsiteY10" fmla="*/ 2778454 h 3334744"/>
              <a:gd name="connsiteX11" fmla="*/ 0 w 8466383"/>
              <a:gd name="connsiteY11" fmla="*/ 132411 h 3334744"/>
              <a:gd name="connsiteX12" fmla="*/ 83696 w 8466383"/>
              <a:gd name="connsiteY12" fmla="*/ 97318 h 3334744"/>
              <a:gd name="connsiteX13" fmla="*/ 4479818 w 8466383"/>
              <a:gd name="connsiteY13" fmla="*/ 344351 h 3334744"/>
              <a:gd name="connsiteX14" fmla="*/ 8421168 w 8466383"/>
              <a:gd name="connsiteY14" fmla="*/ 685086 h 3334744"/>
              <a:gd name="connsiteX15" fmla="*/ 8466383 w 8466383"/>
              <a:gd name="connsiteY15" fmla="*/ 680200 h 33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66383" h="3334744">
                <a:moveTo>
                  <a:pt x="8466383" y="680200"/>
                </a:moveTo>
                <a:lnTo>
                  <a:pt x="8466383" y="3326243"/>
                </a:lnTo>
                <a:lnTo>
                  <a:pt x="8421168" y="3331129"/>
                </a:lnTo>
                <a:lnTo>
                  <a:pt x="8401269" y="3331559"/>
                </a:lnTo>
                <a:lnTo>
                  <a:pt x="8334096" y="3281883"/>
                </a:lnTo>
                <a:cubicBezTo>
                  <a:pt x="7672660" y="2816282"/>
                  <a:pt x="7011223" y="2700069"/>
                  <a:pt x="6349787" y="2764186"/>
                </a:cubicBezTo>
                <a:lnTo>
                  <a:pt x="6275113" y="2774026"/>
                </a:lnTo>
                <a:lnTo>
                  <a:pt x="6147312" y="2738119"/>
                </a:lnTo>
                <a:cubicBezTo>
                  <a:pt x="5591481" y="2593161"/>
                  <a:pt x="5035650" y="2580347"/>
                  <a:pt x="4479818" y="2990394"/>
                </a:cubicBezTo>
                <a:cubicBezTo>
                  <a:pt x="3014443" y="4071427"/>
                  <a:pt x="1549070" y="2213401"/>
                  <a:pt x="83696" y="2743361"/>
                </a:cubicBezTo>
                <a:lnTo>
                  <a:pt x="0" y="2778454"/>
                </a:lnTo>
                <a:lnTo>
                  <a:pt x="0" y="132411"/>
                </a:lnTo>
                <a:lnTo>
                  <a:pt x="83696" y="97318"/>
                </a:lnTo>
                <a:cubicBezTo>
                  <a:pt x="1549070" y="-432641"/>
                  <a:pt x="3014444" y="1425385"/>
                  <a:pt x="4479818" y="344351"/>
                </a:cubicBezTo>
                <a:cubicBezTo>
                  <a:pt x="5793601" y="-624851"/>
                  <a:pt x="7107385" y="768378"/>
                  <a:pt x="8421168" y="685086"/>
                </a:cubicBezTo>
                <a:lnTo>
                  <a:pt x="8466383" y="680200"/>
                </a:lnTo>
                <a:close/>
              </a:path>
            </a:pathLst>
          </a:custGeom>
          <a:solidFill>
            <a:schemeClr val="accent1">
              <a:lumMod val="60000"/>
              <a:lumOff val="40000"/>
              <a:alpha val="58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Freeform: Shape 12">
            <a:extLst>
              <a:ext uri="{FF2B5EF4-FFF2-40B4-BE49-F238E27FC236}">
                <a16:creationId xmlns:a16="http://schemas.microsoft.com/office/drawing/2014/main" id="{49E119F2-AAC4-5530-7FFF-5744B421F50D}"/>
              </a:ext>
            </a:extLst>
          </p:cNvPr>
          <p:cNvSpPr/>
          <p:nvPr/>
        </p:nvSpPr>
        <p:spPr>
          <a:xfrm rot="16200000">
            <a:off x="5067583" y="2822429"/>
            <a:ext cx="8466383" cy="1880127"/>
          </a:xfrm>
          <a:custGeom>
            <a:avLst/>
            <a:gdLst>
              <a:gd name="connsiteX0" fmla="*/ 8466383 w 8466383"/>
              <a:gd name="connsiteY0" fmla="*/ 631775 h 1880127"/>
              <a:gd name="connsiteX1" fmla="*/ 8466383 w 8466383"/>
              <a:gd name="connsiteY1" fmla="*/ 1871626 h 1880127"/>
              <a:gd name="connsiteX2" fmla="*/ 8421168 w 8466383"/>
              <a:gd name="connsiteY2" fmla="*/ 1876512 h 1880127"/>
              <a:gd name="connsiteX3" fmla="*/ 4479818 w 8466383"/>
              <a:gd name="connsiteY3" fmla="*/ 1535777 h 1880127"/>
              <a:gd name="connsiteX4" fmla="*/ 83696 w 8466383"/>
              <a:gd name="connsiteY4" fmla="*/ 1288744 h 1880127"/>
              <a:gd name="connsiteX5" fmla="*/ 0 w 8466383"/>
              <a:gd name="connsiteY5" fmla="*/ 1323837 h 1880127"/>
              <a:gd name="connsiteX6" fmla="*/ 0 w 8466383"/>
              <a:gd name="connsiteY6" fmla="*/ 631775 h 1880127"/>
              <a:gd name="connsiteX7" fmla="*/ 8466383 w 8466383"/>
              <a:gd name="connsiteY7" fmla="*/ 631775 h 188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66383" h="1880127">
                <a:moveTo>
                  <a:pt x="8466383" y="631775"/>
                </a:moveTo>
                <a:lnTo>
                  <a:pt x="8466383" y="1871626"/>
                </a:lnTo>
                <a:lnTo>
                  <a:pt x="8421168" y="1876512"/>
                </a:lnTo>
                <a:cubicBezTo>
                  <a:pt x="7107385" y="1959804"/>
                  <a:pt x="5793601" y="566575"/>
                  <a:pt x="4479818" y="1535777"/>
                </a:cubicBezTo>
                <a:cubicBezTo>
                  <a:pt x="3014444" y="2616811"/>
                  <a:pt x="1549070" y="758785"/>
                  <a:pt x="83696" y="1288744"/>
                </a:cubicBezTo>
                <a:lnTo>
                  <a:pt x="0" y="1323837"/>
                </a:lnTo>
                <a:lnTo>
                  <a:pt x="0" y="631775"/>
                </a:lnTo>
                <a:cubicBezTo>
                  <a:pt x="2822128" y="2820310"/>
                  <a:pt x="5644255" y="-1556759"/>
                  <a:pt x="8466383" y="631775"/>
                </a:cubicBezTo>
                <a:close/>
              </a:path>
            </a:pathLst>
          </a:custGeom>
          <a:solidFill>
            <a:schemeClr val="accent1">
              <a:lumMod val="5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7" name="Freeform: Shape 16">
            <a:extLst>
              <a:ext uri="{FF2B5EF4-FFF2-40B4-BE49-F238E27FC236}">
                <a16:creationId xmlns:a16="http://schemas.microsoft.com/office/drawing/2014/main" id="{1F068E08-7C09-AC48-3807-0DACB621C95E}"/>
              </a:ext>
            </a:extLst>
          </p:cNvPr>
          <p:cNvSpPr/>
          <p:nvPr/>
        </p:nvSpPr>
        <p:spPr>
          <a:xfrm>
            <a:off x="-1002781" y="4303456"/>
            <a:ext cx="6513168" cy="3285146"/>
          </a:xfrm>
          <a:custGeom>
            <a:avLst/>
            <a:gdLst>
              <a:gd name="connsiteX0" fmla="*/ 0 w 5794744"/>
              <a:gd name="connsiteY0" fmla="*/ 0 h 2562447"/>
              <a:gd name="connsiteX1" fmla="*/ 2434856 w 5794744"/>
              <a:gd name="connsiteY1" fmla="*/ 1297172 h 2562447"/>
              <a:gd name="connsiteX2" fmla="*/ 4284921 w 5794744"/>
              <a:gd name="connsiteY2" fmla="*/ 967563 h 2562447"/>
              <a:gd name="connsiteX3" fmla="*/ 5794744 w 5794744"/>
              <a:gd name="connsiteY3" fmla="*/ 2562447 h 2562447"/>
              <a:gd name="connsiteX0" fmla="*/ 3387416 w 3509273"/>
              <a:gd name="connsiteY0" fmla="*/ 1669730 h 1792782"/>
              <a:gd name="connsiteX1" fmla="*/ 27528 w 3509273"/>
              <a:gd name="connsiteY1" fmla="*/ 404455 h 1792782"/>
              <a:gd name="connsiteX2" fmla="*/ 1877593 w 3509273"/>
              <a:gd name="connsiteY2" fmla="*/ 74846 h 1792782"/>
              <a:gd name="connsiteX3" fmla="*/ 3387416 w 3509273"/>
              <a:gd name="connsiteY3" fmla="*/ 1669730 h 1792782"/>
              <a:gd name="connsiteX0" fmla="*/ 3371543 w 3371543"/>
              <a:gd name="connsiteY0" fmla="*/ 1672002 h 1830294"/>
              <a:gd name="connsiteX1" fmla="*/ 1185969 w 3371543"/>
              <a:gd name="connsiteY1" fmla="*/ 1767644 h 1830294"/>
              <a:gd name="connsiteX2" fmla="*/ 11655 w 3371543"/>
              <a:gd name="connsiteY2" fmla="*/ 406727 h 1830294"/>
              <a:gd name="connsiteX3" fmla="*/ 1861720 w 3371543"/>
              <a:gd name="connsiteY3" fmla="*/ 77118 h 1830294"/>
              <a:gd name="connsiteX4" fmla="*/ 3371543 w 3371543"/>
              <a:gd name="connsiteY4" fmla="*/ 1672002 h 1830294"/>
              <a:gd name="connsiteX0" fmla="*/ 3361104 w 3361104"/>
              <a:gd name="connsiteY0" fmla="*/ 2139042 h 2297335"/>
              <a:gd name="connsiteX1" fmla="*/ 1175530 w 3361104"/>
              <a:gd name="connsiteY1" fmla="*/ 2234684 h 2297335"/>
              <a:gd name="connsiteX2" fmla="*/ 1216 w 3361104"/>
              <a:gd name="connsiteY2" fmla="*/ 873767 h 2297335"/>
              <a:gd name="connsiteX3" fmla="*/ 1373837 w 3361104"/>
              <a:gd name="connsiteY3" fmla="*/ 39766 h 2297335"/>
              <a:gd name="connsiteX4" fmla="*/ 3361104 w 3361104"/>
              <a:gd name="connsiteY4" fmla="*/ 2139042 h 2297335"/>
              <a:gd name="connsiteX0" fmla="*/ 3361104 w 3361104"/>
              <a:gd name="connsiteY0" fmla="*/ 2101738 h 2260031"/>
              <a:gd name="connsiteX1" fmla="*/ 1175530 w 3361104"/>
              <a:gd name="connsiteY1" fmla="*/ 2197380 h 2260031"/>
              <a:gd name="connsiteX2" fmla="*/ 1216 w 3361104"/>
              <a:gd name="connsiteY2" fmla="*/ 836463 h 2260031"/>
              <a:gd name="connsiteX3" fmla="*/ 1373837 w 3361104"/>
              <a:gd name="connsiteY3" fmla="*/ 2462 h 2260031"/>
              <a:gd name="connsiteX4" fmla="*/ 2821888 w 3361104"/>
              <a:gd name="connsiteY4" fmla="*/ 410080 h 2260031"/>
              <a:gd name="connsiteX5" fmla="*/ 3361104 w 3361104"/>
              <a:gd name="connsiteY5" fmla="*/ 2101738 h 2260031"/>
              <a:gd name="connsiteX0" fmla="*/ 3361691 w 3361691"/>
              <a:gd name="connsiteY0" fmla="*/ 3229576 h 3387869"/>
              <a:gd name="connsiteX1" fmla="*/ 1176117 w 3361691"/>
              <a:gd name="connsiteY1" fmla="*/ 3325218 h 3387869"/>
              <a:gd name="connsiteX2" fmla="*/ 1803 w 3361691"/>
              <a:gd name="connsiteY2" fmla="*/ 1964301 h 3387869"/>
              <a:gd name="connsiteX3" fmla="*/ 951859 w 3361691"/>
              <a:gd name="connsiteY3" fmla="*/ 901 h 3387869"/>
              <a:gd name="connsiteX4" fmla="*/ 2822475 w 3361691"/>
              <a:gd name="connsiteY4" fmla="*/ 1537918 h 3387869"/>
              <a:gd name="connsiteX5" fmla="*/ 3361691 w 3361691"/>
              <a:gd name="connsiteY5" fmla="*/ 3229576 h 3387869"/>
              <a:gd name="connsiteX0" fmla="*/ 3361691 w 3361691"/>
              <a:gd name="connsiteY0" fmla="*/ 3229577 h 3387870"/>
              <a:gd name="connsiteX1" fmla="*/ 1176117 w 3361691"/>
              <a:gd name="connsiteY1" fmla="*/ 3325219 h 3387870"/>
              <a:gd name="connsiteX2" fmla="*/ 1803 w 3361691"/>
              <a:gd name="connsiteY2" fmla="*/ 1964302 h 3387870"/>
              <a:gd name="connsiteX3" fmla="*/ 951859 w 3361691"/>
              <a:gd name="connsiteY3" fmla="*/ 902 h 3387870"/>
              <a:gd name="connsiteX4" fmla="*/ 1949905 w 3361691"/>
              <a:gd name="connsiteY4" fmla="*/ 1932660 h 3387870"/>
              <a:gd name="connsiteX5" fmla="*/ 3361691 w 3361691"/>
              <a:gd name="connsiteY5" fmla="*/ 3229577 h 3387870"/>
              <a:gd name="connsiteX0" fmla="*/ 3361691 w 3361691"/>
              <a:gd name="connsiteY0" fmla="*/ 3229577 h 3387870"/>
              <a:gd name="connsiteX1" fmla="*/ 1176117 w 3361691"/>
              <a:gd name="connsiteY1" fmla="*/ 3325219 h 3387870"/>
              <a:gd name="connsiteX2" fmla="*/ 1803 w 3361691"/>
              <a:gd name="connsiteY2" fmla="*/ 1964302 h 3387870"/>
              <a:gd name="connsiteX3" fmla="*/ 951859 w 3361691"/>
              <a:gd name="connsiteY3" fmla="*/ 902 h 3387870"/>
              <a:gd name="connsiteX4" fmla="*/ 1949905 w 3361691"/>
              <a:gd name="connsiteY4" fmla="*/ 1932660 h 3387870"/>
              <a:gd name="connsiteX5" fmla="*/ 2663327 w 3361691"/>
              <a:gd name="connsiteY5" fmla="*/ 1461164 h 3387870"/>
              <a:gd name="connsiteX6" fmla="*/ 3361691 w 3361691"/>
              <a:gd name="connsiteY6" fmla="*/ 3229577 h 338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1691" h="3387870">
                <a:moveTo>
                  <a:pt x="3361691" y="3229577"/>
                </a:moveTo>
                <a:cubicBezTo>
                  <a:pt x="3051393" y="3139522"/>
                  <a:pt x="1736098" y="3536098"/>
                  <a:pt x="1176117" y="3325219"/>
                </a:cubicBezTo>
                <a:cubicBezTo>
                  <a:pt x="616136" y="3114340"/>
                  <a:pt x="39179" y="2518355"/>
                  <a:pt x="1803" y="1964302"/>
                </a:cubicBezTo>
                <a:cubicBezTo>
                  <a:pt x="-35573" y="1410249"/>
                  <a:pt x="515589" y="-41340"/>
                  <a:pt x="951859" y="902"/>
                </a:cubicBezTo>
                <a:cubicBezTo>
                  <a:pt x="1388129" y="43144"/>
                  <a:pt x="1711307" y="1546738"/>
                  <a:pt x="1949905" y="1932660"/>
                </a:cubicBezTo>
                <a:cubicBezTo>
                  <a:pt x="2188503" y="2318582"/>
                  <a:pt x="2428029" y="1245011"/>
                  <a:pt x="2663327" y="1461164"/>
                </a:cubicBezTo>
                <a:cubicBezTo>
                  <a:pt x="2898625" y="1677317"/>
                  <a:pt x="3198650" y="3077387"/>
                  <a:pt x="3361691" y="3229577"/>
                </a:cubicBezTo>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503314C-CDEF-6C2B-06E1-BD6C1B3D01B3}"/>
              </a:ext>
            </a:extLst>
          </p:cNvPr>
          <p:cNvSpPr/>
          <p:nvPr/>
        </p:nvSpPr>
        <p:spPr>
          <a:xfrm>
            <a:off x="9576682" y="1197300"/>
            <a:ext cx="5773794" cy="5436282"/>
          </a:xfrm>
          <a:prstGeom prst="ellipse">
            <a:avLst/>
          </a:prstGeom>
          <a:gradFill>
            <a:gsLst>
              <a:gs pos="0">
                <a:schemeClr val="bg1">
                  <a:lumMod val="95000"/>
                </a:schemeClr>
              </a:gs>
              <a:gs pos="100000">
                <a:schemeClr val="bg2">
                  <a:lumMod val="25000"/>
                </a:schemeClr>
              </a:gs>
            </a:gsLst>
            <a:lin ang="5400000" scaled="1"/>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2036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DA5A-F36B-80E9-B3A4-9875C3B45F73}"/>
              </a:ext>
            </a:extLst>
          </p:cNvPr>
          <p:cNvSpPr>
            <a:spLocks noGrp="1"/>
          </p:cNvSpPr>
          <p:nvPr>
            <p:ph type="title"/>
          </p:nvPr>
        </p:nvSpPr>
        <p:spPr>
          <a:xfrm>
            <a:off x="3342086" y="1713080"/>
            <a:ext cx="5459440" cy="2934586"/>
          </a:xfrm>
          <a:noFill/>
        </p:spPr>
        <p:txBody>
          <a:bodyPr>
            <a:noAutofit/>
          </a:bodyPr>
          <a:lstStyle/>
          <a:p>
            <a:pPr algn="ctr"/>
            <a:r>
              <a:rPr lang="en-GB" sz="6600" dirty="0">
                <a:solidFill>
                  <a:schemeClr val="bg1"/>
                </a:solidFill>
                <a:effectLst>
                  <a:outerShdw blurRad="50800" dist="38100" dir="2700000" algn="tl" rotWithShape="0">
                    <a:prstClr val="black">
                      <a:alpha val="40000"/>
                    </a:prstClr>
                  </a:outerShdw>
                </a:effectLst>
                <a:latin typeface="Segoe UI Light" panose="020B0502040204020203" pitchFamily="34" charset="0"/>
                <a:cs typeface="Segoe UI Light" panose="020B0502040204020203" pitchFamily="34" charset="0"/>
              </a:rPr>
              <a:t>Possible</a:t>
            </a:r>
            <a:br>
              <a:rPr lang="en-GB" sz="6600" dirty="0">
                <a:solidFill>
                  <a:schemeClr val="bg1"/>
                </a:solidFill>
                <a:effectLst>
                  <a:outerShdw blurRad="50800" dist="38100" dir="2700000" algn="tl" rotWithShape="0">
                    <a:prstClr val="black">
                      <a:alpha val="40000"/>
                    </a:prstClr>
                  </a:outerShdw>
                </a:effectLst>
                <a:latin typeface="Segoe UI Light" panose="020B0502040204020203" pitchFamily="34" charset="0"/>
                <a:cs typeface="Segoe UI Light" panose="020B0502040204020203" pitchFamily="34" charset="0"/>
              </a:rPr>
            </a:br>
            <a:r>
              <a:rPr lang="en-GB" sz="6600" dirty="0">
                <a:solidFill>
                  <a:schemeClr val="bg1"/>
                </a:solidFill>
                <a:effectLst>
                  <a:outerShdw blurRad="50800" dist="38100" dir="2700000" algn="tl" rotWithShape="0">
                    <a:prstClr val="black">
                      <a:alpha val="40000"/>
                    </a:prstClr>
                  </a:outerShdw>
                </a:effectLst>
                <a:latin typeface="Segoe UI Light" panose="020B0502040204020203" pitchFamily="34" charset="0"/>
                <a:cs typeface="Segoe UI Light" panose="020B0502040204020203" pitchFamily="34" charset="0"/>
              </a:rPr>
              <a:t>Future Development</a:t>
            </a:r>
          </a:p>
        </p:txBody>
      </p:sp>
      <p:grpSp>
        <p:nvGrpSpPr>
          <p:cNvPr id="26" name="Group 25">
            <a:extLst>
              <a:ext uri="{FF2B5EF4-FFF2-40B4-BE49-F238E27FC236}">
                <a16:creationId xmlns:a16="http://schemas.microsoft.com/office/drawing/2014/main" id="{B791E451-17F1-C985-D2F7-4B3168764E8F}"/>
              </a:ext>
            </a:extLst>
          </p:cNvPr>
          <p:cNvGrpSpPr/>
          <p:nvPr/>
        </p:nvGrpSpPr>
        <p:grpSpPr>
          <a:xfrm>
            <a:off x="1057275" y="247650"/>
            <a:ext cx="2638425" cy="2647950"/>
            <a:chOff x="1057275" y="247650"/>
            <a:chExt cx="2638425" cy="2647950"/>
          </a:xfrm>
        </p:grpSpPr>
        <p:sp>
          <p:nvSpPr>
            <p:cNvPr id="3" name="Oval 2">
              <a:extLst>
                <a:ext uri="{FF2B5EF4-FFF2-40B4-BE49-F238E27FC236}">
                  <a16:creationId xmlns:a16="http://schemas.microsoft.com/office/drawing/2014/main" id="{31CE1684-9DB8-DA00-4739-68E1DF1CD84F}"/>
                </a:ext>
              </a:extLst>
            </p:cNvPr>
            <p:cNvSpPr/>
            <p:nvPr/>
          </p:nvSpPr>
          <p:spPr>
            <a:xfrm>
              <a:off x="1057275" y="247650"/>
              <a:ext cx="2638425" cy="2647950"/>
            </a:xfrm>
            <a:prstGeom prst="ellipse">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5F82705B-7105-0AC5-8F78-1FF6877D27D4}"/>
                </a:ext>
              </a:extLst>
            </p:cNvPr>
            <p:cNvSpPr txBox="1"/>
            <p:nvPr/>
          </p:nvSpPr>
          <p:spPr>
            <a:xfrm>
              <a:off x="1214436" y="786795"/>
              <a:ext cx="2324101" cy="1569660"/>
            </a:xfrm>
            <a:prstGeom prst="rect">
              <a:avLst/>
            </a:prstGeom>
            <a:noFill/>
          </p:spPr>
          <p:txBody>
            <a:bodyPr wrap="square" rtlCol="0">
              <a:spAutoFit/>
            </a:bodyPr>
            <a:lstStyle/>
            <a:p>
              <a:pPr algn="ctr"/>
              <a:r>
                <a:rPr lang="en-GB" sz="2400" dirty="0">
                  <a:solidFill>
                    <a:schemeClr val="bg2">
                      <a:lumMod val="25000"/>
                    </a:schemeClr>
                  </a:solidFill>
                </a:rPr>
                <a:t>Create a new data source to better fit the requirements</a:t>
              </a:r>
            </a:p>
          </p:txBody>
        </p:sp>
      </p:grpSp>
      <p:grpSp>
        <p:nvGrpSpPr>
          <p:cNvPr id="19" name="Group 18">
            <a:extLst>
              <a:ext uri="{FF2B5EF4-FFF2-40B4-BE49-F238E27FC236}">
                <a16:creationId xmlns:a16="http://schemas.microsoft.com/office/drawing/2014/main" id="{CFD8F23E-B04B-0733-256A-2A26BEF014D8}"/>
              </a:ext>
            </a:extLst>
          </p:cNvPr>
          <p:cNvGrpSpPr/>
          <p:nvPr/>
        </p:nvGrpSpPr>
        <p:grpSpPr>
          <a:xfrm>
            <a:off x="8896349" y="3686175"/>
            <a:ext cx="2760397" cy="2647950"/>
            <a:chOff x="8496299" y="152400"/>
            <a:chExt cx="2760397" cy="2647950"/>
          </a:xfrm>
        </p:grpSpPr>
        <p:sp>
          <p:nvSpPr>
            <p:cNvPr id="17" name="Oval 16">
              <a:extLst>
                <a:ext uri="{FF2B5EF4-FFF2-40B4-BE49-F238E27FC236}">
                  <a16:creationId xmlns:a16="http://schemas.microsoft.com/office/drawing/2014/main" id="{79975E52-8F4A-4011-ECB6-EB3C79598A3E}"/>
                </a:ext>
              </a:extLst>
            </p:cNvPr>
            <p:cNvSpPr/>
            <p:nvPr/>
          </p:nvSpPr>
          <p:spPr>
            <a:xfrm>
              <a:off x="8496299" y="152400"/>
              <a:ext cx="2760397" cy="2647950"/>
            </a:xfrm>
            <a:prstGeom prst="ellipse">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D41D92DF-4CDF-493A-4CAA-C6140B880640}"/>
                </a:ext>
              </a:extLst>
            </p:cNvPr>
            <p:cNvSpPr txBox="1"/>
            <p:nvPr/>
          </p:nvSpPr>
          <p:spPr>
            <a:xfrm>
              <a:off x="8693599" y="773687"/>
              <a:ext cx="2400300" cy="1569660"/>
            </a:xfrm>
            <a:prstGeom prst="rect">
              <a:avLst/>
            </a:prstGeom>
            <a:noFill/>
          </p:spPr>
          <p:txBody>
            <a:bodyPr wrap="square" rtlCol="0">
              <a:spAutoFit/>
            </a:bodyPr>
            <a:lstStyle/>
            <a:p>
              <a:pPr algn="ctr"/>
              <a:r>
                <a:rPr lang="en-GB" sz="2400" dirty="0">
                  <a:solidFill>
                    <a:schemeClr val="bg2">
                      <a:lumMod val="25000"/>
                    </a:schemeClr>
                  </a:solidFill>
                </a:rPr>
                <a:t>A larger variety </a:t>
              </a:r>
            </a:p>
            <a:p>
              <a:pPr algn="ctr"/>
              <a:r>
                <a:rPr lang="en-GB" sz="2400" dirty="0">
                  <a:solidFill>
                    <a:schemeClr val="bg2">
                      <a:lumMod val="25000"/>
                    </a:schemeClr>
                  </a:solidFill>
                </a:rPr>
                <a:t>of report types and configuration options</a:t>
              </a:r>
            </a:p>
          </p:txBody>
        </p:sp>
      </p:grpSp>
      <p:grpSp>
        <p:nvGrpSpPr>
          <p:cNvPr id="7" name="Group 6">
            <a:extLst>
              <a:ext uri="{FF2B5EF4-FFF2-40B4-BE49-F238E27FC236}">
                <a16:creationId xmlns:a16="http://schemas.microsoft.com/office/drawing/2014/main" id="{B77DB37B-C475-B78C-E4E1-CDBD100FBA76}"/>
              </a:ext>
            </a:extLst>
          </p:cNvPr>
          <p:cNvGrpSpPr/>
          <p:nvPr/>
        </p:nvGrpSpPr>
        <p:grpSpPr>
          <a:xfrm>
            <a:off x="1057275" y="4436489"/>
            <a:ext cx="1704590" cy="1704975"/>
            <a:chOff x="1057275" y="4436489"/>
            <a:chExt cx="1704590" cy="1704975"/>
          </a:xfrm>
        </p:grpSpPr>
        <p:sp>
          <p:nvSpPr>
            <p:cNvPr id="15" name="Oval 14">
              <a:extLst>
                <a:ext uri="{FF2B5EF4-FFF2-40B4-BE49-F238E27FC236}">
                  <a16:creationId xmlns:a16="http://schemas.microsoft.com/office/drawing/2014/main" id="{899631C6-9A9E-080C-3119-495AD3F9A8DA}"/>
                </a:ext>
              </a:extLst>
            </p:cNvPr>
            <p:cNvSpPr/>
            <p:nvPr/>
          </p:nvSpPr>
          <p:spPr>
            <a:xfrm>
              <a:off x="1057275" y="4436489"/>
              <a:ext cx="1704590" cy="1704975"/>
            </a:xfrm>
            <a:prstGeom prst="ellipse">
              <a:avLst/>
            </a:prstGeom>
            <a:solidFill>
              <a:schemeClr val="accent2">
                <a:lumMod val="20000"/>
                <a:lumOff val="80000"/>
              </a:schemeClr>
            </a:solidFill>
            <a:ln>
              <a:noFill/>
            </a:ln>
            <a:effectLst/>
            <a:scene3d>
              <a:camera prst="obliqueTop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a:extLst>
                <a:ext uri="{FF2B5EF4-FFF2-40B4-BE49-F238E27FC236}">
                  <a16:creationId xmlns:a16="http://schemas.microsoft.com/office/drawing/2014/main" id="{848A9750-9A0C-E3E9-9077-AD6C927500E8}"/>
                </a:ext>
              </a:extLst>
            </p:cNvPr>
            <p:cNvSpPr txBox="1"/>
            <p:nvPr/>
          </p:nvSpPr>
          <p:spPr>
            <a:xfrm>
              <a:off x="1097393" y="4873477"/>
              <a:ext cx="1624354" cy="830997"/>
            </a:xfrm>
            <a:prstGeom prst="rect">
              <a:avLst/>
            </a:prstGeom>
            <a:noFill/>
          </p:spPr>
          <p:txBody>
            <a:bodyPr wrap="square" rtlCol="0">
              <a:spAutoFit/>
            </a:bodyPr>
            <a:lstStyle/>
            <a:p>
              <a:pPr algn="ctr"/>
              <a:r>
                <a:rPr lang="en-GB" sz="2400" dirty="0">
                  <a:solidFill>
                    <a:schemeClr val="bg2">
                      <a:lumMod val="25000"/>
                    </a:schemeClr>
                  </a:solidFill>
                </a:rPr>
                <a:t>Custom dashboard</a:t>
              </a:r>
            </a:p>
          </p:txBody>
        </p:sp>
      </p:grpSp>
      <p:grpSp>
        <p:nvGrpSpPr>
          <p:cNvPr id="1040" name="Group 1039">
            <a:extLst>
              <a:ext uri="{FF2B5EF4-FFF2-40B4-BE49-F238E27FC236}">
                <a16:creationId xmlns:a16="http://schemas.microsoft.com/office/drawing/2014/main" id="{E69C0081-9592-7BF8-410C-5E11B502AB18}"/>
              </a:ext>
            </a:extLst>
          </p:cNvPr>
          <p:cNvGrpSpPr/>
          <p:nvPr/>
        </p:nvGrpSpPr>
        <p:grpSpPr>
          <a:xfrm>
            <a:off x="4694634" y="4748073"/>
            <a:ext cx="2000250" cy="2001413"/>
            <a:chOff x="2483643" y="4514850"/>
            <a:chExt cx="2109787" cy="2028825"/>
          </a:xfrm>
        </p:grpSpPr>
        <p:sp>
          <p:nvSpPr>
            <p:cNvPr id="1042" name="Oval 1041">
              <a:extLst>
                <a:ext uri="{FF2B5EF4-FFF2-40B4-BE49-F238E27FC236}">
                  <a16:creationId xmlns:a16="http://schemas.microsoft.com/office/drawing/2014/main" id="{D7311976-2667-C0D2-A5AE-7120CB53160C}"/>
                </a:ext>
              </a:extLst>
            </p:cNvPr>
            <p:cNvSpPr/>
            <p:nvPr/>
          </p:nvSpPr>
          <p:spPr>
            <a:xfrm>
              <a:off x="2483643" y="4514850"/>
              <a:ext cx="2109787" cy="2028825"/>
            </a:xfrm>
            <a:prstGeom prst="ellipse">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44" name="TextBox 1043">
              <a:extLst>
                <a:ext uri="{FF2B5EF4-FFF2-40B4-BE49-F238E27FC236}">
                  <a16:creationId xmlns:a16="http://schemas.microsoft.com/office/drawing/2014/main" id="{547659C0-3D36-38E7-86DA-F64A69B1DB7C}"/>
                </a:ext>
              </a:extLst>
            </p:cNvPr>
            <p:cNvSpPr txBox="1"/>
            <p:nvPr/>
          </p:nvSpPr>
          <p:spPr>
            <a:xfrm>
              <a:off x="2483643" y="4941925"/>
              <a:ext cx="2109787" cy="1216769"/>
            </a:xfrm>
            <a:prstGeom prst="rect">
              <a:avLst/>
            </a:prstGeom>
            <a:noFill/>
          </p:spPr>
          <p:txBody>
            <a:bodyPr wrap="square" rtlCol="0">
              <a:spAutoFit/>
            </a:bodyPr>
            <a:lstStyle/>
            <a:p>
              <a:pPr algn="ctr"/>
              <a:r>
                <a:rPr lang="en-GB" sz="2400" dirty="0">
                  <a:solidFill>
                    <a:schemeClr val="bg2">
                      <a:lumMod val="25000"/>
                    </a:schemeClr>
                  </a:solidFill>
                </a:rPr>
                <a:t>Simplify and split out code sections</a:t>
              </a:r>
            </a:p>
          </p:txBody>
        </p:sp>
      </p:grpSp>
      <p:grpSp>
        <p:nvGrpSpPr>
          <p:cNvPr id="5" name="Group 4">
            <a:extLst>
              <a:ext uri="{FF2B5EF4-FFF2-40B4-BE49-F238E27FC236}">
                <a16:creationId xmlns:a16="http://schemas.microsoft.com/office/drawing/2014/main" id="{E9CAC8B8-E223-AEFB-CCF9-6B6E6B80555F}"/>
              </a:ext>
            </a:extLst>
          </p:cNvPr>
          <p:cNvGrpSpPr/>
          <p:nvPr/>
        </p:nvGrpSpPr>
        <p:grpSpPr>
          <a:xfrm>
            <a:off x="7598569" y="523875"/>
            <a:ext cx="2109787" cy="2028825"/>
            <a:chOff x="7598569" y="523875"/>
            <a:chExt cx="2109787" cy="2028825"/>
          </a:xfrm>
        </p:grpSpPr>
        <p:sp>
          <p:nvSpPr>
            <p:cNvPr id="21" name="Oval 20">
              <a:extLst>
                <a:ext uri="{FF2B5EF4-FFF2-40B4-BE49-F238E27FC236}">
                  <a16:creationId xmlns:a16="http://schemas.microsoft.com/office/drawing/2014/main" id="{1D9CAC3F-60FA-2482-3B57-E180D0DF748F}"/>
                </a:ext>
              </a:extLst>
            </p:cNvPr>
            <p:cNvSpPr/>
            <p:nvPr/>
          </p:nvSpPr>
          <p:spPr>
            <a:xfrm>
              <a:off x="7598569" y="523875"/>
              <a:ext cx="2109787" cy="2028825"/>
            </a:xfrm>
            <a:prstGeom prst="ellipse">
              <a:avLst/>
            </a:prstGeom>
            <a:solidFill>
              <a:schemeClr val="accent2">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B684F3D1-A6FE-82FA-ACF8-646661960910}"/>
                </a:ext>
              </a:extLst>
            </p:cNvPr>
            <p:cNvSpPr txBox="1"/>
            <p:nvPr/>
          </p:nvSpPr>
          <p:spPr>
            <a:xfrm>
              <a:off x="7902704" y="938122"/>
              <a:ext cx="1501516" cy="1200329"/>
            </a:xfrm>
            <a:prstGeom prst="rect">
              <a:avLst/>
            </a:prstGeom>
            <a:noFill/>
          </p:spPr>
          <p:txBody>
            <a:bodyPr wrap="square" rtlCol="0">
              <a:spAutoFit/>
            </a:bodyPr>
            <a:lstStyle/>
            <a:p>
              <a:pPr algn="ctr"/>
              <a:r>
                <a:rPr lang="en-GB" sz="2400" dirty="0">
                  <a:solidFill>
                    <a:schemeClr val="bg2">
                      <a:lumMod val="25000"/>
                    </a:schemeClr>
                  </a:solidFill>
                </a:rPr>
                <a:t>Switch </a:t>
              </a:r>
            </a:p>
            <a:p>
              <a:pPr algn="ctr"/>
              <a:r>
                <a:rPr lang="en-GB" sz="2400" dirty="0">
                  <a:solidFill>
                    <a:schemeClr val="bg2">
                      <a:lumMod val="25000"/>
                    </a:schemeClr>
                  </a:solidFill>
                </a:rPr>
                <a:t>to using</a:t>
              </a:r>
            </a:p>
            <a:p>
              <a:pPr algn="ctr"/>
              <a:r>
                <a:rPr lang="en-GB" sz="2400" dirty="0">
                  <a:solidFill>
                    <a:schemeClr val="bg2">
                      <a:lumMod val="25000"/>
                    </a:schemeClr>
                  </a:solidFill>
                </a:rPr>
                <a:t>Python</a:t>
              </a:r>
            </a:p>
          </p:txBody>
        </p:sp>
      </p:grpSp>
    </p:spTree>
    <p:extLst>
      <p:ext uri="{BB962C8B-B14F-4D97-AF65-F5344CB8AC3E}">
        <p14:creationId xmlns:p14="http://schemas.microsoft.com/office/powerpoint/2010/main" val="1677276810"/>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B42EB3B-1CD4-F462-57ED-F17D692A644B}"/>
              </a:ext>
            </a:extLst>
          </p:cNvPr>
          <p:cNvGrpSpPr/>
          <p:nvPr/>
        </p:nvGrpSpPr>
        <p:grpSpPr>
          <a:xfrm>
            <a:off x="5099496" y="4612208"/>
            <a:ext cx="6303617" cy="851699"/>
            <a:chOff x="5099496" y="4612208"/>
            <a:chExt cx="6303617" cy="851699"/>
          </a:xfrm>
        </p:grpSpPr>
        <p:sp>
          <p:nvSpPr>
            <p:cNvPr id="1032" name="Rectangle: Rounded Corners 1031">
              <a:extLst>
                <a:ext uri="{FF2B5EF4-FFF2-40B4-BE49-F238E27FC236}">
                  <a16:creationId xmlns:a16="http://schemas.microsoft.com/office/drawing/2014/main" id="{4AAD6D8C-3A72-5585-03A7-089369203120}"/>
                </a:ext>
              </a:extLst>
            </p:cNvPr>
            <p:cNvSpPr/>
            <p:nvPr/>
          </p:nvSpPr>
          <p:spPr>
            <a:xfrm>
              <a:off x="5647772" y="4764618"/>
              <a:ext cx="5755341" cy="546847"/>
            </a:xfrm>
            <a:prstGeom prst="roundRect">
              <a:avLst>
                <a:gd name="adj" fmla="val 33081"/>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3" name="Rectangle: Rounded Corners 1032">
              <a:extLst>
                <a:ext uri="{FF2B5EF4-FFF2-40B4-BE49-F238E27FC236}">
                  <a16:creationId xmlns:a16="http://schemas.microsoft.com/office/drawing/2014/main" id="{57019D68-8681-E76B-2F4E-34B20030777E}"/>
                </a:ext>
              </a:extLst>
            </p:cNvPr>
            <p:cNvSpPr/>
            <p:nvPr/>
          </p:nvSpPr>
          <p:spPr>
            <a:xfrm rot="5400000">
              <a:off x="11143458" y="5015181"/>
              <a:ext cx="323625" cy="63649"/>
            </a:xfrm>
            <a:prstGeom prst="roundRect">
              <a:avLst>
                <a:gd name="adj" fmla="val 50000"/>
              </a:avLst>
            </a:prstGeom>
            <a:solidFill>
              <a:srgbClr val="11A7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4" name="TextBox 1033">
              <a:extLst>
                <a:ext uri="{FF2B5EF4-FFF2-40B4-BE49-F238E27FC236}">
                  <a16:creationId xmlns:a16="http://schemas.microsoft.com/office/drawing/2014/main" id="{5EE7755F-6356-9221-2427-3BB35449AFD5}"/>
                </a:ext>
              </a:extLst>
            </p:cNvPr>
            <p:cNvSpPr txBox="1"/>
            <p:nvPr/>
          </p:nvSpPr>
          <p:spPr>
            <a:xfrm>
              <a:off x="6165788" y="4862339"/>
              <a:ext cx="5107659" cy="369332"/>
            </a:xfrm>
            <a:prstGeom prst="rect">
              <a:avLst/>
            </a:prstGeom>
            <a:noFill/>
          </p:spPr>
          <p:txBody>
            <a:bodyPr wrap="square" rtlCol="0">
              <a:spAutoFit/>
            </a:bodyPr>
            <a:lstStyle/>
            <a:p>
              <a:pPr algn="r"/>
              <a:r>
                <a:rPr lang="en-GB" dirty="0">
                  <a:solidFill>
                    <a:schemeClr val="tx1">
                      <a:lumMod val="75000"/>
                      <a:lumOff val="25000"/>
                    </a:schemeClr>
                  </a:solidFill>
                  <a:latin typeface="Segoe UI Semibold" panose="020B0702040204020203" pitchFamily="34" charset="0"/>
                  <a:cs typeface="Segoe UI Semibold" panose="020B0702040204020203" pitchFamily="34" charset="0"/>
                </a:rPr>
                <a:t>There was a demonstration of the application</a:t>
              </a:r>
              <a:endParaRPr lang="en-GB" dirty="0"/>
            </a:p>
          </p:txBody>
        </p:sp>
        <p:grpSp>
          <p:nvGrpSpPr>
            <p:cNvPr id="1057" name="Group 1056">
              <a:extLst>
                <a:ext uri="{FF2B5EF4-FFF2-40B4-BE49-F238E27FC236}">
                  <a16:creationId xmlns:a16="http://schemas.microsoft.com/office/drawing/2014/main" id="{118868B0-9DDD-830E-F225-83648776175A}"/>
                </a:ext>
              </a:extLst>
            </p:cNvPr>
            <p:cNvGrpSpPr/>
            <p:nvPr/>
          </p:nvGrpSpPr>
          <p:grpSpPr>
            <a:xfrm>
              <a:off x="5099496" y="4612208"/>
              <a:ext cx="1066291" cy="851699"/>
              <a:chOff x="441172" y="4670545"/>
              <a:chExt cx="1066291" cy="851699"/>
            </a:xfrm>
          </p:grpSpPr>
          <p:sp>
            <p:nvSpPr>
              <p:cNvPr id="1039" name="Freeform: Shape 1038">
                <a:extLst>
                  <a:ext uri="{FF2B5EF4-FFF2-40B4-BE49-F238E27FC236}">
                    <a16:creationId xmlns:a16="http://schemas.microsoft.com/office/drawing/2014/main" id="{68D94B2D-AD96-5649-8FEF-6324BC899938}"/>
                  </a:ext>
                </a:extLst>
              </p:cNvPr>
              <p:cNvSpPr/>
              <p:nvPr/>
            </p:nvSpPr>
            <p:spPr>
              <a:xfrm rot="5400000">
                <a:off x="548468" y="4563249"/>
                <a:ext cx="851699" cy="1066291"/>
              </a:xfrm>
              <a:custGeom>
                <a:avLst/>
                <a:gdLst>
                  <a:gd name="connsiteX0" fmla="*/ 838 w 851699"/>
                  <a:gd name="connsiteY0" fmla="*/ 681673 h 1066291"/>
                  <a:gd name="connsiteX1" fmla="*/ 210693 w 851699"/>
                  <a:gd name="connsiteY1" fmla="*/ 302075 h 1066291"/>
                  <a:gd name="connsiteX2" fmla="*/ 257828 w 851699"/>
                  <a:gd name="connsiteY2" fmla="*/ 280886 h 1066291"/>
                  <a:gd name="connsiteX3" fmla="*/ 420664 w 851699"/>
                  <a:gd name="connsiteY3" fmla="*/ 0 h 1066291"/>
                  <a:gd name="connsiteX4" fmla="*/ 580310 w 851699"/>
                  <a:gd name="connsiteY4" fmla="*/ 275384 h 1066291"/>
                  <a:gd name="connsiteX5" fmla="*/ 599995 w 851699"/>
                  <a:gd name="connsiteY5" fmla="*/ 281772 h 1066291"/>
                  <a:gd name="connsiteX6" fmla="*/ 847231 w 851699"/>
                  <a:gd name="connsiteY6" fmla="*/ 715105 h 1066291"/>
                  <a:gd name="connsiteX7" fmla="*/ 409632 w 851699"/>
                  <a:gd name="connsiteY7" fmla="*/ 1065990 h 1066291"/>
                  <a:gd name="connsiteX8" fmla="*/ 838 w 851699"/>
                  <a:gd name="connsiteY8" fmla="*/ 681673 h 10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99" h="1066291">
                    <a:moveTo>
                      <a:pt x="838" y="681673"/>
                    </a:moveTo>
                    <a:cubicBezTo>
                      <a:pt x="-9445" y="522977"/>
                      <a:pt x="75713" y="378232"/>
                      <a:pt x="210693" y="302075"/>
                    </a:cubicBezTo>
                    <a:lnTo>
                      <a:pt x="257828" y="280886"/>
                    </a:lnTo>
                    <a:lnTo>
                      <a:pt x="420664" y="0"/>
                    </a:lnTo>
                    <a:lnTo>
                      <a:pt x="580310" y="275384"/>
                    </a:lnTo>
                    <a:lnTo>
                      <a:pt x="599995" y="281772"/>
                    </a:lnTo>
                    <a:cubicBezTo>
                      <a:pt x="770683" y="355294"/>
                      <a:pt x="875040" y="530758"/>
                      <a:pt x="847231" y="715105"/>
                    </a:cubicBezTo>
                    <a:cubicBezTo>
                      <a:pt x="815927" y="922616"/>
                      <a:pt x="627171" y="1073969"/>
                      <a:pt x="409632" y="1065990"/>
                    </a:cubicBezTo>
                    <a:cubicBezTo>
                      <a:pt x="191140" y="1057977"/>
                      <a:pt x="14457" y="891873"/>
                      <a:pt x="838" y="681673"/>
                    </a:cubicBezTo>
                    <a:close/>
                  </a:path>
                </a:pathLst>
              </a:custGeom>
              <a:solidFill>
                <a:srgbClr val="11A7E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pic>
            <p:nvPicPr>
              <p:cNvPr id="1043" name="Graphic 1042" descr="Theatre">
                <a:extLst>
                  <a:ext uri="{FF2B5EF4-FFF2-40B4-BE49-F238E27FC236}">
                    <a16:creationId xmlns:a16="http://schemas.microsoft.com/office/drawing/2014/main" id="{E60C0397-D125-6D82-03E9-B1640B764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7603" y="4827831"/>
                <a:ext cx="595761" cy="595761"/>
              </a:xfrm>
              <a:prstGeom prst="rect">
                <a:avLst/>
              </a:prstGeom>
            </p:spPr>
          </p:pic>
        </p:grpSp>
      </p:grpSp>
      <p:grpSp>
        <p:nvGrpSpPr>
          <p:cNvPr id="7" name="Group 6">
            <a:extLst>
              <a:ext uri="{FF2B5EF4-FFF2-40B4-BE49-F238E27FC236}">
                <a16:creationId xmlns:a16="http://schemas.microsoft.com/office/drawing/2014/main" id="{357CB585-64A3-9275-6001-A948C5A35AA9}"/>
              </a:ext>
            </a:extLst>
          </p:cNvPr>
          <p:cNvGrpSpPr/>
          <p:nvPr/>
        </p:nvGrpSpPr>
        <p:grpSpPr>
          <a:xfrm>
            <a:off x="5099496" y="2644484"/>
            <a:ext cx="6303617" cy="851699"/>
            <a:chOff x="5099496" y="2644484"/>
            <a:chExt cx="6303617" cy="851699"/>
          </a:xfrm>
        </p:grpSpPr>
        <p:sp>
          <p:nvSpPr>
            <p:cNvPr id="30" name="Rectangle: Rounded Corners 29">
              <a:extLst>
                <a:ext uri="{FF2B5EF4-FFF2-40B4-BE49-F238E27FC236}">
                  <a16:creationId xmlns:a16="http://schemas.microsoft.com/office/drawing/2014/main" id="{CFC994E3-DA72-02D6-7530-FC57DD5D99E9}"/>
                </a:ext>
              </a:extLst>
            </p:cNvPr>
            <p:cNvSpPr/>
            <p:nvPr/>
          </p:nvSpPr>
          <p:spPr>
            <a:xfrm>
              <a:off x="5647772" y="2796894"/>
              <a:ext cx="5755341" cy="546847"/>
            </a:xfrm>
            <a:prstGeom prst="roundRect">
              <a:avLst>
                <a:gd name="adj" fmla="val 33081"/>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54949B81-3567-C0AB-66E4-43FE9110F817}"/>
                </a:ext>
              </a:extLst>
            </p:cNvPr>
            <p:cNvSpPr/>
            <p:nvPr/>
          </p:nvSpPr>
          <p:spPr>
            <a:xfrm rot="5400000">
              <a:off x="11143458" y="3047457"/>
              <a:ext cx="323625" cy="63649"/>
            </a:xfrm>
            <a:prstGeom prst="roundRect">
              <a:avLst>
                <a:gd name="adj" fmla="val 50000"/>
              </a:avLst>
            </a:prstGeom>
            <a:solidFill>
              <a:srgbClr val="FEBA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4" name="TextBox 1023">
              <a:extLst>
                <a:ext uri="{FF2B5EF4-FFF2-40B4-BE49-F238E27FC236}">
                  <a16:creationId xmlns:a16="http://schemas.microsoft.com/office/drawing/2014/main" id="{AB5CB9C8-84F4-6C73-7869-815D17A5AA6E}"/>
                </a:ext>
              </a:extLst>
            </p:cNvPr>
            <p:cNvSpPr txBox="1"/>
            <p:nvPr/>
          </p:nvSpPr>
          <p:spPr>
            <a:xfrm>
              <a:off x="6165787" y="2894615"/>
              <a:ext cx="5107659" cy="369332"/>
            </a:xfrm>
            <a:prstGeom prst="rect">
              <a:avLst/>
            </a:prstGeom>
            <a:noFill/>
          </p:spPr>
          <p:txBody>
            <a:bodyPr wrap="square" rtlCol="0">
              <a:spAutoFit/>
            </a:bodyPr>
            <a:lstStyle/>
            <a:p>
              <a:pPr algn="r"/>
              <a:r>
                <a:rPr lang="en-GB" dirty="0">
                  <a:solidFill>
                    <a:schemeClr val="tx1">
                      <a:lumMod val="75000"/>
                      <a:lumOff val="25000"/>
                    </a:schemeClr>
                  </a:solidFill>
                  <a:latin typeface="Segoe UI Semibold" panose="020B0702040204020203" pitchFamily="34" charset="0"/>
                  <a:cs typeface="Segoe UI Semibold" panose="020B0702040204020203" pitchFamily="34" charset="0"/>
                </a:rPr>
                <a:t>Judged the success of the initial aims</a:t>
              </a:r>
              <a:endParaRPr lang="en-GB" dirty="0"/>
            </a:p>
          </p:txBody>
        </p:sp>
        <p:grpSp>
          <p:nvGrpSpPr>
            <p:cNvPr id="1056" name="Group 1055">
              <a:extLst>
                <a:ext uri="{FF2B5EF4-FFF2-40B4-BE49-F238E27FC236}">
                  <a16:creationId xmlns:a16="http://schemas.microsoft.com/office/drawing/2014/main" id="{DE823CDC-B34F-19D6-73B8-075963B2D1A0}"/>
                </a:ext>
              </a:extLst>
            </p:cNvPr>
            <p:cNvGrpSpPr/>
            <p:nvPr/>
          </p:nvGrpSpPr>
          <p:grpSpPr>
            <a:xfrm>
              <a:off x="5099496" y="2644484"/>
              <a:ext cx="1066291" cy="851699"/>
              <a:chOff x="379900" y="2702821"/>
              <a:chExt cx="1066291" cy="851699"/>
            </a:xfrm>
          </p:grpSpPr>
          <p:sp>
            <p:nvSpPr>
              <p:cNvPr id="1030" name="Freeform: Shape 1029">
                <a:extLst>
                  <a:ext uri="{FF2B5EF4-FFF2-40B4-BE49-F238E27FC236}">
                    <a16:creationId xmlns:a16="http://schemas.microsoft.com/office/drawing/2014/main" id="{D12A196D-BA8B-94B2-D2AF-D3188374882D}"/>
                  </a:ext>
                </a:extLst>
              </p:cNvPr>
              <p:cNvSpPr/>
              <p:nvPr/>
            </p:nvSpPr>
            <p:spPr>
              <a:xfrm rot="5400000">
                <a:off x="487196" y="2595525"/>
                <a:ext cx="851699" cy="1066291"/>
              </a:xfrm>
              <a:custGeom>
                <a:avLst/>
                <a:gdLst>
                  <a:gd name="connsiteX0" fmla="*/ 838 w 851699"/>
                  <a:gd name="connsiteY0" fmla="*/ 681673 h 1066291"/>
                  <a:gd name="connsiteX1" fmla="*/ 210693 w 851699"/>
                  <a:gd name="connsiteY1" fmla="*/ 302075 h 1066291"/>
                  <a:gd name="connsiteX2" fmla="*/ 257828 w 851699"/>
                  <a:gd name="connsiteY2" fmla="*/ 280886 h 1066291"/>
                  <a:gd name="connsiteX3" fmla="*/ 420664 w 851699"/>
                  <a:gd name="connsiteY3" fmla="*/ 0 h 1066291"/>
                  <a:gd name="connsiteX4" fmla="*/ 580310 w 851699"/>
                  <a:gd name="connsiteY4" fmla="*/ 275384 h 1066291"/>
                  <a:gd name="connsiteX5" fmla="*/ 599995 w 851699"/>
                  <a:gd name="connsiteY5" fmla="*/ 281772 h 1066291"/>
                  <a:gd name="connsiteX6" fmla="*/ 847231 w 851699"/>
                  <a:gd name="connsiteY6" fmla="*/ 715105 h 1066291"/>
                  <a:gd name="connsiteX7" fmla="*/ 409632 w 851699"/>
                  <a:gd name="connsiteY7" fmla="*/ 1065990 h 1066291"/>
                  <a:gd name="connsiteX8" fmla="*/ 838 w 851699"/>
                  <a:gd name="connsiteY8" fmla="*/ 681673 h 10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99" h="1066291">
                    <a:moveTo>
                      <a:pt x="838" y="681673"/>
                    </a:moveTo>
                    <a:cubicBezTo>
                      <a:pt x="-9445" y="522977"/>
                      <a:pt x="75713" y="378232"/>
                      <a:pt x="210693" y="302075"/>
                    </a:cubicBezTo>
                    <a:lnTo>
                      <a:pt x="257828" y="280886"/>
                    </a:lnTo>
                    <a:lnTo>
                      <a:pt x="420664" y="0"/>
                    </a:lnTo>
                    <a:lnTo>
                      <a:pt x="580310" y="275384"/>
                    </a:lnTo>
                    <a:lnTo>
                      <a:pt x="599995" y="281772"/>
                    </a:lnTo>
                    <a:cubicBezTo>
                      <a:pt x="770683" y="355294"/>
                      <a:pt x="875040" y="530758"/>
                      <a:pt x="847231" y="715105"/>
                    </a:cubicBezTo>
                    <a:cubicBezTo>
                      <a:pt x="815927" y="922616"/>
                      <a:pt x="627171" y="1073969"/>
                      <a:pt x="409632" y="1065990"/>
                    </a:cubicBezTo>
                    <a:cubicBezTo>
                      <a:pt x="191140" y="1057977"/>
                      <a:pt x="14457" y="891873"/>
                      <a:pt x="838" y="681673"/>
                    </a:cubicBezTo>
                    <a:close/>
                  </a:path>
                </a:pathLst>
              </a:custGeom>
              <a:solidFill>
                <a:srgbClr val="FEBA2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1046" name="Graphic 1045" descr="Bullseye">
                <a:extLst>
                  <a:ext uri="{FF2B5EF4-FFF2-40B4-BE49-F238E27FC236}">
                    <a16:creationId xmlns:a16="http://schemas.microsoft.com/office/drawing/2014/main" id="{D982943A-7362-7B57-D620-9F7E1A1E08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6146" y="2811888"/>
                <a:ext cx="649288" cy="649288"/>
              </a:xfrm>
              <a:prstGeom prst="rect">
                <a:avLst/>
              </a:prstGeom>
            </p:spPr>
          </p:pic>
        </p:grpSp>
      </p:grpSp>
      <p:grpSp>
        <p:nvGrpSpPr>
          <p:cNvPr id="5" name="Group 4">
            <a:extLst>
              <a:ext uri="{FF2B5EF4-FFF2-40B4-BE49-F238E27FC236}">
                <a16:creationId xmlns:a16="http://schemas.microsoft.com/office/drawing/2014/main" id="{EBD61D78-32FC-4BAB-B43D-CEB8B5801F83}"/>
              </a:ext>
            </a:extLst>
          </p:cNvPr>
          <p:cNvGrpSpPr/>
          <p:nvPr/>
        </p:nvGrpSpPr>
        <p:grpSpPr>
          <a:xfrm>
            <a:off x="5588651" y="1645129"/>
            <a:ext cx="6155494" cy="851699"/>
            <a:chOff x="5588651" y="1645129"/>
            <a:chExt cx="6155494" cy="851699"/>
          </a:xfrm>
        </p:grpSpPr>
        <p:sp>
          <p:nvSpPr>
            <p:cNvPr id="20" name="Rectangle: Rounded Corners 19">
              <a:extLst>
                <a:ext uri="{FF2B5EF4-FFF2-40B4-BE49-F238E27FC236}">
                  <a16:creationId xmlns:a16="http://schemas.microsoft.com/office/drawing/2014/main" id="{C0CDDE91-EF39-68AE-1FBB-3FFA004D9872}"/>
                </a:ext>
              </a:extLst>
            </p:cNvPr>
            <p:cNvSpPr/>
            <p:nvPr/>
          </p:nvSpPr>
          <p:spPr>
            <a:xfrm flipH="1">
              <a:off x="5588651" y="1788574"/>
              <a:ext cx="5755341" cy="546847"/>
            </a:xfrm>
            <a:prstGeom prst="roundRect">
              <a:avLst>
                <a:gd name="adj" fmla="val 33081"/>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2E9E7D87-1F70-7BD6-EBBB-7AB32E351CC1}"/>
                </a:ext>
              </a:extLst>
            </p:cNvPr>
            <p:cNvSpPr/>
            <p:nvPr/>
          </p:nvSpPr>
          <p:spPr>
            <a:xfrm rot="16200000" flipH="1">
              <a:off x="5529485" y="2039137"/>
              <a:ext cx="323625" cy="63649"/>
            </a:xfrm>
            <a:prstGeom prst="roundRect">
              <a:avLst>
                <a:gd name="adj" fmla="val 50000"/>
              </a:avLst>
            </a:prstGeom>
            <a:solidFill>
              <a:srgbClr val="FB5A1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3BC1ACDF-EDB3-2821-71EE-DAD9EE897EA1}"/>
                </a:ext>
              </a:extLst>
            </p:cNvPr>
            <p:cNvSpPr txBox="1"/>
            <p:nvPr/>
          </p:nvSpPr>
          <p:spPr>
            <a:xfrm>
              <a:off x="5731190" y="1886295"/>
              <a:ext cx="4821544" cy="369332"/>
            </a:xfrm>
            <a:prstGeom prst="rect">
              <a:avLst/>
            </a:prstGeom>
            <a:noFill/>
          </p:spPr>
          <p:txBody>
            <a:bodyPr wrap="square" rtlCol="0">
              <a:spAutoFit/>
            </a:bodyPr>
            <a:lstStyle/>
            <a:p>
              <a:r>
                <a:rPr lang="en-GB" dirty="0">
                  <a:solidFill>
                    <a:schemeClr val="tx1">
                      <a:lumMod val="75000"/>
                      <a:lumOff val="25000"/>
                    </a:schemeClr>
                  </a:solidFill>
                  <a:latin typeface="Segoe UI Semibold" panose="020B0702040204020203" pitchFamily="34" charset="0"/>
                  <a:cs typeface="Segoe UI Semibold" panose="020B0702040204020203" pitchFamily="34" charset="0"/>
                </a:rPr>
                <a:t>Reviewed the project timeline</a:t>
              </a:r>
              <a:endParaRPr lang="en-GB" dirty="0"/>
            </a:p>
          </p:txBody>
        </p:sp>
        <p:grpSp>
          <p:nvGrpSpPr>
            <p:cNvPr id="1060" name="Group 1059">
              <a:extLst>
                <a:ext uri="{FF2B5EF4-FFF2-40B4-BE49-F238E27FC236}">
                  <a16:creationId xmlns:a16="http://schemas.microsoft.com/office/drawing/2014/main" id="{23777B0C-9524-826B-11CC-EF822C3AE431}"/>
                </a:ext>
              </a:extLst>
            </p:cNvPr>
            <p:cNvGrpSpPr/>
            <p:nvPr/>
          </p:nvGrpSpPr>
          <p:grpSpPr>
            <a:xfrm>
              <a:off x="10677854" y="1645129"/>
              <a:ext cx="1066291" cy="851699"/>
              <a:chOff x="6240324" y="1703466"/>
              <a:chExt cx="1066291" cy="851699"/>
            </a:xfrm>
          </p:grpSpPr>
          <p:sp>
            <p:nvSpPr>
              <p:cNvPr id="29" name="Freeform: Shape 28">
                <a:extLst>
                  <a:ext uri="{FF2B5EF4-FFF2-40B4-BE49-F238E27FC236}">
                    <a16:creationId xmlns:a16="http://schemas.microsoft.com/office/drawing/2014/main" id="{1645C01B-426C-ABF2-5AB0-D90738677079}"/>
                  </a:ext>
                </a:extLst>
              </p:cNvPr>
              <p:cNvSpPr/>
              <p:nvPr/>
            </p:nvSpPr>
            <p:spPr>
              <a:xfrm rot="16200000" flipH="1">
                <a:off x="6347620" y="1596170"/>
                <a:ext cx="851699" cy="1066291"/>
              </a:xfrm>
              <a:custGeom>
                <a:avLst/>
                <a:gdLst>
                  <a:gd name="connsiteX0" fmla="*/ 838 w 851699"/>
                  <a:gd name="connsiteY0" fmla="*/ 681673 h 1066291"/>
                  <a:gd name="connsiteX1" fmla="*/ 409632 w 851699"/>
                  <a:gd name="connsiteY1" fmla="*/ 1065990 h 1066291"/>
                  <a:gd name="connsiteX2" fmla="*/ 847231 w 851699"/>
                  <a:gd name="connsiteY2" fmla="*/ 715105 h 1066291"/>
                  <a:gd name="connsiteX3" fmla="*/ 599995 w 851699"/>
                  <a:gd name="connsiteY3" fmla="*/ 281773 h 1066291"/>
                  <a:gd name="connsiteX4" fmla="*/ 580310 w 851699"/>
                  <a:gd name="connsiteY4" fmla="*/ 275384 h 1066291"/>
                  <a:gd name="connsiteX5" fmla="*/ 420664 w 851699"/>
                  <a:gd name="connsiteY5" fmla="*/ 0 h 1066291"/>
                  <a:gd name="connsiteX6" fmla="*/ 257828 w 851699"/>
                  <a:gd name="connsiteY6" fmla="*/ 280886 h 1066291"/>
                  <a:gd name="connsiteX7" fmla="*/ 210693 w 851699"/>
                  <a:gd name="connsiteY7" fmla="*/ 302075 h 1066291"/>
                  <a:gd name="connsiteX8" fmla="*/ 838 w 851699"/>
                  <a:gd name="connsiteY8" fmla="*/ 681673 h 10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99" h="1066291">
                    <a:moveTo>
                      <a:pt x="838" y="681673"/>
                    </a:moveTo>
                    <a:cubicBezTo>
                      <a:pt x="14457" y="891873"/>
                      <a:pt x="191140" y="1057977"/>
                      <a:pt x="409632" y="1065990"/>
                    </a:cubicBezTo>
                    <a:cubicBezTo>
                      <a:pt x="627171" y="1073969"/>
                      <a:pt x="815927" y="922616"/>
                      <a:pt x="847231" y="715105"/>
                    </a:cubicBezTo>
                    <a:cubicBezTo>
                      <a:pt x="875040" y="530758"/>
                      <a:pt x="770683" y="355294"/>
                      <a:pt x="599995" y="281773"/>
                    </a:cubicBezTo>
                    <a:lnTo>
                      <a:pt x="580310" y="275384"/>
                    </a:lnTo>
                    <a:lnTo>
                      <a:pt x="420664" y="0"/>
                    </a:lnTo>
                    <a:lnTo>
                      <a:pt x="257828" y="280886"/>
                    </a:lnTo>
                    <a:lnTo>
                      <a:pt x="210693" y="302075"/>
                    </a:lnTo>
                    <a:cubicBezTo>
                      <a:pt x="75713" y="378232"/>
                      <a:pt x="-9445" y="522977"/>
                      <a:pt x="838" y="681673"/>
                    </a:cubicBezTo>
                    <a:close/>
                  </a:path>
                </a:pathLst>
              </a:custGeom>
              <a:solidFill>
                <a:srgbClr val="FB5A1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pic>
            <p:nvPicPr>
              <p:cNvPr id="1048" name="Graphic 1047" descr="Monthly calendar">
                <a:extLst>
                  <a:ext uri="{FF2B5EF4-FFF2-40B4-BE49-F238E27FC236}">
                    <a16:creationId xmlns:a16="http://schemas.microsoft.com/office/drawing/2014/main" id="{0E725A25-8813-04AF-A250-9A817622F2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59170" y="1810897"/>
                <a:ext cx="702238" cy="636801"/>
              </a:xfrm>
              <a:prstGeom prst="rect">
                <a:avLst/>
              </a:prstGeom>
            </p:spPr>
          </p:pic>
        </p:grpSp>
      </p:grpSp>
      <p:grpSp>
        <p:nvGrpSpPr>
          <p:cNvPr id="4" name="Group 3">
            <a:extLst>
              <a:ext uri="{FF2B5EF4-FFF2-40B4-BE49-F238E27FC236}">
                <a16:creationId xmlns:a16="http://schemas.microsoft.com/office/drawing/2014/main" id="{DE98A625-CCF7-CFAB-9404-1A1292006195}"/>
              </a:ext>
            </a:extLst>
          </p:cNvPr>
          <p:cNvGrpSpPr/>
          <p:nvPr/>
        </p:nvGrpSpPr>
        <p:grpSpPr>
          <a:xfrm>
            <a:off x="5099496" y="676759"/>
            <a:ext cx="6303617" cy="851699"/>
            <a:chOff x="5099496" y="676759"/>
            <a:chExt cx="6303617" cy="851699"/>
          </a:xfrm>
        </p:grpSpPr>
        <p:sp>
          <p:nvSpPr>
            <p:cNvPr id="10" name="Rectangle: Rounded Corners 9">
              <a:extLst>
                <a:ext uri="{FF2B5EF4-FFF2-40B4-BE49-F238E27FC236}">
                  <a16:creationId xmlns:a16="http://schemas.microsoft.com/office/drawing/2014/main" id="{38BA3EDF-EDC7-6190-0E4C-B4C8BF8B1FCF}"/>
                </a:ext>
              </a:extLst>
            </p:cNvPr>
            <p:cNvSpPr/>
            <p:nvPr/>
          </p:nvSpPr>
          <p:spPr>
            <a:xfrm>
              <a:off x="5647772" y="829169"/>
              <a:ext cx="5755341" cy="546847"/>
            </a:xfrm>
            <a:prstGeom prst="roundRect">
              <a:avLst>
                <a:gd name="adj" fmla="val 33081"/>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51A03F3-6395-E367-984F-8C5E7E9DABB9}"/>
                </a:ext>
              </a:extLst>
            </p:cNvPr>
            <p:cNvSpPr/>
            <p:nvPr/>
          </p:nvSpPr>
          <p:spPr>
            <a:xfrm rot="5400000">
              <a:off x="11143458" y="1079732"/>
              <a:ext cx="323625" cy="63649"/>
            </a:xfrm>
            <a:prstGeom prst="roundRect">
              <a:avLst>
                <a:gd name="adj" fmla="val 50000"/>
              </a:avLst>
            </a:prstGeom>
            <a:solidFill>
              <a:srgbClr val="FE18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6448EC6-59C4-8BFF-12D1-141A3D80E149}"/>
                </a:ext>
              </a:extLst>
            </p:cNvPr>
            <p:cNvSpPr txBox="1"/>
            <p:nvPr/>
          </p:nvSpPr>
          <p:spPr>
            <a:xfrm>
              <a:off x="6165787" y="926890"/>
              <a:ext cx="5107659" cy="369332"/>
            </a:xfrm>
            <a:prstGeom prst="rect">
              <a:avLst/>
            </a:prstGeom>
            <a:noFill/>
          </p:spPr>
          <p:txBody>
            <a:bodyPr wrap="square" rtlCol="0">
              <a:spAutoFit/>
            </a:bodyPr>
            <a:lstStyle/>
            <a:p>
              <a:pPr algn="r"/>
              <a:r>
                <a:rPr lang="en-GB" sz="1800" dirty="0">
                  <a:solidFill>
                    <a:schemeClr val="tx1">
                      <a:lumMod val="75000"/>
                      <a:lumOff val="25000"/>
                    </a:schemeClr>
                  </a:solidFill>
                  <a:latin typeface="Segoe UI Semibold" panose="020B0702040204020203" pitchFamily="34" charset="0"/>
                  <a:cs typeface="Segoe UI Semibold" panose="020B0702040204020203" pitchFamily="34" charset="0"/>
                </a:rPr>
                <a:t>General information about Tascomp</a:t>
              </a:r>
              <a:endParaRPr lang="en-GB" dirty="0"/>
            </a:p>
          </p:txBody>
        </p:sp>
        <p:grpSp>
          <p:nvGrpSpPr>
            <p:cNvPr id="1055" name="Group 1054">
              <a:extLst>
                <a:ext uri="{FF2B5EF4-FFF2-40B4-BE49-F238E27FC236}">
                  <a16:creationId xmlns:a16="http://schemas.microsoft.com/office/drawing/2014/main" id="{4DE30B42-66BD-9E00-36AC-C6394ECDC0F5}"/>
                </a:ext>
              </a:extLst>
            </p:cNvPr>
            <p:cNvGrpSpPr/>
            <p:nvPr/>
          </p:nvGrpSpPr>
          <p:grpSpPr>
            <a:xfrm>
              <a:off x="5099496" y="676759"/>
              <a:ext cx="1066291" cy="851699"/>
              <a:chOff x="348199" y="735096"/>
              <a:chExt cx="1066291" cy="851699"/>
            </a:xfrm>
          </p:grpSpPr>
          <p:sp>
            <p:nvSpPr>
              <p:cNvPr id="28" name="Freeform: Shape 27">
                <a:extLst>
                  <a:ext uri="{FF2B5EF4-FFF2-40B4-BE49-F238E27FC236}">
                    <a16:creationId xmlns:a16="http://schemas.microsoft.com/office/drawing/2014/main" id="{29D43470-C09E-F4F5-F867-B2F797458D81}"/>
                  </a:ext>
                </a:extLst>
              </p:cNvPr>
              <p:cNvSpPr/>
              <p:nvPr/>
            </p:nvSpPr>
            <p:spPr>
              <a:xfrm rot="5400000">
                <a:off x="455495" y="627800"/>
                <a:ext cx="851699" cy="1066291"/>
              </a:xfrm>
              <a:custGeom>
                <a:avLst/>
                <a:gdLst>
                  <a:gd name="connsiteX0" fmla="*/ 838 w 851699"/>
                  <a:gd name="connsiteY0" fmla="*/ 681673 h 1066291"/>
                  <a:gd name="connsiteX1" fmla="*/ 210693 w 851699"/>
                  <a:gd name="connsiteY1" fmla="*/ 302075 h 1066291"/>
                  <a:gd name="connsiteX2" fmla="*/ 257828 w 851699"/>
                  <a:gd name="connsiteY2" fmla="*/ 280886 h 1066291"/>
                  <a:gd name="connsiteX3" fmla="*/ 420664 w 851699"/>
                  <a:gd name="connsiteY3" fmla="*/ 0 h 1066291"/>
                  <a:gd name="connsiteX4" fmla="*/ 580310 w 851699"/>
                  <a:gd name="connsiteY4" fmla="*/ 275384 h 1066291"/>
                  <a:gd name="connsiteX5" fmla="*/ 599995 w 851699"/>
                  <a:gd name="connsiteY5" fmla="*/ 281772 h 1066291"/>
                  <a:gd name="connsiteX6" fmla="*/ 847231 w 851699"/>
                  <a:gd name="connsiteY6" fmla="*/ 715105 h 1066291"/>
                  <a:gd name="connsiteX7" fmla="*/ 409632 w 851699"/>
                  <a:gd name="connsiteY7" fmla="*/ 1065990 h 1066291"/>
                  <a:gd name="connsiteX8" fmla="*/ 838 w 851699"/>
                  <a:gd name="connsiteY8" fmla="*/ 681673 h 10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99" h="1066291">
                    <a:moveTo>
                      <a:pt x="838" y="681673"/>
                    </a:moveTo>
                    <a:cubicBezTo>
                      <a:pt x="-9445" y="522977"/>
                      <a:pt x="75713" y="378232"/>
                      <a:pt x="210693" y="302075"/>
                    </a:cubicBezTo>
                    <a:lnTo>
                      <a:pt x="257828" y="280886"/>
                    </a:lnTo>
                    <a:lnTo>
                      <a:pt x="420664" y="0"/>
                    </a:lnTo>
                    <a:lnTo>
                      <a:pt x="580310" y="275384"/>
                    </a:lnTo>
                    <a:lnTo>
                      <a:pt x="599995" y="281772"/>
                    </a:lnTo>
                    <a:cubicBezTo>
                      <a:pt x="770683" y="355294"/>
                      <a:pt x="875040" y="530758"/>
                      <a:pt x="847231" y="715105"/>
                    </a:cubicBezTo>
                    <a:cubicBezTo>
                      <a:pt x="815927" y="922616"/>
                      <a:pt x="627171" y="1073969"/>
                      <a:pt x="409632" y="1065990"/>
                    </a:cubicBezTo>
                    <a:cubicBezTo>
                      <a:pt x="191140" y="1057977"/>
                      <a:pt x="14457" y="891873"/>
                      <a:pt x="838" y="681673"/>
                    </a:cubicBezTo>
                    <a:close/>
                  </a:path>
                </a:pathLst>
              </a:custGeom>
              <a:solidFill>
                <a:srgbClr val="FE183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pic>
            <p:nvPicPr>
              <p:cNvPr id="1050" name="Picture 1049">
                <a:extLst>
                  <a:ext uri="{FF2B5EF4-FFF2-40B4-BE49-F238E27FC236}">
                    <a16:creationId xmlns:a16="http://schemas.microsoft.com/office/drawing/2014/main" id="{757E1520-EEB8-0F17-7AFB-4C33A0F16389}"/>
                  </a:ext>
                </a:extLst>
              </p:cNvPr>
              <p:cNvPicPr>
                <a:picLocks noChangeAspect="1"/>
              </p:cNvPicPr>
              <p:nvPr/>
            </p:nvPicPr>
            <p:blipFill rotWithShape="1">
              <a:blip r:embed="rId9">
                <a:duotone>
                  <a:schemeClr val="accent1">
                    <a:shade val="45000"/>
                    <a:satMod val="135000"/>
                  </a:schemeClr>
                  <a:prstClr val="white"/>
                </a:duotone>
                <a:extLst>
                  <a:ext uri="{BEBA8EAE-BF5A-486C-A8C5-ECC9F3942E4B}">
                    <a14:imgProps xmlns:a14="http://schemas.microsoft.com/office/drawing/2010/main">
                      <a14:imgLayer r:embed="rId10">
                        <a14:imgEffect>
                          <a14:backgroundRemoval t="12844" b="88991" l="14385" r="85383">
                            <a14:foregroundMark x1="40371" y1="13073" x2="48028" y2="14220"/>
                            <a14:foregroundMark x1="39443" y1="17661" x2="45940" y2="17661"/>
                            <a14:foregroundMark x1="37819" y1="20642" x2="41995" y2="21101"/>
                            <a14:foregroundMark x1="37123" y1="25229" x2="44548" y2="24541"/>
                            <a14:foregroundMark x1="38747" y1="28440" x2="41531" y2="28670"/>
                            <a14:foregroundMark x1="44780" y1="80046" x2="44780" y2="83716"/>
                            <a14:foregroundMark x1="45940" y1="86239" x2="51740" y2="88991"/>
                            <a14:foregroundMark x1="59602" y1="87912" x2="59397" y2="88761"/>
                            <a14:foregroundMark x1="61058" y1="81865" x2="60994" y2="82132"/>
                            <a14:foregroundMark x1="58617" y1="88376" x2="55684" y2="86927"/>
                            <a14:foregroundMark x1="59397" y1="88761" x2="58666" y2="88400"/>
                            <a14:foregroundMark x1="22274" y1="65596" x2="25522" y2="65826"/>
                            <a14:foregroundMark x1="25475" y1="80734" x2="25754" y2="80275"/>
                            <a14:foregroundMark x1="25168" y1="81240" x2="25475" y2="80734"/>
                            <a14:foregroundMark x1="23806" y1="83486" x2="24919" y2="81651"/>
                            <a14:foregroundMark x1="23666" y1="83716" x2="23806" y2="83486"/>
                            <a14:foregroundMark x1="17169" y1="79128" x2="17169" y2="81422"/>
                            <a14:foregroundMark x1="40835" y1="86239" x2="40603" y2="84862"/>
                            <a14:foregroundMark x1="67053" y1="83486" x2="67053" y2="82110"/>
                            <a14:foregroundMark x1="80278" y1="85550" x2="80046" y2="84633"/>
                            <a14:foregroundMark x1="19258" y1="68578" x2="24826" y2="69037"/>
                            <a14:foregroundMark x1="25461" y1="62034" x2="26218" y2="61927"/>
                            <a14:foregroundMark x1="27378" y1="58257" x2="30394" y2="57798"/>
                            <a14:foregroundMark x1="29234" y1="53899" x2="30626" y2="54358"/>
                            <a14:foregroundMark x1="28770" y1="50688" x2="32715" y2="50459"/>
                            <a14:foregroundMark x1="30626" y1="47477" x2="34339" y2="47018"/>
                            <a14:foregroundMark x1="32947" y1="43578" x2="35499" y2="43349"/>
                            <a14:foregroundMark x1="34571" y1="39908" x2="35963" y2="39908"/>
                            <a14:foregroundMark x1="36891" y1="35780" x2="38051" y2="35780"/>
                            <a14:foregroundMark x1="40162" y1="32900" x2="41067" y2="33028"/>
                            <a14:foregroundMark x1="37819" y1="32569" x2="39652" y2="32828"/>
                            <a14:backgroundMark x1="26450" y1="81651" x2="26450" y2="81651"/>
                            <a14:backgroundMark x1="25290" y1="81422" x2="25290" y2="81422"/>
                            <a14:backgroundMark x1="57773" y1="83028" x2="57773" y2="83028"/>
                            <a14:backgroundMark x1="57773" y1="85321" x2="57773" y2="84862"/>
                            <a14:backgroundMark x1="59165" y1="86927" x2="59397" y2="86468"/>
                            <a14:backgroundMark x1="59861" y1="85780" x2="56845" y2="83486"/>
                            <a14:backgroundMark x1="58933" y1="82339" x2="58701" y2="80275"/>
                            <a14:backgroundMark x1="59397" y1="80734" x2="61253" y2="81651"/>
                            <a14:backgroundMark x1="60789" y1="82110" x2="60325" y2="86239"/>
                            <a14:backgroundMark x1="56613" y1="83945" x2="57077" y2="84633"/>
                            <a14:backgroundMark x1="61021" y1="82110" x2="61485" y2="82339"/>
                            <a14:backgroundMark x1="68677" y1="80963" x2="68677" y2="81881"/>
                            <a14:backgroundMark x1="74014" y1="80734" x2="73782" y2="81881"/>
                            <a14:backgroundMark x1="40835" y1="33945" x2="40371" y2="33945"/>
                            <a14:backgroundMark x1="41299" y1="33945" x2="41299" y2="33945"/>
                            <a14:backgroundMark x1="41067" y1="33945" x2="41067" y2="33945"/>
                            <a14:backgroundMark x1="41067" y1="33945" x2="41067" y2="33945"/>
                            <a14:backgroundMark x1="41067" y1="33486" x2="41067" y2="33486"/>
                            <a14:backgroundMark x1="26218" y1="63303" x2="24362" y2="63073"/>
                            <a14:backgroundMark x1="25754" y1="81881" x2="25290" y2="82110"/>
                            <a14:backgroundMark x1="25754" y1="81193" x2="25754" y2="81193"/>
                            <a14:backgroundMark x1="27842" y1="83486" x2="27842" y2="83486"/>
                            <a14:backgroundMark x1="25754" y1="80734" x2="25754" y2="80734"/>
                          </a14:backgroundRemoval>
                        </a14:imgEffect>
                        <a14:imgEffect>
                          <a14:saturation sat="98000"/>
                        </a14:imgEffect>
                        <a14:imgEffect>
                          <a14:brightnessContrast bright="100000"/>
                        </a14:imgEffect>
                      </a14:imgLayer>
                    </a14:imgProps>
                  </a:ext>
                  <a:ext uri="{28A0092B-C50C-407E-A947-70E740481C1C}">
                    <a14:useLocalDpi xmlns:a14="http://schemas.microsoft.com/office/drawing/2010/main" val="0"/>
                  </a:ext>
                </a:extLst>
              </a:blip>
              <a:srcRect l="11720" t="9452" r="12114" b="28216"/>
              <a:stretch/>
            </p:blipFill>
            <p:spPr>
              <a:xfrm>
                <a:off x="471601" y="910727"/>
                <a:ext cx="564152" cy="467053"/>
              </a:xfrm>
              <a:prstGeom prst="rect">
                <a:avLst/>
              </a:prstGeom>
            </p:spPr>
          </p:pic>
        </p:grpSp>
      </p:grpSp>
      <p:grpSp>
        <p:nvGrpSpPr>
          <p:cNvPr id="12" name="Group 11">
            <a:extLst>
              <a:ext uri="{FF2B5EF4-FFF2-40B4-BE49-F238E27FC236}">
                <a16:creationId xmlns:a16="http://schemas.microsoft.com/office/drawing/2014/main" id="{E7AA727B-FBDF-4DD2-BBF7-E9C68BFBE513}"/>
              </a:ext>
            </a:extLst>
          </p:cNvPr>
          <p:cNvGrpSpPr/>
          <p:nvPr/>
        </p:nvGrpSpPr>
        <p:grpSpPr>
          <a:xfrm>
            <a:off x="5672664" y="5580578"/>
            <a:ext cx="6123793" cy="851699"/>
            <a:chOff x="5672664" y="5580578"/>
            <a:chExt cx="6123793" cy="851699"/>
          </a:xfrm>
        </p:grpSpPr>
        <p:sp>
          <p:nvSpPr>
            <p:cNvPr id="1035" name="Rectangle: Rounded Corners 1034">
              <a:extLst>
                <a:ext uri="{FF2B5EF4-FFF2-40B4-BE49-F238E27FC236}">
                  <a16:creationId xmlns:a16="http://schemas.microsoft.com/office/drawing/2014/main" id="{1AD2E96D-217A-8D23-CEE4-804125572523}"/>
                </a:ext>
              </a:extLst>
            </p:cNvPr>
            <p:cNvSpPr/>
            <p:nvPr/>
          </p:nvSpPr>
          <p:spPr>
            <a:xfrm flipH="1">
              <a:off x="5672664" y="5724023"/>
              <a:ext cx="5755341" cy="546847"/>
            </a:xfrm>
            <a:prstGeom prst="roundRect">
              <a:avLst>
                <a:gd name="adj" fmla="val 33081"/>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6" name="Rectangle: Rounded Corners 1035">
              <a:extLst>
                <a:ext uri="{FF2B5EF4-FFF2-40B4-BE49-F238E27FC236}">
                  <a16:creationId xmlns:a16="http://schemas.microsoft.com/office/drawing/2014/main" id="{3BE6E87D-69D8-8CC8-2112-8A6CCD18C113}"/>
                </a:ext>
              </a:extLst>
            </p:cNvPr>
            <p:cNvSpPr/>
            <p:nvPr/>
          </p:nvSpPr>
          <p:spPr>
            <a:xfrm rot="16200000" flipH="1">
              <a:off x="5613498" y="5974586"/>
              <a:ext cx="323625" cy="63649"/>
            </a:xfrm>
            <a:prstGeom prst="roundRect">
              <a:avLst>
                <a:gd name="adj" fmla="val 50000"/>
              </a:avLst>
            </a:prstGeom>
            <a:solidFill>
              <a:srgbClr val="370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8" name="TextBox 1037">
              <a:extLst>
                <a:ext uri="{FF2B5EF4-FFF2-40B4-BE49-F238E27FC236}">
                  <a16:creationId xmlns:a16="http://schemas.microsoft.com/office/drawing/2014/main" id="{2834906A-2864-C811-BFD9-4FA0228D29CE}"/>
                </a:ext>
              </a:extLst>
            </p:cNvPr>
            <p:cNvSpPr txBox="1"/>
            <p:nvPr/>
          </p:nvSpPr>
          <p:spPr>
            <a:xfrm>
              <a:off x="5815203" y="5809712"/>
              <a:ext cx="5119880" cy="369332"/>
            </a:xfrm>
            <a:prstGeom prst="rect">
              <a:avLst/>
            </a:prstGeom>
            <a:noFill/>
          </p:spPr>
          <p:txBody>
            <a:bodyPr wrap="square" rtlCol="0">
              <a:spAutoFit/>
            </a:bodyPr>
            <a:lstStyle/>
            <a:p>
              <a:r>
                <a:rPr lang="en-GB" dirty="0">
                  <a:solidFill>
                    <a:schemeClr val="tx1">
                      <a:lumMod val="75000"/>
                      <a:lumOff val="25000"/>
                    </a:schemeClr>
                  </a:solidFill>
                  <a:latin typeface="Segoe UI Semibold" panose="020B0702040204020203" pitchFamily="34" charset="0"/>
                  <a:cs typeface="Segoe UI Semibold" panose="020B0702040204020203" pitchFamily="34" charset="0"/>
                </a:rPr>
                <a:t>Looked at possible future development ideas</a:t>
              </a:r>
              <a:endParaRPr lang="en-GB" dirty="0"/>
            </a:p>
          </p:txBody>
        </p:sp>
        <p:grpSp>
          <p:nvGrpSpPr>
            <p:cNvPr id="1058" name="Group 1057">
              <a:extLst>
                <a:ext uri="{FF2B5EF4-FFF2-40B4-BE49-F238E27FC236}">
                  <a16:creationId xmlns:a16="http://schemas.microsoft.com/office/drawing/2014/main" id="{2F1DED61-8457-5CE6-05A8-8E20F37588E3}"/>
                </a:ext>
              </a:extLst>
            </p:cNvPr>
            <p:cNvGrpSpPr/>
            <p:nvPr/>
          </p:nvGrpSpPr>
          <p:grpSpPr>
            <a:xfrm>
              <a:off x="10730166" y="5580578"/>
              <a:ext cx="1066291" cy="851699"/>
              <a:chOff x="6292636" y="5638915"/>
              <a:chExt cx="1066291" cy="851699"/>
            </a:xfrm>
          </p:grpSpPr>
          <p:sp>
            <p:nvSpPr>
              <p:cNvPr id="1037" name="Freeform: Shape 1036">
                <a:extLst>
                  <a:ext uri="{FF2B5EF4-FFF2-40B4-BE49-F238E27FC236}">
                    <a16:creationId xmlns:a16="http://schemas.microsoft.com/office/drawing/2014/main" id="{1D980B7C-6321-3599-9AD3-809802E87517}"/>
                  </a:ext>
                </a:extLst>
              </p:cNvPr>
              <p:cNvSpPr/>
              <p:nvPr/>
            </p:nvSpPr>
            <p:spPr>
              <a:xfrm rot="16200000" flipH="1">
                <a:off x="6399932" y="5531619"/>
                <a:ext cx="851699" cy="1066291"/>
              </a:xfrm>
              <a:custGeom>
                <a:avLst/>
                <a:gdLst>
                  <a:gd name="connsiteX0" fmla="*/ 838 w 851699"/>
                  <a:gd name="connsiteY0" fmla="*/ 681673 h 1066291"/>
                  <a:gd name="connsiteX1" fmla="*/ 409632 w 851699"/>
                  <a:gd name="connsiteY1" fmla="*/ 1065990 h 1066291"/>
                  <a:gd name="connsiteX2" fmla="*/ 847231 w 851699"/>
                  <a:gd name="connsiteY2" fmla="*/ 715105 h 1066291"/>
                  <a:gd name="connsiteX3" fmla="*/ 599995 w 851699"/>
                  <a:gd name="connsiteY3" fmla="*/ 281773 h 1066291"/>
                  <a:gd name="connsiteX4" fmla="*/ 580310 w 851699"/>
                  <a:gd name="connsiteY4" fmla="*/ 275384 h 1066291"/>
                  <a:gd name="connsiteX5" fmla="*/ 420664 w 851699"/>
                  <a:gd name="connsiteY5" fmla="*/ 0 h 1066291"/>
                  <a:gd name="connsiteX6" fmla="*/ 257828 w 851699"/>
                  <a:gd name="connsiteY6" fmla="*/ 280886 h 1066291"/>
                  <a:gd name="connsiteX7" fmla="*/ 210693 w 851699"/>
                  <a:gd name="connsiteY7" fmla="*/ 302075 h 1066291"/>
                  <a:gd name="connsiteX8" fmla="*/ 838 w 851699"/>
                  <a:gd name="connsiteY8" fmla="*/ 681673 h 10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99" h="1066291">
                    <a:moveTo>
                      <a:pt x="838" y="681673"/>
                    </a:moveTo>
                    <a:cubicBezTo>
                      <a:pt x="14457" y="891873"/>
                      <a:pt x="191140" y="1057977"/>
                      <a:pt x="409632" y="1065990"/>
                    </a:cubicBezTo>
                    <a:cubicBezTo>
                      <a:pt x="627171" y="1073969"/>
                      <a:pt x="815927" y="922616"/>
                      <a:pt x="847231" y="715105"/>
                    </a:cubicBezTo>
                    <a:cubicBezTo>
                      <a:pt x="875040" y="530758"/>
                      <a:pt x="770683" y="355294"/>
                      <a:pt x="599995" y="281773"/>
                    </a:cubicBezTo>
                    <a:lnTo>
                      <a:pt x="580310" y="275384"/>
                    </a:lnTo>
                    <a:lnTo>
                      <a:pt x="420664" y="0"/>
                    </a:lnTo>
                    <a:lnTo>
                      <a:pt x="257828" y="280886"/>
                    </a:lnTo>
                    <a:lnTo>
                      <a:pt x="210693" y="302075"/>
                    </a:lnTo>
                    <a:cubicBezTo>
                      <a:pt x="75713" y="378232"/>
                      <a:pt x="-9445" y="522977"/>
                      <a:pt x="838" y="681673"/>
                    </a:cubicBezTo>
                    <a:close/>
                  </a:path>
                </a:pathLst>
              </a:custGeom>
              <a:solidFill>
                <a:srgbClr val="3704A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pic>
            <p:nvPicPr>
              <p:cNvPr id="1052" name="Graphic 1051" descr="Head with gears">
                <a:extLst>
                  <a:ext uri="{FF2B5EF4-FFF2-40B4-BE49-F238E27FC236}">
                    <a16:creationId xmlns:a16="http://schemas.microsoft.com/office/drawing/2014/main" id="{CD397B5E-9CD0-AD89-ACA2-03B520CF221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flipH="1">
                <a:off x="6579387" y="5718962"/>
                <a:ext cx="697706" cy="697706"/>
              </a:xfrm>
              <a:prstGeom prst="rect">
                <a:avLst/>
              </a:prstGeom>
            </p:spPr>
          </p:pic>
        </p:grpSp>
      </p:grpSp>
      <p:grpSp>
        <p:nvGrpSpPr>
          <p:cNvPr id="16" name="Group 15">
            <a:extLst>
              <a:ext uri="{FF2B5EF4-FFF2-40B4-BE49-F238E27FC236}">
                <a16:creationId xmlns:a16="http://schemas.microsoft.com/office/drawing/2014/main" id="{AAB34A29-4E1E-3B37-F8F2-A9E96F261216}"/>
              </a:ext>
            </a:extLst>
          </p:cNvPr>
          <p:cNvGrpSpPr/>
          <p:nvPr/>
        </p:nvGrpSpPr>
        <p:grpSpPr>
          <a:xfrm>
            <a:off x="5647247" y="3612854"/>
            <a:ext cx="6096898" cy="851699"/>
            <a:chOff x="5647247" y="3612854"/>
            <a:chExt cx="6096898" cy="851699"/>
          </a:xfrm>
        </p:grpSpPr>
        <p:sp>
          <p:nvSpPr>
            <p:cNvPr id="1025" name="Rectangle: Rounded Corners 1024">
              <a:extLst>
                <a:ext uri="{FF2B5EF4-FFF2-40B4-BE49-F238E27FC236}">
                  <a16:creationId xmlns:a16="http://schemas.microsoft.com/office/drawing/2014/main" id="{5F15A44B-EC33-72D0-E1A5-E6F82C9BFEEA}"/>
                </a:ext>
              </a:extLst>
            </p:cNvPr>
            <p:cNvSpPr/>
            <p:nvPr/>
          </p:nvSpPr>
          <p:spPr>
            <a:xfrm flipH="1">
              <a:off x="5647247" y="3756299"/>
              <a:ext cx="5755341" cy="546847"/>
            </a:xfrm>
            <a:prstGeom prst="roundRect">
              <a:avLst>
                <a:gd name="adj" fmla="val 33081"/>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7" name="Rectangle: Rounded Corners 1026">
              <a:extLst>
                <a:ext uri="{FF2B5EF4-FFF2-40B4-BE49-F238E27FC236}">
                  <a16:creationId xmlns:a16="http://schemas.microsoft.com/office/drawing/2014/main" id="{6C4FE4FB-A671-4929-5501-827EBED7B312}"/>
                </a:ext>
              </a:extLst>
            </p:cNvPr>
            <p:cNvSpPr/>
            <p:nvPr/>
          </p:nvSpPr>
          <p:spPr>
            <a:xfrm rot="16200000" flipH="1">
              <a:off x="5588081" y="4006862"/>
              <a:ext cx="323625" cy="63649"/>
            </a:xfrm>
            <a:prstGeom prst="roundRect">
              <a:avLst>
                <a:gd name="adj" fmla="val 50000"/>
              </a:avLst>
            </a:prstGeom>
            <a:solidFill>
              <a:srgbClr val="0FB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9" name="TextBox 1028">
              <a:extLst>
                <a:ext uri="{FF2B5EF4-FFF2-40B4-BE49-F238E27FC236}">
                  <a16:creationId xmlns:a16="http://schemas.microsoft.com/office/drawing/2014/main" id="{576759D8-B393-5BAB-FC33-9FB3D1997D50}"/>
                </a:ext>
              </a:extLst>
            </p:cNvPr>
            <p:cNvSpPr txBox="1"/>
            <p:nvPr/>
          </p:nvSpPr>
          <p:spPr>
            <a:xfrm>
              <a:off x="5789786" y="3854020"/>
              <a:ext cx="4959785" cy="369332"/>
            </a:xfrm>
            <a:prstGeom prst="rect">
              <a:avLst/>
            </a:prstGeom>
            <a:noFill/>
          </p:spPr>
          <p:txBody>
            <a:bodyPr wrap="square" rtlCol="0">
              <a:spAutoFit/>
            </a:bodyPr>
            <a:lstStyle/>
            <a:p>
              <a:r>
                <a:rPr lang="en-GB" sz="1800" dirty="0">
                  <a:solidFill>
                    <a:schemeClr val="tx1">
                      <a:lumMod val="75000"/>
                      <a:lumOff val="25000"/>
                    </a:schemeClr>
                  </a:solidFill>
                  <a:latin typeface="Segoe UI Semibold" panose="020B0702040204020203" pitchFamily="34" charset="0"/>
                  <a:cs typeface="Segoe UI Semibold" panose="020B0702040204020203" pitchFamily="34" charset="0"/>
                </a:rPr>
                <a:t>Looked at the decisions and choices made</a:t>
              </a:r>
              <a:endParaRPr lang="en-GB" dirty="0"/>
            </a:p>
          </p:txBody>
        </p:sp>
        <p:grpSp>
          <p:nvGrpSpPr>
            <p:cNvPr id="15" name="Group 14">
              <a:extLst>
                <a:ext uri="{FF2B5EF4-FFF2-40B4-BE49-F238E27FC236}">
                  <a16:creationId xmlns:a16="http://schemas.microsoft.com/office/drawing/2014/main" id="{6355E6DE-229E-CF8A-3F1D-1567C248C77C}"/>
                </a:ext>
              </a:extLst>
            </p:cNvPr>
            <p:cNvGrpSpPr/>
            <p:nvPr/>
          </p:nvGrpSpPr>
          <p:grpSpPr>
            <a:xfrm>
              <a:off x="10677854" y="3612854"/>
              <a:ext cx="1066291" cy="851699"/>
              <a:chOff x="10677854" y="3612854"/>
              <a:chExt cx="1066291" cy="851699"/>
            </a:xfrm>
          </p:grpSpPr>
          <p:sp>
            <p:nvSpPr>
              <p:cNvPr id="1028" name="Freeform: Shape 1027">
                <a:extLst>
                  <a:ext uri="{FF2B5EF4-FFF2-40B4-BE49-F238E27FC236}">
                    <a16:creationId xmlns:a16="http://schemas.microsoft.com/office/drawing/2014/main" id="{B878C65F-9EEB-368A-3088-6298D683EA3F}"/>
                  </a:ext>
                </a:extLst>
              </p:cNvPr>
              <p:cNvSpPr/>
              <p:nvPr/>
            </p:nvSpPr>
            <p:spPr>
              <a:xfrm rot="16200000" flipH="1">
                <a:off x="10785150" y="3505558"/>
                <a:ext cx="851699" cy="1066291"/>
              </a:xfrm>
              <a:custGeom>
                <a:avLst/>
                <a:gdLst>
                  <a:gd name="connsiteX0" fmla="*/ 838 w 851699"/>
                  <a:gd name="connsiteY0" fmla="*/ 681673 h 1066291"/>
                  <a:gd name="connsiteX1" fmla="*/ 409632 w 851699"/>
                  <a:gd name="connsiteY1" fmla="*/ 1065990 h 1066291"/>
                  <a:gd name="connsiteX2" fmla="*/ 847231 w 851699"/>
                  <a:gd name="connsiteY2" fmla="*/ 715105 h 1066291"/>
                  <a:gd name="connsiteX3" fmla="*/ 599995 w 851699"/>
                  <a:gd name="connsiteY3" fmla="*/ 281773 h 1066291"/>
                  <a:gd name="connsiteX4" fmla="*/ 580310 w 851699"/>
                  <a:gd name="connsiteY4" fmla="*/ 275384 h 1066291"/>
                  <a:gd name="connsiteX5" fmla="*/ 420664 w 851699"/>
                  <a:gd name="connsiteY5" fmla="*/ 0 h 1066291"/>
                  <a:gd name="connsiteX6" fmla="*/ 257828 w 851699"/>
                  <a:gd name="connsiteY6" fmla="*/ 280886 h 1066291"/>
                  <a:gd name="connsiteX7" fmla="*/ 210693 w 851699"/>
                  <a:gd name="connsiteY7" fmla="*/ 302075 h 1066291"/>
                  <a:gd name="connsiteX8" fmla="*/ 838 w 851699"/>
                  <a:gd name="connsiteY8" fmla="*/ 681673 h 10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1699" h="1066291">
                    <a:moveTo>
                      <a:pt x="838" y="681673"/>
                    </a:moveTo>
                    <a:cubicBezTo>
                      <a:pt x="14457" y="891873"/>
                      <a:pt x="191140" y="1057977"/>
                      <a:pt x="409632" y="1065990"/>
                    </a:cubicBezTo>
                    <a:cubicBezTo>
                      <a:pt x="627171" y="1073969"/>
                      <a:pt x="815927" y="922616"/>
                      <a:pt x="847231" y="715105"/>
                    </a:cubicBezTo>
                    <a:cubicBezTo>
                      <a:pt x="875040" y="530758"/>
                      <a:pt x="770683" y="355294"/>
                      <a:pt x="599995" y="281773"/>
                    </a:cubicBezTo>
                    <a:lnTo>
                      <a:pt x="580310" y="275384"/>
                    </a:lnTo>
                    <a:lnTo>
                      <a:pt x="420664" y="0"/>
                    </a:lnTo>
                    <a:lnTo>
                      <a:pt x="257828" y="280886"/>
                    </a:lnTo>
                    <a:lnTo>
                      <a:pt x="210693" y="302075"/>
                    </a:lnTo>
                    <a:cubicBezTo>
                      <a:pt x="75713" y="378232"/>
                      <a:pt x="-9445" y="522977"/>
                      <a:pt x="838" y="681673"/>
                    </a:cubicBezTo>
                    <a:close/>
                  </a:path>
                </a:pathLst>
              </a:custGeom>
              <a:solidFill>
                <a:srgbClr val="0FB36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pic>
            <p:nvPicPr>
              <p:cNvPr id="13" name="Graphic 12" descr="Confused person">
                <a:extLst>
                  <a:ext uri="{FF2B5EF4-FFF2-40B4-BE49-F238E27FC236}">
                    <a16:creationId xmlns:a16="http://schemas.microsoft.com/office/drawing/2014/main" id="{00D24E57-1A03-7C0E-7B07-1E7616F55BB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027620" y="3733781"/>
                <a:ext cx="614853" cy="614853"/>
              </a:xfrm>
              <a:prstGeom prst="rect">
                <a:avLst/>
              </a:prstGeom>
            </p:spPr>
          </p:pic>
        </p:grpSp>
      </p:grpSp>
      <p:sp>
        <p:nvSpPr>
          <p:cNvPr id="6" name="Rectangle 5">
            <a:extLst>
              <a:ext uri="{FF2B5EF4-FFF2-40B4-BE49-F238E27FC236}">
                <a16:creationId xmlns:a16="http://schemas.microsoft.com/office/drawing/2014/main" id="{DBFEE6FB-57E7-5E82-0A25-554021610932}"/>
              </a:ext>
            </a:extLst>
          </p:cNvPr>
          <p:cNvSpPr/>
          <p:nvPr/>
        </p:nvSpPr>
        <p:spPr>
          <a:xfrm>
            <a:off x="-8163" y="0"/>
            <a:ext cx="4589128" cy="6858000"/>
          </a:xfrm>
          <a:prstGeom prst="rect">
            <a:avLst/>
          </a:prstGeom>
          <a:solidFill>
            <a:schemeClr val="accent2">
              <a:lumMod val="60000"/>
              <a:lumOff val="40000"/>
            </a:schemeClr>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FF41DA5A-F36B-80E9-B3A4-9875C3B45F73}"/>
              </a:ext>
            </a:extLst>
          </p:cNvPr>
          <p:cNvSpPr>
            <a:spLocks noGrp="1"/>
          </p:cNvSpPr>
          <p:nvPr>
            <p:ph type="title"/>
          </p:nvPr>
        </p:nvSpPr>
        <p:spPr>
          <a:xfrm>
            <a:off x="503044" y="2602648"/>
            <a:ext cx="3694167" cy="1944872"/>
          </a:xfrm>
          <a:noFill/>
        </p:spPr>
        <p:txBody>
          <a:bodyPr>
            <a:noAutofit/>
          </a:bodyPr>
          <a:lstStyle/>
          <a:p>
            <a:pPr algn="ctr"/>
            <a:r>
              <a:rPr lang="en-GB" sz="6600" dirty="0">
                <a:solidFill>
                  <a:schemeClr val="bg1"/>
                </a:solidFill>
                <a:effectLst>
                  <a:outerShdw blurRad="50800" dist="38100" dir="2700000" algn="tl" rotWithShape="0">
                    <a:prstClr val="black">
                      <a:alpha val="40000"/>
                    </a:prstClr>
                  </a:outerShdw>
                </a:effectLst>
                <a:latin typeface="Segoe UI Light" panose="020B0502040204020203" pitchFamily="34" charset="0"/>
                <a:cs typeface="Segoe UI Light" panose="020B0502040204020203" pitchFamily="34" charset="0"/>
              </a:rPr>
              <a:t>Summary</a:t>
            </a:r>
          </a:p>
        </p:txBody>
      </p:sp>
    </p:spTree>
    <p:extLst>
      <p:ext uri="{BB962C8B-B14F-4D97-AF65-F5344CB8AC3E}">
        <p14:creationId xmlns:p14="http://schemas.microsoft.com/office/powerpoint/2010/main" val="329466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750" fill="hold"/>
                                        <p:tgtEl>
                                          <p:spTgt spid="5"/>
                                        </p:tgtEl>
                                        <p:attrNameLst>
                                          <p:attrName>ppt_x</p:attrName>
                                        </p:attrNameLst>
                                      </p:cBhvr>
                                      <p:tavLst>
                                        <p:tav tm="0">
                                          <p:val>
                                            <p:strVal val="0-#ppt_w/2"/>
                                          </p:val>
                                        </p:tav>
                                        <p:tav tm="100000">
                                          <p:val>
                                            <p:strVal val="#ppt_x"/>
                                          </p:val>
                                        </p:tav>
                                      </p:tavLst>
                                    </p:anim>
                                    <p:anim calcmode="lin" valueType="num">
                                      <p:cBhvr additive="base">
                                        <p:cTn id="14" dur="75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750" fill="hold"/>
                                        <p:tgtEl>
                                          <p:spTgt spid="16"/>
                                        </p:tgtEl>
                                        <p:attrNameLst>
                                          <p:attrName>ppt_x</p:attrName>
                                        </p:attrNameLst>
                                      </p:cBhvr>
                                      <p:tavLst>
                                        <p:tav tm="0">
                                          <p:val>
                                            <p:strVal val="0-#ppt_w/2"/>
                                          </p:val>
                                        </p:tav>
                                        <p:tav tm="100000">
                                          <p:val>
                                            <p:strVal val="#ppt_x"/>
                                          </p:val>
                                        </p:tav>
                                      </p:tavLst>
                                    </p:anim>
                                    <p:anim calcmode="lin" valueType="num">
                                      <p:cBhvr additive="base">
                                        <p:cTn id="26" dur="75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750" fill="hold"/>
                                        <p:tgtEl>
                                          <p:spTgt spid="12"/>
                                        </p:tgtEl>
                                        <p:attrNameLst>
                                          <p:attrName>ppt_x</p:attrName>
                                        </p:attrNameLst>
                                      </p:cBhvr>
                                      <p:tavLst>
                                        <p:tav tm="0">
                                          <p:val>
                                            <p:strVal val="0-#ppt_w/2"/>
                                          </p:val>
                                        </p:tav>
                                        <p:tav tm="100000">
                                          <p:val>
                                            <p:strVal val="#ppt_x"/>
                                          </p:val>
                                        </p:tav>
                                      </p:tavLst>
                                    </p:anim>
                                    <p:anim calcmode="lin" valueType="num">
                                      <p:cBhvr additive="base">
                                        <p:cTn id="3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B18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DA5A-F36B-80E9-B3A4-9875C3B45F73}"/>
              </a:ext>
            </a:extLst>
          </p:cNvPr>
          <p:cNvSpPr>
            <a:spLocks noGrp="1"/>
          </p:cNvSpPr>
          <p:nvPr>
            <p:ph type="title"/>
          </p:nvPr>
        </p:nvSpPr>
        <p:spPr>
          <a:xfrm>
            <a:off x="2751933" y="2456564"/>
            <a:ext cx="6566727" cy="1944872"/>
          </a:xfrm>
          <a:noFill/>
        </p:spPr>
        <p:txBody>
          <a:bodyPr>
            <a:noAutofit/>
          </a:bodyPr>
          <a:lstStyle/>
          <a:p>
            <a:pPr algn="ctr"/>
            <a:r>
              <a:rPr lang="en-GB" sz="7200" dirty="0">
                <a:solidFill>
                  <a:schemeClr val="bg1"/>
                </a:solidFill>
                <a:effectLst>
                  <a:outerShdw blurRad="50800" dist="38100" dir="2700000" algn="tl" rotWithShape="0">
                    <a:prstClr val="black">
                      <a:alpha val="40000"/>
                    </a:prstClr>
                  </a:outerShdw>
                </a:effectLst>
                <a:latin typeface="Segoe UI" panose="020B0502040204020203" pitchFamily="34" charset="0"/>
                <a:cs typeface="Segoe UI" panose="020B0502040204020203" pitchFamily="34" charset="0"/>
              </a:rPr>
              <a:t>Any Questions</a:t>
            </a:r>
          </a:p>
        </p:txBody>
      </p:sp>
      <p:pic>
        <p:nvPicPr>
          <p:cNvPr id="13" name="Graphic 12" descr="Question mark">
            <a:extLst>
              <a:ext uri="{FF2B5EF4-FFF2-40B4-BE49-F238E27FC236}">
                <a16:creationId xmlns:a16="http://schemas.microsoft.com/office/drawing/2014/main" id="{CE3900F2-3DF1-6A3C-E834-1C33725C1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64085" y="109566"/>
            <a:ext cx="2079870" cy="2079870"/>
          </a:xfrm>
          <a:prstGeom prst="rect">
            <a:avLst/>
          </a:prstGeom>
        </p:spPr>
      </p:pic>
      <p:pic>
        <p:nvPicPr>
          <p:cNvPr id="15" name="Graphic 14" descr="Question mark">
            <a:extLst>
              <a:ext uri="{FF2B5EF4-FFF2-40B4-BE49-F238E27FC236}">
                <a16:creationId xmlns:a16="http://schemas.microsoft.com/office/drawing/2014/main" id="{911D6C54-8055-F1E2-2EE9-1C9036935C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12132" y="4198723"/>
            <a:ext cx="1836130" cy="1836130"/>
          </a:xfrm>
          <a:prstGeom prst="rect">
            <a:avLst/>
          </a:prstGeom>
        </p:spPr>
      </p:pic>
      <p:pic>
        <p:nvPicPr>
          <p:cNvPr id="16" name="Graphic 15" descr="Question mark">
            <a:extLst>
              <a:ext uri="{FF2B5EF4-FFF2-40B4-BE49-F238E27FC236}">
                <a16:creationId xmlns:a16="http://schemas.microsoft.com/office/drawing/2014/main" id="{3805F5EF-9C91-9DC5-7E9D-C7D405D016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63528" y="4270625"/>
            <a:ext cx="2585663" cy="2585663"/>
          </a:xfrm>
          <a:prstGeom prst="rect">
            <a:avLst/>
          </a:prstGeom>
        </p:spPr>
      </p:pic>
      <p:pic>
        <p:nvPicPr>
          <p:cNvPr id="17" name="Graphic 16" descr="Question mark">
            <a:extLst>
              <a:ext uri="{FF2B5EF4-FFF2-40B4-BE49-F238E27FC236}">
                <a16:creationId xmlns:a16="http://schemas.microsoft.com/office/drawing/2014/main" id="{0A98E081-C02C-BAA6-BD2E-C0D6731B9E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2192" y="5383658"/>
            <a:ext cx="1005642" cy="1005642"/>
          </a:xfrm>
          <a:prstGeom prst="rect">
            <a:avLst/>
          </a:prstGeom>
        </p:spPr>
      </p:pic>
      <p:pic>
        <p:nvPicPr>
          <p:cNvPr id="18" name="Graphic 17" descr="Question mark">
            <a:extLst>
              <a:ext uri="{FF2B5EF4-FFF2-40B4-BE49-F238E27FC236}">
                <a16:creationId xmlns:a16="http://schemas.microsoft.com/office/drawing/2014/main" id="{F9AD0AB4-8F81-E758-F3A4-3C77FE5879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72542" y="4286678"/>
            <a:ext cx="763772" cy="763772"/>
          </a:xfrm>
          <a:prstGeom prst="rect">
            <a:avLst/>
          </a:prstGeom>
        </p:spPr>
      </p:pic>
      <p:pic>
        <p:nvPicPr>
          <p:cNvPr id="19" name="Graphic 18" descr="Question mark">
            <a:extLst>
              <a:ext uri="{FF2B5EF4-FFF2-40B4-BE49-F238E27FC236}">
                <a16:creationId xmlns:a16="http://schemas.microsoft.com/office/drawing/2014/main" id="{49EDA73B-046B-41C2-F4FB-C5D56E3DB2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01524" y="1149501"/>
            <a:ext cx="905330" cy="905330"/>
          </a:xfrm>
          <a:prstGeom prst="rect">
            <a:avLst/>
          </a:prstGeom>
        </p:spPr>
      </p:pic>
      <p:pic>
        <p:nvPicPr>
          <p:cNvPr id="21" name="Graphic 20" descr="Question mark">
            <a:extLst>
              <a:ext uri="{FF2B5EF4-FFF2-40B4-BE49-F238E27FC236}">
                <a16:creationId xmlns:a16="http://schemas.microsoft.com/office/drawing/2014/main" id="{6AD77AFC-E348-FB97-F9DB-E02AF0BD7D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08391" y="3429000"/>
            <a:ext cx="1030900" cy="1030900"/>
          </a:xfrm>
          <a:prstGeom prst="rect">
            <a:avLst/>
          </a:prstGeom>
        </p:spPr>
      </p:pic>
      <p:pic>
        <p:nvPicPr>
          <p:cNvPr id="24" name="Graphic 23" descr="Question mark">
            <a:extLst>
              <a:ext uri="{FF2B5EF4-FFF2-40B4-BE49-F238E27FC236}">
                <a16:creationId xmlns:a16="http://schemas.microsoft.com/office/drawing/2014/main" id="{B5E8763F-864B-CEB4-B8B5-86B2972928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03855" y="186099"/>
            <a:ext cx="1468039" cy="1468039"/>
          </a:xfrm>
          <a:prstGeom prst="rect">
            <a:avLst/>
          </a:prstGeom>
        </p:spPr>
      </p:pic>
      <p:pic>
        <p:nvPicPr>
          <p:cNvPr id="25" name="Graphic 24" descr="Question mark">
            <a:extLst>
              <a:ext uri="{FF2B5EF4-FFF2-40B4-BE49-F238E27FC236}">
                <a16:creationId xmlns:a16="http://schemas.microsoft.com/office/drawing/2014/main" id="{BBD094BF-E03D-A7AB-011E-FB0DEE99CD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710" y="2815119"/>
            <a:ext cx="1347900" cy="1347900"/>
          </a:xfrm>
          <a:prstGeom prst="rect">
            <a:avLst/>
          </a:prstGeom>
        </p:spPr>
      </p:pic>
      <p:pic>
        <p:nvPicPr>
          <p:cNvPr id="26" name="Graphic 25" descr="Question mark">
            <a:extLst>
              <a:ext uri="{FF2B5EF4-FFF2-40B4-BE49-F238E27FC236}">
                <a16:creationId xmlns:a16="http://schemas.microsoft.com/office/drawing/2014/main" id="{0C2A33AA-A8ED-C93D-B9A4-9B74C92F64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08033" y="2872053"/>
            <a:ext cx="1746625" cy="1746625"/>
          </a:xfrm>
          <a:prstGeom prst="rect">
            <a:avLst/>
          </a:prstGeom>
        </p:spPr>
      </p:pic>
      <p:pic>
        <p:nvPicPr>
          <p:cNvPr id="27" name="Graphic 26" descr="Question mark">
            <a:extLst>
              <a:ext uri="{FF2B5EF4-FFF2-40B4-BE49-F238E27FC236}">
                <a16:creationId xmlns:a16="http://schemas.microsoft.com/office/drawing/2014/main" id="{20589EB3-2950-C7C7-B022-F919A733EE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69394" y="823147"/>
            <a:ext cx="1191219" cy="1191219"/>
          </a:xfrm>
          <a:prstGeom prst="rect">
            <a:avLst/>
          </a:prstGeom>
        </p:spPr>
      </p:pic>
      <p:pic>
        <p:nvPicPr>
          <p:cNvPr id="1026" name="Graphic 1025" descr="Question mark">
            <a:extLst>
              <a:ext uri="{FF2B5EF4-FFF2-40B4-BE49-F238E27FC236}">
                <a16:creationId xmlns:a16="http://schemas.microsoft.com/office/drawing/2014/main" id="{D4FF3932-4BA5-41C0-62E9-F77696657F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99432" y="5133001"/>
            <a:ext cx="1387540" cy="1387540"/>
          </a:xfrm>
          <a:prstGeom prst="rect">
            <a:avLst/>
          </a:prstGeom>
        </p:spPr>
      </p:pic>
      <p:pic>
        <p:nvPicPr>
          <p:cNvPr id="1031" name="Graphic 1030" descr="Question mark">
            <a:extLst>
              <a:ext uri="{FF2B5EF4-FFF2-40B4-BE49-F238E27FC236}">
                <a16:creationId xmlns:a16="http://schemas.microsoft.com/office/drawing/2014/main" id="{AC06F036-EF19-9C65-44A2-C1B638C90D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0139" y="5603447"/>
            <a:ext cx="782915" cy="782915"/>
          </a:xfrm>
          <a:prstGeom prst="rect">
            <a:avLst/>
          </a:prstGeom>
        </p:spPr>
      </p:pic>
      <p:pic>
        <p:nvPicPr>
          <p:cNvPr id="1040" name="Graphic 1039" descr="Question mark">
            <a:extLst>
              <a:ext uri="{FF2B5EF4-FFF2-40B4-BE49-F238E27FC236}">
                <a16:creationId xmlns:a16="http://schemas.microsoft.com/office/drawing/2014/main" id="{9712ECCC-EEC5-1F41-A97A-1FCD9B37B74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06427" y="4875188"/>
            <a:ext cx="988404" cy="988404"/>
          </a:xfrm>
          <a:prstGeom prst="rect">
            <a:avLst/>
          </a:prstGeom>
        </p:spPr>
      </p:pic>
      <p:pic>
        <p:nvPicPr>
          <p:cNvPr id="1042" name="Graphic 1041" descr="Question mark">
            <a:extLst>
              <a:ext uri="{FF2B5EF4-FFF2-40B4-BE49-F238E27FC236}">
                <a16:creationId xmlns:a16="http://schemas.microsoft.com/office/drawing/2014/main" id="{5F98E05F-CBE9-9B64-BFC1-98763E4537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63873" y="2315844"/>
            <a:ext cx="1675302" cy="1675302"/>
          </a:xfrm>
          <a:prstGeom prst="rect">
            <a:avLst/>
          </a:prstGeom>
        </p:spPr>
      </p:pic>
      <p:pic>
        <p:nvPicPr>
          <p:cNvPr id="1044" name="Graphic 1043" descr="Question mark">
            <a:extLst>
              <a:ext uri="{FF2B5EF4-FFF2-40B4-BE49-F238E27FC236}">
                <a16:creationId xmlns:a16="http://schemas.microsoft.com/office/drawing/2014/main" id="{8F7E879A-A06E-98BE-A01C-1F0C9271CD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91335" y="5890453"/>
            <a:ext cx="763772" cy="763772"/>
          </a:xfrm>
          <a:prstGeom prst="rect">
            <a:avLst/>
          </a:prstGeom>
        </p:spPr>
      </p:pic>
      <p:pic>
        <p:nvPicPr>
          <p:cNvPr id="1045" name="Graphic 1044" descr="Question mark">
            <a:extLst>
              <a:ext uri="{FF2B5EF4-FFF2-40B4-BE49-F238E27FC236}">
                <a16:creationId xmlns:a16="http://schemas.microsoft.com/office/drawing/2014/main" id="{5923075D-BEF1-1E2E-DA33-BF6213FA74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4623" y="1418757"/>
            <a:ext cx="763772" cy="763772"/>
          </a:xfrm>
          <a:prstGeom prst="rect">
            <a:avLst/>
          </a:prstGeom>
        </p:spPr>
      </p:pic>
      <p:pic>
        <p:nvPicPr>
          <p:cNvPr id="1047" name="Graphic 1046" descr="Question mark">
            <a:extLst>
              <a:ext uri="{FF2B5EF4-FFF2-40B4-BE49-F238E27FC236}">
                <a16:creationId xmlns:a16="http://schemas.microsoft.com/office/drawing/2014/main" id="{79710155-E3BB-70C3-CF53-04AC27CAF6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710" y="285900"/>
            <a:ext cx="1218345" cy="1218345"/>
          </a:xfrm>
          <a:prstGeom prst="rect">
            <a:avLst/>
          </a:prstGeom>
        </p:spPr>
      </p:pic>
      <p:pic>
        <p:nvPicPr>
          <p:cNvPr id="1049" name="Graphic 1048" descr="Question mark">
            <a:extLst>
              <a:ext uri="{FF2B5EF4-FFF2-40B4-BE49-F238E27FC236}">
                <a16:creationId xmlns:a16="http://schemas.microsoft.com/office/drawing/2014/main" id="{A155C2A2-CB66-196A-ECBD-7917AC2B1F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36758" y="109566"/>
            <a:ext cx="1218345" cy="1218345"/>
          </a:xfrm>
          <a:prstGeom prst="rect">
            <a:avLst/>
          </a:prstGeom>
        </p:spPr>
      </p:pic>
      <p:pic>
        <p:nvPicPr>
          <p:cNvPr id="1051" name="Graphic 1050" descr="Question mark">
            <a:extLst>
              <a:ext uri="{FF2B5EF4-FFF2-40B4-BE49-F238E27FC236}">
                <a16:creationId xmlns:a16="http://schemas.microsoft.com/office/drawing/2014/main" id="{A82F713A-0285-83AB-C10A-0E2FCAC946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7742" y="5091706"/>
            <a:ext cx="1675302" cy="1675302"/>
          </a:xfrm>
          <a:prstGeom prst="rect">
            <a:avLst/>
          </a:prstGeom>
        </p:spPr>
      </p:pic>
      <p:pic>
        <p:nvPicPr>
          <p:cNvPr id="1053" name="Graphic 1052" descr="Question mark">
            <a:extLst>
              <a:ext uri="{FF2B5EF4-FFF2-40B4-BE49-F238E27FC236}">
                <a16:creationId xmlns:a16="http://schemas.microsoft.com/office/drawing/2014/main" id="{4C10B4B6-9A87-4B9B-7324-53412F7EEC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42294" y="99521"/>
            <a:ext cx="2188041" cy="2188041"/>
          </a:xfrm>
          <a:prstGeom prst="rect">
            <a:avLst/>
          </a:prstGeom>
        </p:spPr>
      </p:pic>
      <p:pic>
        <p:nvPicPr>
          <p:cNvPr id="1054" name="Graphic 1053" descr="Question mark">
            <a:extLst>
              <a:ext uri="{FF2B5EF4-FFF2-40B4-BE49-F238E27FC236}">
                <a16:creationId xmlns:a16="http://schemas.microsoft.com/office/drawing/2014/main" id="{8EBB7ED0-B8B7-F5A6-D62B-67CD123DBC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26569" y="2315844"/>
            <a:ext cx="483423" cy="483423"/>
          </a:xfrm>
          <a:prstGeom prst="rect">
            <a:avLst/>
          </a:prstGeom>
        </p:spPr>
      </p:pic>
      <p:pic>
        <p:nvPicPr>
          <p:cNvPr id="1061" name="Graphic 1060" descr="Question mark">
            <a:extLst>
              <a:ext uri="{FF2B5EF4-FFF2-40B4-BE49-F238E27FC236}">
                <a16:creationId xmlns:a16="http://schemas.microsoft.com/office/drawing/2014/main" id="{2FD38D5A-9CF9-1A1B-8290-090F29E57A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0486" y="1763363"/>
            <a:ext cx="763772" cy="763772"/>
          </a:xfrm>
          <a:prstGeom prst="rect">
            <a:avLst/>
          </a:prstGeom>
        </p:spPr>
      </p:pic>
    </p:spTree>
    <p:extLst>
      <p:ext uri="{BB962C8B-B14F-4D97-AF65-F5344CB8AC3E}">
        <p14:creationId xmlns:p14="http://schemas.microsoft.com/office/powerpoint/2010/main" val="103474816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0" presetClass="entr" presetSubtype="0" fill="hold" nodeType="withEffect">
                                  <p:stCondLst>
                                    <p:cond delay="50"/>
                                  </p:stCondLst>
                                  <p:childTnLst>
                                    <p:set>
                                      <p:cBhvr>
                                        <p:cTn id="9" dur="1" fill="hold">
                                          <p:stCondLst>
                                            <p:cond delay="0"/>
                                          </p:stCondLst>
                                        </p:cTn>
                                        <p:tgtEl>
                                          <p:spTgt spid="1040"/>
                                        </p:tgtEl>
                                        <p:attrNameLst>
                                          <p:attrName>style.visibility</p:attrName>
                                        </p:attrNameLst>
                                      </p:cBhvr>
                                      <p:to>
                                        <p:strVal val="visible"/>
                                      </p:to>
                                    </p:set>
                                    <p:animEffect transition="in" filter="fade">
                                      <p:cBhvr>
                                        <p:cTn id="10" dur="500"/>
                                        <p:tgtEl>
                                          <p:spTgt spid="1040"/>
                                        </p:tgtEl>
                                      </p:cBhvr>
                                    </p:animEffect>
                                  </p:childTnLst>
                                </p:cTn>
                              </p:par>
                              <p:par>
                                <p:cTn id="11" presetID="10" presetClass="entr" presetSubtype="0" fill="hold"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15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20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25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nodeType="withEffect">
                                  <p:stCondLst>
                                    <p:cond delay="300"/>
                                  </p:stCondLst>
                                  <p:childTnLst>
                                    <p:set>
                                      <p:cBhvr>
                                        <p:cTn id="24" dur="1" fill="hold">
                                          <p:stCondLst>
                                            <p:cond delay="0"/>
                                          </p:stCondLst>
                                        </p:cTn>
                                        <p:tgtEl>
                                          <p:spTgt spid="1047"/>
                                        </p:tgtEl>
                                        <p:attrNameLst>
                                          <p:attrName>style.visibility</p:attrName>
                                        </p:attrNameLst>
                                      </p:cBhvr>
                                      <p:to>
                                        <p:strVal val="visible"/>
                                      </p:to>
                                    </p:set>
                                    <p:animEffect transition="in" filter="fade">
                                      <p:cBhvr>
                                        <p:cTn id="25" dur="500"/>
                                        <p:tgtEl>
                                          <p:spTgt spid="1047"/>
                                        </p:tgtEl>
                                      </p:cBhvr>
                                    </p:animEffect>
                                  </p:childTnLst>
                                </p:cTn>
                              </p:par>
                              <p:par>
                                <p:cTn id="26" presetID="10" presetClass="entr" presetSubtype="0" fill="hold" nodeType="withEffect">
                                  <p:stCondLst>
                                    <p:cond delay="3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400"/>
                                  </p:stCondLst>
                                  <p:childTnLst>
                                    <p:set>
                                      <p:cBhvr>
                                        <p:cTn id="30" dur="1" fill="hold">
                                          <p:stCondLst>
                                            <p:cond delay="0"/>
                                          </p:stCondLst>
                                        </p:cTn>
                                        <p:tgtEl>
                                          <p:spTgt spid="1031"/>
                                        </p:tgtEl>
                                        <p:attrNameLst>
                                          <p:attrName>style.visibility</p:attrName>
                                        </p:attrNameLst>
                                      </p:cBhvr>
                                      <p:to>
                                        <p:strVal val="visible"/>
                                      </p:to>
                                    </p:set>
                                    <p:animEffect transition="in" filter="fade">
                                      <p:cBhvr>
                                        <p:cTn id="31" dur="500"/>
                                        <p:tgtEl>
                                          <p:spTgt spid="1031"/>
                                        </p:tgtEl>
                                      </p:cBhvr>
                                    </p:animEffect>
                                  </p:childTnLst>
                                </p:cTn>
                              </p:par>
                              <p:par>
                                <p:cTn id="32" presetID="10" presetClass="entr" presetSubtype="0" fill="hold" nodeType="withEffect">
                                  <p:stCondLst>
                                    <p:cond delay="45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nodeType="withEffect">
                                  <p:stCondLst>
                                    <p:cond delay="5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55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500"/>
                                        <p:tgtEl>
                                          <p:spTgt spid="1026"/>
                                        </p:tgtEl>
                                      </p:cBhvr>
                                    </p:animEffect>
                                  </p:childTnLst>
                                </p:cTn>
                              </p:par>
                              <p:par>
                                <p:cTn id="41" presetID="10" presetClass="entr" presetSubtype="0" fill="hold" nodeType="withEffect">
                                  <p:stCondLst>
                                    <p:cond delay="6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nodeType="withEffect">
                                  <p:stCondLst>
                                    <p:cond delay="650"/>
                                  </p:stCondLst>
                                  <p:childTnLst>
                                    <p:set>
                                      <p:cBhvr>
                                        <p:cTn id="45" dur="1" fill="hold">
                                          <p:stCondLst>
                                            <p:cond delay="0"/>
                                          </p:stCondLst>
                                        </p:cTn>
                                        <p:tgtEl>
                                          <p:spTgt spid="1053"/>
                                        </p:tgtEl>
                                        <p:attrNameLst>
                                          <p:attrName>style.visibility</p:attrName>
                                        </p:attrNameLst>
                                      </p:cBhvr>
                                      <p:to>
                                        <p:strVal val="visible"/>
                                      </p:to>
                                    </p:set>
                                    <p:animEffect transition="in" filter="fade">
                                      <p:cBhvr>
                                        <p:cTn id="46" dur="500"/>
                                        <p:tgtEl>
                                          <p:spTgt spid="1053"/>
                                        </p:tgtEl>
                                      </p:cBhvr>
                                    </p:animEffect>
                                  </p:childTnLst>
                                </p:cTn>
                              </p:par>
                              <p:par>
                                <p:cTn id="47" presetID="10" presetClass="entr" presetSubtype="0" fill="hold" nodeType="withEffect">
                                  <p:stCondLst>
                                    <p:cond delay="700"/>
                                  </p:stCondLst>
                                  <p:childTnLst>
                                    <p:set>
                                      <p:cBhvr>
                                        <p:cTn id="48" dur="1" fill="hold">
                                          <p:stCondLst>
                                            <p:cond delay="0"/>
                                          </p:stCondLst>
                                        </p:cTn>
                                        <p:tgtEl>
                                          <p:spTgt spid="1044"/>
                                        </p:tgtEl>
                                        <p:attrNameLst>
                                          <p:attrName>style.visibility</p:attrName>
                                        </p:attrNameLst>
                                      </p:cBhvr>
                                      <p:to>
                                        <p:strVal val="visible"/>
                                      </p:to>
                                    </p:set>
                                    <p:animEffect transition="in" filter="fade">
                                      <p:cBhvr>
                                        <p:cTn id="49" dur="500"/>
                                        <p:tgtEl>
                                          <p:spTgt spid="1044"/>
                                        </p:tgtEl>
                                      </p:cBhvr>
                                    </p:animEffect>
                                  </p:childTnLst>
                                </p:cTn>
                              </p:par>
                              <p:par>
                                <p:cTn id="50" presetID="10" presetClass="entr" presetSubtype="0" fill="hold" nodeType="withEffect">
                                  <p:stCondLst>
                                    <p:cond delay="750"/>
                                  </p:stCondLst>
                                  <p:childTnLst>
                                    <p:set>
                                      <p:cBhvr>
                                        <p:cTn id="51" dur="1" fill="hold">
                                          <p:stCondLst>
                                            <p:cond delay="0"/>
                                          </p:stCondLst>
                                        </p:cTn>
                                        <p:tgtEl>
                                          <p:spTgt spid="1051"/>
                                        </p:tgtEl>
                                        <p:attrNameLst>
                                          <p:attrName>style.visibility</p:attrName>
                                        </p:attrNameLst>
                                      </p:cBhvr>
                                      <p:to>
                                        <p:strVal val="visible"/>
                                      </p:to>
                                    </p:set>
                                    <p:animEffect transition="in" filter="fade">
                                      <p:cBhvr>
                                        <p:cTn id="52" dur="500"/>
                                        <p:tgtEl>
                                          <p:spTgt spid="1051"/>
                                        </p:tgtEl>
                                      </p:cBhvr>
                                    </p:animEffect>
                                  </p:childTnLst>
                                </p:cTn>
                              </p:par>
                              <p:par>
                                <p:cTn id="53" presetID="10" presetClass="entr" presetSubtype="0" fill="hold" nodeType="withEffect">
                                  <p:stCondLst>
                                    <p:cond delay="80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nodeType="withEffect">
                                  <p:stCondLst>
                                    <p:cond delay="850"/>
                                  </p:stCondLst>
                                  <p:childTnLst>
                                    <p:set>
                                      <p:cBhvr>
                                        <p:cTn id="57" dur="1" fill="hold">
                                          <p:stCondLst>
                                            <p:cond delay="0"/>
                                          </p:stCondLst>
                                        </p:cTn>
                                        <p:tgtEl>
                                          <p:spTgt spid="1054"/>
                                        </p:tgtEl>
                                        <p:attrNameLst>
                                          <p:attrName>style.visibility</p:attrName>
                                        </p:attrNameLst>
                                      </p:cBhvr>
                                      <p:to>
                                        <p:strVal val="visible"/>
                                      </p:to>
                                    </p:set>
                                    <p:animEffect transition="in" filter="fade">
                                      <p:cBhvr>
                                        <p:cTn id="58" dur="500"/>
                                        <p:tgtEl>
                                          <p:spTgt spid="1054"/>
                                        </p:tgtEl>
                                      </p:cBhvr>
                                    </p:animEffect>
                                  </p:childTnLst>
                                </p:cTn>
                              </p:par>
                              <p:par>
                                <p:cTn id="59" presetID="10" presetClass="entr" presetSubtype="0" fill="hold" nodeType="withEffect">
                                  <p:stCondLst>
                                    <p:cond delay="900"/>
                                  </p:stCondLst>
                                  <p:childTnLst>
                                    <p:set>
                                      <p:cBhvr>
                                        <p:cTn id="60" dur="1" fill="hold">
                                          <p:stCondLst>
                                            <p:cond delay="0"/>
                                          </p:stCondLst>
                                        </p:cTn>
                                        <p:tgtEl>
                                          <p:spTgt spid="1061"/>
                                        </p:tgtEl>
                                        <p:attrNameLst>
                                          <p:attrName>style.visibility</p:attrName>
                                        </p:attrNameLst>
                                      </p:cBhvr>
                                      <p:to>
                                        <p:strVal val="visible"/>
                                      </p:to>
                                    </p:set>
                                    <p:animEffect transition="in" filter="fade">
                                      <p:cBhvr>
                                        <p:cTn id="61" dur="500"/>
                                        <p:tgtEl>
                                          <p:spTgt spid="1061"/>
                                        </p:tgtEl>
                                      </p:cBhvr>
                                    </p:animEffect>
                                  </p:childTnLst>
                                </p:cTn>
                              </p:par>
                              <p:par>
                                <p:cTn id="62" presetID="10" presetClass="entr" presetSubtype="0" fill="hold" nodeType="withEffect">
                                  <p:stCondLst>
                                    <p:cond delay="95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nodeType="withEffect">
                                  <p:stCondLst>
                                    <p:cond delay="1000"/>
                                  </p:stCondLst>
                                  <p:childTnLst>
                                    <p:set>
                                      <p:cBhvr>
                                        <p:cTn id="66" dur="1" fill="hold">
                                          <p:stCondLst>
                                            <p:cond delay="0"/>
                                          </p:stCondLst>
                                        </p:cTn>
                                        <p:tgtEl>
                                          <p:spTgt spid="1049"/>
                                        </p:tgtEl>
                                        <p:attrNameLst>
                                          <p:attrName>style.visibility</p:attrName>
                                        </p:attrNameLst>
                                      </p:cBhvr>
                                      <p:to>
                                        <p:strVal val="visible"/>
                                      </p:to>
                                    </p:set>
                                    <p:animEffect transition="in" filter="fade">
                                      <p:cBhvr>
                                        <p:cTn id="67" dur="500"/>
                                        <p:tgtEl>
                                          <p:spTgt spid="1049"/>
                                        </p:tgtEl>
                                      </p:cBhvr>
                                    </p:animEffect>
                                  </p:childTnLst>
                                </p:cTn>
                              </p:par>
                              <p:par>
                                <p:cTn id="68" presetID="10" presetClass="entr" presetSubtype="0" fill="hold" nodeType="withEffect">
                                  <p:stCondLst>
                                    <p:cond delay="1050"/>
                                  </p:stCondLst>
                                  <p:childTnLst>
                                    <p:set>
                                      <p:cBhvr>
                                        <p:cTn id="69" dur="1" fill="hold">
                                          <p:stCondLst>
                                            <p:cond delay="0"/>
                                          </p:stCondLst>
                                        </p:cTn>
                                        <p:tgtEl>
                                          <p:spTgt spid="1045"/>
                                        </p:tgtEl>
                                        <p:attrNameLst>
                                          <p:attrName>style.visibility</p:attrName>
                                        </p:attrNameLst>
                                      </p:cBhvr>
                                      <p:to>
                                        <p:strVal val="visible"/>
                                      </p:to>
                                    </p:set>
                                    <p:animEffect transition="in" filter="fade">
                                      <p:cBhvr>
                                        <p:cTn id="70" dur="500"/>
                                        <p:tgtEl>
                                          <p:spTgt spid="1045"/>
                                        </p:tgtEl>
                                      </p:cBhvr>
                                    </p:animEffect>
                                  </p:childTnLst>
                                </p:cTn>
                              </p:par>
                              <p:par>
                                <p:cTn id="71" presetID="10" presetClass="entr" presetSubtype="0" fill="hold" nodeType="withEffect">
                                  <p:stCondLst>
                                    <p:cond delay="110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par>
                                <p:cTn id="74" presetID="10" presetClass="entr" presetSubtype="0" fill="hold" nodeType="withEffect">
                                  <p:stCondLst>
                                    <p:cond delay="1150"/>
                                  </p:stCondLst>
                                  <p:childTnLst>
                                    <p:set>
                                      <p:cBhvr>
                                        <p:cTn id="75" dur="1" fill="hold">
                                          <p:stCondLst>
                                            <p:cond delay="0"/>
                                          </p:stCondLst>
                                        </p:cTn>
                                        <p:tgtEl>
                                          <p:spTgt spid="1042"/>
                                        </p:tgtEl>
                                        <p:attrNameLst>
                                          <p:attrName>style.visibility</p:attrName>
                                        </p:attrNameLst>
                                      </p:cBhvr>
                                      <p:to>
                                        <p:strVal val="visible"/>
                                      </p:to>
                                    </p:set>
                                    <p:animEffect transition="in" filter="fade">
                                      <p:cBhvr>
                                        <p:cTn id="76"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ECEEB"/>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3958F99-AB10-EECA-103E-155A72DD80DD}"/>
              </a:ext>
            </a:extLst>
          </p:cNvPr>
          <p:cNvSpPr/>
          <p:nvPr/>
        </p:nvSpPr>
        <p:spPr>
          <a:xfrm>
            <a:off x="-2719698" y="1202262"/>
            <a:ext cx="5773794" cy="5436282"/>
          </a:xfrm>
          <a:prstGeom prst="ellipse">
            <a:avLst/>
          </a:prstGeom>
          <a:gradFill>
            <a:gsLst>
              <a:gs pos="0">
                <a:schemeClr val="bg1">
                  <a:lumMod val="95000"/>
                </a:schemeClr>
              </a:gs>
              <a:gs pos="100000">
                <a:schemeClr val="bg2">
                  <a:lumMod val="25000"/>
                </a:schemeClr>
              </a:gs>
            </a:gsLst>
            <a:lin ang="5400000" scaled="1"/>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13055B0-1D1D-479E-8309-2517F29CC38D}"/>
              </a:ext>
            </a:extLst>
          </p:cNvPr>
          <p:cNvSpPr>
            <a:spLocks noGrp="1"/>
          </p:cNvSpPr>
          <p:nvPr>
            <p:ph type="title"/>
          </p:nvPr>
        </p:nvSpPr>
        <p:spPr>
          <a:xfrm>
            <a:off x="1088136" y="109376"/>
            <a:ext cx="10515600" cy="1325563"/>
          </a:xfrm>
        </p:spPr>
        <p:txBody>
          <a:bodyPr/>
          <a:lstStyle/>
          <a:p>
            <a:r>
              <a:rPr lang="en-GB" dirty="0">
                <a:solidFill>
                  <a:schemeClr val="tx1">
                    <a:lumMod val="75000"/>
                    <a:lumOff val="25000"/>
                  </a:schemeClr>
                </a:solidFill>
                <a:latin typeface="Segoe UI" panose="020B0502040204020203" pitchFamily="34" charset="0"/>
                <a:ea typeface="Verdana" panose="020B0604030504040204" pitchFamily="34" charset="0"/>
                <a:cs typeface="Segoe UI" panose="020B0502040204020203" pitchFamily="34" charset="0"/>
              </a:rPr>
              <a:t>Agenda</a:t>
            </a:r>
          </a:p>
        </p:txBody>
      </p:sp>
      <p:sp>
        <p:nvSpPr>
          <p:cNvPr id="5" name="Arc 4">
            <a:extLst>
              <a:ext uri="{FF2B5EF4-FFF2-40B4-BE49-F238E27FC236}">
                <a16:creationId xmlns:a16="http://schemas.microsoft.com/office/drawing/2014/main" id="{F689B6F6-286F-02D8-1E50-48AE397D9F50}"/>
              </a:ext>
            </a:extLst>
          </p:cNvPr>
          <p:cNvSpPr/>
          <p:nvPr/>
        </p:nvSpPr>
        <p:spPr>
          <a:xfrm>
            <a:off x="-1508760" y="1088137"/>
            <a:ext cx="5193792" cy="5568695"/>
          </a:xfrm>
          <a:prstGeom prst="arc">
            <a:avLst>
              <a:gd name="adj1" fmla="val 18014937"/>
              <a:gd name="adj2" fmla="val 3497914"/>
            </a:avLst>
          </a:prstGeom>
          <a:noFill/>
          <a:ln w="76200">
            <a:gradFill>
              <a:gsLst>
                <a:gs pos="0">
                  <a:schemeClr val="bg1">
                    <a:lumMod val="85000"/>
                  </a:schemeClr>
                </a:gs>
                <a:gs pos="100000">
                  <a:schemeClr val="tx1">
                    <a:lumMod val="50000"/>
                    <a:lumOff val="50000"/>
                  </a:schemeClr>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2AB4186A-9417-35F0-283A-381F8A9CAD97}"/>
              </a:ext>
            </a:extLst>
          </p:cNvPr>
          <p:cNvSpPr/>
          <p:nvPr/>
        </p:nvSpPr>
        <p:spPr>
          <a:xfrm>
            <a:off x="3694176" y="1452415"/>
            <a:ext cx="4882896" cy="740471"/>
          </a:xfrm>
          <a:prstGeom prst="roundRect">
            <a:avLst>
              <a:gd name="adj" fmla="val 50000"/>
            </a:avLst>
          </a:prstGeom>
          <a:gradFill flip="none" rotWithShape="1">
            <a:gsLst>
              <a:gs pos="0">
                <a:srgbClr val="26C6CA"/>
              </a:gs>
              <a:gs pos="50000">
                <a:srgbClr val="21A8CE"/>
              </a:gs>
              <a:gs pos="100000">
                <a:srgbClr val="1C8CCC"/>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20C8A7EA-7874-4BB1-E7AE-919CDAE45F44}"/>
              </a:ext>
            </a:extLst>
          </p:cNvPr>
          <p:cNvGrpSpPr/>
          <p:nvPr/>
        </p:nvGrpSpPr>
        <p:grpSpPr>
          <a:xfrm>
            <a:off x="2697480" y="1368242"/>
            <a:ext cx="1911096" cy="908814"/>
            <a:chOff x="2816352" y="1477969"/>
            <a:chExt cx="1911096" cy="950969"/>
          </a:xfrm>
        </p:grpSpPr>
        <p:sp>
          <p:nvSpPr>
            <p:cNvPr id="6" name="Oval 5">
              <a:extLst>
                <a:ext uri="{FF2B5EF4-FFF2-40B4-BE49-F238E27FC236}">
                  <a16:creationId xmlns:a16="http://schemas.microsoft.com/office/drawing/2014/main" id="{788F783E-B9D5-7C25-34A3-56B876E6C681}"/>
                </a:ext>
              </a:extLst>
            </p:cNvPr>
            <p:cNvSpPr/>
            <p:nvPr/>
          </p:nvSpPr>
          <p:spPr>
            <a:xfrm>
              <a:off x="2816352" y="1785503"/>
              <a:ext cx="310896" cy="33590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E8A12954-1B3D-77E5-7D2D-168A0E6D3FBB}"/>
                </a:ext>
              </a:extLst>
            </p:cNvPr>
            <p:cNvCxnSpPr>
              <a:cxnSpLocks/>
            </p:cNvCxnSpPr>
            <p:nvPr/>
          </p:nvCxnSpPr>
          <p:spPr>
            <a:xfrm>
              <a:off x="3118104" y="1953455"/>
              <a:ext cx="557784"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0" name="Arc 9">
              <a:extLst>
                <a:ext uri="{FF2B5EF4-FFF2-40B4-BE49-F238E27FC236}">
                  <a16:creationId xmlns:a16="http://schemas.microsoft.com/office/drawing/2014/main" id="{79364790-7826-FD63-AD73-30E62BD98432}"/>
                </a:ext>
              </a:extLst>
            </p:cNvPr>
            <p:cNvSpPr/>
            <p:nvPr/>
          </p:nvSpPr>
          <p:spPr>
            <a:xfrm>
              <a:off x="3675888" y="1477969"/>
              <a:ext cx="1051560" cy="950969"/>
            </a:xfrm>
            <a:prstGeom prst="arc">
              <a:avLst>
                <a:gd name="adj1" fmla="val 5347552"/>
                <a:gd name="adj2" fmla="val 16171963"/>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grpSp>
      <p:sp>
        <p:nvSpPr>
          <p:cNvPr id="14" name="TextBox 13">
            <a:extLst>
              <a:ext uri="{FF2B5EF4-FFF2-40B4-BE49-F238E27FC236}">
                <a16:creationId xmlns:a16="http://schemas.microsoft.com/office/drawing/2014/main" id="{47C7EA00-DA4C-AF96-7953-953C7C937CCB}"/>
              </a:ext>
            </a:extLst>
          </p:cNvPr>
          <p:cNvSpPr txBox="1"/>
          <p:nvPr/>
        </p:nvSpPr>
        <p:spPr>
          <a:xfrm>
            <a:off x="4601341" y="1572634"/>
            <a:ext cx="3666744" cy="500026"/>
          </a:xfrm>
          <a:prstGeom prst="rect">
            <a:avLst/>
          </a:prstGeom>
          <a:noFill/>
        </p:spPr>
        <p:txBody>
          <a:bodyPr wrap="square" rtlCol="0">
            <a:spAutoFit/>
          </a:bodyPr>
          <a:lstStyle/>
          <a:p>
            <a:r>
              <a:rPr lang="en-GB" sz="2800" dirty="0">
                <a:solidFill>
                  <a:schemeClr val="bg1">
                    <a:lumMod val="95000"/>
                  </a:schemeClr>
                </a:solidFill>
                <a:latin typeface="Aptos" panose="020B0004020202020204" pitchFamily="34" charset="0"/>
              </a:rPr>
              <a:t>Company Info</a:t>
            </a:r>
          </a:p>
        </p:txBody>
      </p:sp>
      <p:sp>
        <p:nvSpPr>
          <p:cNvPr id="12" name="Oval 11">
            <a:extLst>
              <a:ext uri="{FF2B5EF4-FFF2-40B4-BE49-F238E27FC236}">
                <a16:creationId xmlns:a16="http://schemas.microsoft.com/office/drawing/2014/main" id="{C51A4142-3C85-7869-C226-B042A131A37E}"/>
              </a:ext>
            </a:extLst>
          </p:cNvPr>
          <p:cNvSpPr/>
          <p:nvPr/>
        </p:nvSpPr>
        <p:spPr>
          <a:xfrm>
            <a:off x="3803904" y="1536861"/>
            <a:ext cx="621792" cy="57607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5A665610-AEF7-5552-E8ED-E15FD34E14CF}"/>
              </a:ext>
            </a:extLst>
          </p:cNvPr>
          <p:cNvSpPr txBox="1"/>
          <p:nvPr/>
        </p:nvSpPr>
        <p:spPr>
          <a:xfrm>
            <a:off x="3879342" y="1547380"/>
            <a:ext cx="352044" cy="558853"/>
          </a:xfrm>
          <a:prstGeom prst="rect">
            <a:avLst/>
          </a:prstGeom>
          <a:noFill/>
        </p:spPr>
        <p:txBody>
          <a:bodyPr wrap="square" rtlCol="0">
            <a:spAutoFit/>
          </a:bodyPr>
          <a:lstStyle/>
          <a:p>
            <a:r>
              <a:rPr lang="en-GB" sz="3200" dirty="0">
                <a:solidFill>
                  <a:schemeClr val="accent2"/>
                </a:solidFill>
                <a:latin typeface="Arial Black" panose="020B0A04020102020204" pitchFamily="34" charset="0"/>
                <a:ea typeface="Verdana" panose="020B0604030504040204" pitchFamily="34" charset="0"/>
              </a:rPr>
              <a:t>1</a:t>
            </a:r>
          </a:p>
        </p:txBody>
      </p:sp>
      <p:grpSp>
        <p:nvGrpSpPr>
          <p:cNvPr id="29" name="Group 28">
            <a:extLst>
              <a:ext uri="{FF2B5EF4-FFF2-40B4-BE49-F238E27FC236}">
                <a16:creationId xmlns:a16="http://schemas.microsoft.com/office/drawing/2014/main" id="{D30C4527-8923-8848-BE1F-98E178BC6A4B}"/>
              </a:ext>
            </a:extLst>
          </p:cNvPr>
          <p:cNvGrpSpPr/>
          <p:nvPr/>
        </p:nvGrpSpPr>
        <p:grpSpPr>
          <a:xfrm>
            <a:off x="4347972" y="2469075"/>
            <a:ext cx="4882896" cy="740471"/>
            <a:chOff x="4375404" y="2642811"/>
            <a:chExt cx="4882896" cy="740471"/>
          </a:xfrm>
        </p:grpSpPr>
        <p:sp>
          <p:nvSpPr>
            <p:cNvPr id="17" name="Rectangle: Rounded Corners 16">
              <a:extLst>
                <a:ext uri="{FF2B5EF4-FFF2-40B4-BE49-F238E27FC236}">
                  <a16:creationId xmlns:a16="http://schemas.microsoft.com/office/drawing/2014/main" id="{371E7712-3420-DDC5-551D-0CE94F59A4C6}"/>
                </a:ext>
              </a:extLst>
            </p:cNvPr>
            <p:cNvSpPr/>
            <p:nvPr/>
          </p:nvSpPr>
          <p:spPr>
            <a:xfrm>
              <a:off x="4375404" y="2642811"/>
              <a:ext cx="4882896" cy="740471"/>
            </a:xfrm>
            <a:prstGeom prst="roundRect">
              <a:avLst>
                <a:gd name="adj" fmla="val 50000"/>
              </a:avLst>
            </a:prstGeom>
            <a:gradFill flip="none" rotWithShape="1">
              <a:gsLst>
                <a:gs pos="0">
                  <a:srgbClr val="26C6CA"/>
                </a:gs>
                <a:gs pos="50000">
                  <a:srgbClr val="21A8CE"/>
                </a:gs>
                <a:gs pos="100000">
                  <a:srgbClr val="1C8CCC"/>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3821B68F-1F42-3754-89D7-DDF3B84DF0AC}"/>
                </a:ext>
              </a:extLst>
            </p:cNvPr>
            <p:cNvSpPr txBox="1"/>
            <p:nvPr/>
          </p:nvSpPr>
          <p:spPr>
            <a:xfrm>
              <a:off x="5293202" y="2768607"/>
              <a:ext cx="3666744" cy="523220"/>
            </a:xfrm>
            <a:prstGeom prst="rect">
              <a:avLst/>
            </a:prstGeom>
            <a:noFill/>
          </p:spPr>
          <p:txBody>
            <a:bodyPr wrap="square" rtlCol="0">
              <a:spAutoFit/>
            </a:bodyPr>
            <a:lstStyle/>
            <a:p>
              <a:r>
                <a:rPr lang="en-GB" sz="2800" dirty="0">
                  <a:solidFill>
                    <a:schemeClr val="bg1">
                      <a:lumMod val="95000"/>
                    </a:schemeClr>
                  </a:solidFill>
                  <a:latin typeface="Aptos" panose="020B0004020202020204" pitchFamily="34" charset="0"/>
                </a:rPr>
                <a:t>Was it a success?</a:t>
              </a:r>
            </a:p>
          </p:txBody>
        </p:sp>
        <p:sp>
          <p:nvSpPr>
            <p:cNvPr id="24" name="Oval 23">
              <a:extLst>
                <a:ext uri="{FF2B5EF4-FFF2-40B4-BE49-F238E27FC236}">
                  <a16:creationId xmlns:a16="http://schemas.microsoft.com/office/drawing/2014/main" id="{E1AFE205-920A-A04B-04AA-B6A964F79432}"/>
                </a:ext>
              </a:extLst>
            </p:cNvPr>
            <p:cNvSpPr/>
            <p:nvPr/>
          </p:nvSpPr>
          <p:spPr>
            <a:xfrm>
              <a:off x="4498848" y="2742181"/>
              <a:ext cx="621792" cy="5505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85631307-BAA4-33F8-853D-6AF5F2C4466D}"/>
                </a:ext>
              </a:extLst>
            </p:cNvPr>
            <p:cNvSpPr txBox="1"/>
            <p:nvPr/>
          </p:nvSpPr>
          <p:spPr>
            <a:xfrm>
              <a:off x="4633722" y="2742181"/>
              <a:ext cx="352044" cy="584775"/>
            </a:xfrm>
            <a:prstGeom prst="rect">
              <a:avLst/>
            </a:prstGeom>
            <a:noFill/>
          </p:spPr>
          <p:txBody>
            <a:bodyPr wrap="square" rtlCol="0">
              <a:spAutoFit/>
            </a:bodyPr>
            <a:lstStyle/>
            <a:p>
              <a:pPr algn="ctr"/>
              <a:r>
                <a:rPr lang="en-GB" sz="3200" dirty="0">
                  <a:solidFill>
                    <a:schemeClr val="accent2"/>
                  </a:solidFill>
                  <a:latin typeface="Arial Black" panose="020B0A04020102020204" pitchFamily="34" charset="0"/>
                  <a:ea typeface="Verdana" panose="020B0604030504040204" pitchFamily="34" charset="0"/>
                </a:rPr>
                <a:t>2</a:t>
              </a:r>
            </a:p>
          </p:txBody>
        </p:sp>
      </p:grpSp>
      <p:grpSp>
        <p:nvGrpSpPr>
          <p:cNvPr id="25" name="Group 24">
            <a:extLst>
              <a:ext uri="{FF2B5EF4-FFF2-40B4-BE49-F238E27FC236}">
                <a16:creationId xmlns:a16="http://schemas.microsoft.com/office/drawing/2014/main" id="{0A314762-D16C-4D1B-4D79-5DCDC7AECB3F}"/>
              </a:ext>
            </a:extLst>
          </p:cNvPr>
          <p:cNvGrpSpPr/>
          <p:nvPr/>
        </p:nvGrpSpPr>
        <p:grpSpPr>
          <a:xfrm>
            <a:off x="3348990" y="2382699"/>
            <a:ext cx="1911096" cy="908814"/>
            <a:chOff x="2816352" y="1477969"/>
            <a:chExt cx="1911096" cy="950969"/>
          </a:xfrm>
        </p:grpSpPr>
        <p:sp>
          <p:nvSpPr>
            <p:cNvPr id="26" name="Oval 25">
              <a:extLst>
                <a:ext uri="{FF2B5EF4-FFF2-40B4-BE49-F238E27FC236}">
                  <a16:creationId xmlns:a16="http://schemas.microsoft.com/office/drawing/2014/main" id="{7FA4B5CA-7A9D-117F-081C-2D0B20492128}"/>
                </a:ext>
              </a:extLst>
            </p:cNvPr>
            <p:cNvSpPr/>
            <p:nvPr/>
          </p:nvSpPr>
          <p:spPr>
            <a:xfrm>
              <a:off x="2816352" y="1785503"/>
              <a:ext cx="310896" cy="33590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a:extLst>
                <a:ext uri="{FF2B5EF4-FFF2-40B4-BE49-F238E27FC236}">
                  <a16:creationId xmlns:a16="http://schemas.microsoft.com/office/drawing/2014/main" id="{6F5F87F5-21E2-05C1-7A56-8ED9CD739230}"/>
                </a:ext>
              </a:extLst>
            </p:cNvPr>
            <p:cNvCxnSpPr>
              <a:cxnSpLocks/>
            </p:cNvCxnSpPr>
            <p:nvPr/>
          </p:nvCxnSpPr>
          <p:spPr>
            <a:xfrm>
              <a:off x="3118104" y="1953455"/>
              <a:ext cx="557784"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8" name="Arc 27">
              <a:extLst>
                <a:ext uri="{FF2B5EF4-FFF2-40B4-BE49-F238E27FC236}">
                  <a16:creationId xmlns:a16="http://schemas.microsoft.com/office/drawing/2014/main" id="{C12DA34D-DA14-9AA8-8102-CD17AD894842}"/>
                </a:ext>
              </a:extLst>
            </p:cNvPr>
            <p:cNvSpPr/>
            <p:nvPr/>
          </p:nvSpPr>
          <p:spPr>
            <a:xfrm>
              <a:off x="3675888" y="1477969"/>
              <a:ext cx="1051560" cy="950969"/>
            </a:xfrm>
            <a:prstGeom prst="arc">
              <a:avLst>
                <a:gd name="adj1" fmla="val 5347552"/>
                <a:gd name="adj2" fmla="val 16171963"/>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grpSp>
      <p:grpSp>
        <p:nvGrpSpPr>
          <p:cNvPr id="30" name="Group 29">
            <a:extLst>
              <a:ext uri="{FF2B5EF4-FFF2-40B4-BE49-F238E27FC236}">
                <a16:creationId xmlns:a16="http://schemas.microsoft.com/office/drawing/2014/main" id="{C30367BD-A280-9D39-8015-4C47E5F2ADC2}"/>
              </a:ext>
            </a:extLst>
          </p:cNvPr>
          <p:cNvGrpSpPr/>
          <p:nvPr/>
        </p:nvGrpSpPr>
        <p:grpSpPr>
          <a:xfrm>
            <a:off x="4545332" y="3512982"/>
            <a:ext cx="4882896" cy="740471"/>
            <a:chOff x="4375404" y="2642811"/>
            <a:chExt cx="4882896" cy="740471"/>
          </a:xfrm>
        </p:grpSpPr>
        <p:sp>
          <p:nvSpPr>
            <p:cNvPr id="31" name="Rectangle: Rounded Corners 30">
              <a:extLst>
                <a:ext uri="{FF2B5EF4-FFF2-40B4-BE49-F238E27FC236}">
                  <a16:creationId xmlns:a16="http://schemas.microsoft.com/office/drawing/2014/main" id="{301B17C9-B695-BD82-C54D-1DBD5E15B4C3}"/>
                </a:ext>
              </a:extLst>
            </p:cNvPr>
            <p:cNvSpPr/>
            <p:nvPr/>
          </p:nvSpPr>
          <p:spPr>
            <a:xfrm>
              <a:off x="4375404" y="2642811"/>
              <a:ext cx="4882896" cy="740471"/>
            </a:xfrm>
            <a:prstGeom prst="roundRect">
              <a:avLst>
                <a:gd name="adj" fmla="val 50000"/>
              </a:avLst>
            </a:prstGeom>
            <a:gradFill flip="none" rotWithShape="1">
              <a:gsLst>
                <a:gs pos="0">
                  <a:srgbClr val="26C6CA"/>
                </a:gs>
                <a:gs pos="50000">
                  <a:srgbClr val="21A8CE"/>
                </a:gs>
                <a:gs pos="100000">
                  <a:srgbClr val="1C8CCC"/>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05100CC1-9148-6129-CFB9-42FCC9AB3DA8}"/>
                </a:ext>
              </a:extLst>
            </p:cNvPr>
            <p:cNvSpPr txBox="1"/>
            <p:nvPr/>
          </p:nvSpPr>
          <p:spPr>
            <a:xfrm>
              <a:off x="5271936" y="2768607"/>
              <a:ext cx="3666744" cy="523220"/>
            </a:xfrm>
            <a:prstGeom prst="rect">
              <a:avLst/>
            </a:prstGeom>
            <a:noFill/>
          </p:spPr>
          <p:txBody>
            <a:bodyPr wrap="square" rtlCol="0">
              <a:spAutoFit/>
            </a:bodyPr>
            <a:lstStyle/>
            <a:p>
              <a:r>
                <a:rPr lang="en-GB" sz="2800" dirty="0">
                  <a:solidFill>
                    <a:schemeClr val="bg1">
                      <a:lumMod val="95000"/>
                    </a:schemeClr>
                  </a:solidFill>
                  <a:latin typeface="Aptos" panose="020B0004020202020204" pitchFamily="34" charset="0"/>
                </a:rPr>
                <a:t>Development Process</a:t>
              </a:r>
            </a:p>
          </p:txBody>
        </p:sp>
        <p:sp>
          <p:nvSpPr>
            <p:cNvPr id="33" name="Oval 32">
              <a:extLst>
                <a:ext uri="{FF2B5EF4-FFF2-40B4-BE49-F238E27FC236}">
                  <a16:creationId xmlns:a16="http://schemas.microsoft.com/office/drawing/2014/main" id="{853D1180-2312-FDD9-A872-0326A2C577B3}"/>
                </a:ext>
              </a:extLst>
            </p:cNvPr>
            <p:cNvSpPr/>
            <p:nvPr/>
          </p:nvSpPr>
          <p:spPr>
            <a:xfrm>
              <a:off x="4498848" y="2742181"/>
              <a:ext cx="621792" cy="5505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58250D87-3CB4-82F5-F675-B0DBE3A2138C}"/>
                </a:ext>
              </a:extLst>
            </p:cNvPr>
            <p:cNvSpPr txBox="1"/>
            <p:nvPr/>
          </p:nvSpPr>
          <p:spPr>
            <a:xfrm>
              <a:off x="4633722" y="2742181"/>
              <a:ext cx="352044" cy="584775"/>
            </a:xfrm>
            <a:prstGeom prst="rect">
              <a:avLst/>
            </a:prstGeom>
            <a:noFill/>
          </p:spPr>
          <p:txBody>
            <a:bodyPr wrap="square" rtlCol="0">
              <a:spAutoFit/>
            </a:bodyPr>
            <a:lstStyle/>
            <a:p>
              <a:pPr algn="ctr"/>
              <a:r>
                <a:rPr lang="en-GB" sz="3200" dirty="0">
                  <a:solidFill>
                    <a:schemeClr val="accent2"/>
                  </a:solidFill>
                  <a:latin typeface="Arial Black" panose="020B0A04020102020204" pitchFamily="34" charset="0"/>
                  <a:ea typeface="Verdana" panose="020B0604030504040204" pitchFamily="34" charset="0"/>
                </a:rPr>
                <a:t>3</a:t>
              </a:r>
            </a:p>
          </p:txBody>
        </p:sp>
      </p:grpSp>
      <p:grpSp>
        <p:nvGrpSpPr>
          <p:cNvPr id="35" name="Group 34">
            <a:extLst>
              <a:ext uri="{FF2B5EF4-FFF2-40B4-BE49-F238E27FC236}">
                <a16:creationId xmlns:a16="http://schemas.microsoft.com/office/drawing/2014/main" id="{433B3265-4456-3F6F-87B6-1D9AEFA1A95D}"/>
              </a:ext>
            </a:extLst>
          </p:cNvPr>
          <p:cNvGrpSpPr/>
          <p:nvPr/>
        </p:nvGrpSpPr>
        <p:grpSpPr>
          <a:xfrm>
            <a:off x="3546350" y="3426606"/>
            <a:ext cx="1911096" cy="908814"/>
            <a:chOff x="2816352" y="1477969"/>
            <a:chExt cx="1911096" cy="950969"/>
          </a:xfrm>
        </p:grpSpPr>
        <p:sp>
          <p:nvSpPr>
            <p:cNvPr id="36" name="Oval 35">
              <a:extLst>
                <a:ext uri="{FF2B5EF4-FFF2-40B4-BE49-F238E27FC236}">
                  <a16:creationId xmlns:a16="http://schemas.microsoft.com/office/drawing/2014/main" id="{291012E2-53E0-BD6F-D83F-1136050601AB}"/>
                </a:ext>
              </a:extLst>
            </p:cNvPr>
            <p:cNvSpPr/>
            <p:nvPr/>
          </p:nvSpPr>
          <p:spPr>
            <a:xfrm>
              <a:off x="2816352" y="1785503"/>
              <a:ext cx="310896" cy="33590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9D43AF4F-C2CF-A9ED-B89F-7ACDF8CFDB0F}"/>
                </a:ext>
              </a:extLst>
            </p:cNvPr>
            <p:cNvCxnSpPr>
              <a:cxnSpLocks/>
            </p:cNvCxnSpPr>
            <p:nvPr/>
          </p:nvCxnSpPr>
          <p:spPr>
            <a:xfrm>
              <a:off x="3118104" y="1953455"/>
              <a:ext cx="557784"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8" name="Arc 37">
              <a:extLst>
                <a:ext uri="{FF2B5EF4-FFF2-40B4-BE49-F238E27FC236}">
                  <a16:creationId xmlns:a16="http://schemas.microsoft.com/office/drawing/2014/main" id="{624D96AD-9A23-8BC4-939F-5B7816B2EF40}"/>
                </a:ext>
              </a:extLst>
            </p:cNvPr>
            <p:cNvSpPr/>
            <p:nvPr/>
          </p:nvSpPr>
          <p:spPr>
            <a:xfrm>
              <a:off x="3675888" y="1477969"/>
              <a:ext cx="1051560" cy="950969"/>
            </a:xfrm>
            <a:prstGeom prst="arc">
              <a:avLst>
                <a:gd name="adj1" fmla="val 5347552"/>
                <a:gd name="adj2" fmla="val 16171963"/>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grpSp>
      <p:grpSp>
        <p:nvGrpSpPr>
          <p:cNvPr id="41" name="Group 40">
            <a:extLst>
              <a:ext uri="{FF2B5EF4-FFF2-40B4-BE49-F238E27FC236}">
                <a16:creationId xmlns:a16="http://schemas.microsoft.com/office/drawing/2014/main" id="{CBB2A3E7-8D20-2CCB-04A0-7987900BE380}"/>
              </a:ext>
            </a:extLst>
          </p:cNvPr>
          <p:cNvGrpSpPr/>
          <p:nvPr/>
        </p:nvGrpSpPr>
        <p:grpSpPr>
          <a:xfrm>
            <a:off x="4352965" y="4579099"/>
            <a:ext cx="4882896" cy="740471"/>
            <a:chOff x="4375404" y="2642811"/>
            <a:chExt cx="4882896" cy="740471"/>
          </a:xfrm>
        </p:grpSpPr>
        <p:sp>
          <p:nvSpPr>
            <p:cNvPr id="42" name="Rectangle: Rounded Corners 41">
              <a:extLst>
                <a:ext uri="{FF2B5EF4-FFF2-40B4-BE49-F238E27FC236}">
                  <a16:creationId xmlns:a16="http://schemas.microsoft.com/office/drawing/2014/main" id="{E69494AD-B2AA-8334-DA97-86E5E994A79D}"/>
                </a:ext>
              </a:extLst>
            </p:cNvPr>
            <p:cNvSpPr/>
            <p:nvPr/>
          </p:nvSpPr>
          <p:spPr>
            <a:xfrm>
              <a:off x="4375404" y="2642811"/>
              <a:ext cx="4882896" cy="740471"/>
            </a:xfrm>
            <a:prstGeom prst="roundRect">
              <a:avLst>
                <a:gd name="adj" fmla="val 50000"/>
              </a:avLst>
            </a:prstGeom>
            <a:gradFill flip="none" rotWithShape="1">
              <a:gsLst>
                <a:gs pos="0">
                  <a:srgbClr val="26C6CA"/>
                </a:gs>
                <a:gs pos="50000">
                  <a:srgbClr val="21A8CE"/>
                </a:gs>
                <a:gs pos="100000">
                  <a:srgbClr val="1C8CCC"/>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DB6FDB6A-4638-7E0A-3B30-E38278931086}"/>
                </a:ext>
              </a:extLst>
            </p:cNvPr>
            <p:cNvSpPr txBox="1"/>
            <p:nvPr/>
          </p:nvSpPr>
          <p:spPr>
            <a:xfrm>
              <a:off x="5271936" y="2768607"/>
              <a:ext cx="3666744" cy="523220"/>
            </a:xfrm>
            <a:prstGeom prst="rect">
              <a:avLst/>
            </a:prstGeom>
            <a:noFill/>
          </p:spPr>
          <p:txBody>
            <a:bodyPr wrap="square" rtlCol="0">
              <a:spAutoFit/>
            </a:bodyPr>
            <a:lstStyle/>
            <a:p>
              <a:r>
                <a:rPr lang="en-GB" sz="2800" dirty="0">
                  <a:solidFill>
                    <a:schemeClr val="bg1">
                      <a:lumMod val="95000"/>
                    </a:schemeClr>
                  </a:solidFill>
                  <a:latin typeface="Aptos" panose="020B0004020202020204" pitchFamily="34" charset="0"/>
                </a:rPr>
                <a:t>Project Demo</a:t>
              </a:r>
            </a:p>
          </p:txBody>
        </p:sp>
        <p:sp>
          <p:nvSpPr>
            <p:cNvPr id="44" name="Oval 43">
              <a:extLst>
                <a:ext uri="{FF2B5EF4-FFF2-40B4-BE49-F238E27FC236}">
                  <a16:creationId xmlns:a16="http://schemas.microsoft.com/office/drawing/2014/main" id="{1B34E09D-D00E-E094-D62E-F7B61E9B3B9D}"/>
                </a:ext>
              </a:extLst>
            </p:cNvPr>
            <p:cNvSpPr/>
            <p:nvPr/>
          </p:nvSpPr>
          <p:spPr>
            <a:xfrm>
              <a:off x="4498848" y="2742181"/>
              <a:ext cx="621792" cy="5505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1B17473C-00D4-8244-61C4-62AAAE2FD220}"/>
                </a:ext>
              </a:extLst>
            </p:cNvPr>
            <p:cNvSpPr txBox="1"/>
            <p:nvPr/>
          </p:nvSpPr>
          <p:spPr>
            <a:xfrm>
              <a:off x="4633722" y="2742181"/>
              <a:ext cx="352044" cy="584775"/>
            </a:xfrm>
            <a:prstGeom prst="rect">
              <a:avLst/>
            </a:prstGeom>
            <a:noFill/>
          </p:spPr>
          <p:txBody>
            <a:bodyPr wrap="square" rtlCol="0">
              <a:spAutoFit/>
            </a:bodyPr>
            <a:lstStyle/>
            <a:p>
              <a:pPr algn="ctr"/>
              <a:r>
                <a:rPr lang="en-GB" sz="3200" dirty="0">
                  <a:solidFill>
                    <a:schemeClr val="accent2"/>
                  </a:solidFill>
                  <a:latin typeface="Arial Black" panose="020B0A04020102020204" pitchFamily="34" charset="0"/>
                  <a:ea typeface="Verdana" panose="020B0604030504040204" pitchFamily="34" charset="0"/>
                </a:rPr>
                <a:t>4</a:t>
              </a:r>
            </a:p>
          </p:txBody>
        </p:sp>
      </p:grpSp>
      <p:grpSp>
        <p:nvGrpSpPr>
          <p:cNvPr id="46" name="Group 45">
            <a:extLst>
              <a:ext uri="{FF2B5EF4-FFF2-40B4-BE49-F238E27FC236}">
                <a16:creationId xmlns:a16="http://schemas.microsoft.com/office/drawing/2014/main" id="{682DAA13-80DC-2099-CDE0-A652C2235FDE}"/>
              </a:ext>
            </a:extLst>
          </p:cNvPr>
          <p:cNvGrpSpPr/>
          <p:nvPr/>
        </p:nvGrpSpPr>
        <p:grpSpPr>
          <a:xfrm>
            <a:off x="3353983" y="4492723"/>
            <a:ext cx="1911096" cy="908814"/>
            <a:chOff x="2816352" y="1477969"/>
            <a:chExt cx="1911096" cy="950969"/>
          </a:xfrm>
        </p:grpSpPr>
        <p:sp>
          <p:nvSpPr>
            <p:cNvPr id="47" name="Oval 46">
              <a:extLst>
                <a:ext uri="{FF2B5EF4-FFF2-40B4-BE49-F238E27FC236}">
                  <a16:creationId xmlns:a16="http://schemas.microsoft.com/office/drawing/2014/main" id="{AD6E017F-5411-C326-54C0-28BC28AA13D6}"/>
                </a:ext>
              </a:extLst>
            </p:cNvPr>
            <p:cNvSpPr/>
            <p:nvPr/>
          </p:nvSpPr>
          <p:spPr>
            <a:xfrm>
              <a:off x="2816352" y="1785503"/>
              <a:ext cx="310896" cy="33590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904F42D8-0906-D507-76BE-A4A98B5BD107}"/>
                </a:ext>
              </a:extLst>
            </p:cNvPr>
            <p:cNvCxnSpPr>
              <a:cxnSpLocks/>
            </p:cNvCxnSpPr>
            <p:nvPr/>
          </p:nvCxnSpPr>
          <p:spPr>
            <a:xfrm>
              <a:off x="3118104" y="1953455"/>
              <a:ext cx="557784"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49" name="Arc 48">
              <a:extLst>
                <a:ext uri="{FF2B5EF4-FFF2-40B4-BE49-F238E27FC236}">
                  <a16:creationId xmlns:a16="http://schemas.microsoft.com/office/drawing/2014/main" id="{D358CF60-6129-B47A-C878-FED9232670DD}"/>
                </a:ext>
              </a:extLst>
            </p:cNvPr>
            <p:cNvSpPr/>
            <p:nvPr/>
          </p:nvSpPr>
          <p:spPr>
            <a:xfrm>
              <a:off x="3675888" y="1477969"/>
              <a:ext cx="1051560" cy="950969"/>
            </a:xfrm>
            <a:prstGeom prst="arc">
              <a:avLst>
                <a:gd name="adj1" fmla="val 5347552"/>
                <a:gd name="adj2" fmla="val 16171963"/>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E20BAFC3-990E-3EDB-E9A9-6F9AB050D0E1}"/>
              </a:ext>
            </a:extLst>
          </p:cNvPr>
          <p:cNvGrpSpPr/>
          <p:nvPr/>
        </p:nvGrpSpPr>
        <p:grpSpPr>
          <a:xfrm>
            <a:off x="3694176" y="5561909"/>
            <a:ext cx="4882896" cy="740471"/>
            <a:chOff x="4375404" y="2642811"/>
            <a:chExt cx="4882896" cy="740471"/>
          </a:xfrm>
        </p:grpSpPr>
        <p:sp>
          <p:nvSpPr>
            <p:cNvPr id="51" name="Rectangle: Rounded Corners 50">
              <a:extLst>
                <a:ext uri="{FF2B5EF4-FFF2-40B4-BE49-F238E27FC236}">
                  <a16:creationId xmlns:a16="http://schemas.microsoft.com/office/drawing/2014/main" id="{3AA0DF76-E2A2-CB44-E1B6-9046453C183F}"/>
                </a:ext>
              </a:extLst>
            </p:cNvPr>
            <p:cNvSpPr/>
            <p:nvPr/>
          </p:nvSpPr>
          <p:spPr>
            <a:xfrm>
              <a:off x="4375404" y="2642811"/>
              <a:ext cx="4882896" cy="740471"/>
            </a:xfrm>
            <a:prstGeom prst="roundRect">
              <a:avLst>
                <a:gd name="adj" fmla="val 50000"/>
              </a:avLst>
            </a:prstGeom>
            <a:gradFill flip="none" rotWithShape="1">
              <a:gsLst>
                <a:gs pos="0">
                  <a:srgbClr val="26C6CA"/>
                </a:gs>
                <a:gs pos="50000">
                  <a:srgbClr val="21A8CE"/>
                </a:gs>
                <a:gs pos="100000">
                  <a:srgbClr val="1C8CCC"/>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28672BD9-5DBD-044E-35EA-0AB0762B45DE}"/>
                </a:ext>
              </a:extLst>
            </p:cNvPr>
            <p:cNvSpPr txBox="1"/>
            <p:nvPr/>
          </p:nvSpPr>
          <p:spPr>
            <a:xfrm>
              <a:off x="5271936" y="2768607"/>
              <a:ext cx="3666744" cy="523220"/>
            </a:xfrm>
            <a:prstGeom prst="rect">
              <a:avLst/>
            </a:prstGeom>
            <a:noFill/>
          </p:spPr>
          <p:txBody>
            <a:bodyPr wrap="square" rtlCol="0">
              <a:spAutoFit/>
            </a:bodyPr>
            <a:lstStyle/>
            <a:p>
              <a:r>
                <a:rPr lang="en-GB" sz="2800" dirty="0">
                  <a:solidFill>
                    <a:schemeClr val="bg1">
                      <a:lumMod val="95000"/>
                    </a:schemeClr>
                  </a:solidFill>
                  <a:latin typeface="Aptos" panose="020B0004020202020204" pitchFamily="34" charset="0"/>
                </a:rPr>
                <a:t>Future Development</a:t>
              </a:r>
            </a:p>
          </p:txBody>
        </p:sp>
        <p:sp>
          <p:nvSpPr>
            <p:cNvPr id="53" name="Oval 52">
              <a:extLst>
                <a:ext uri="{FF2B5EF4-FFF2-40B4-BE49-F238E27FC236}">
                  <a16:creationId xmlns:a16="http://schemas.microsoft.com/office/drawing/2014/main" id="{4C4EF129-5836-0A2A-8D6E-DB88BA7ED4B2}"/>
                </a:ext>
              </a:extLst>
            </p:cNvPr>
            <p:cNvSpPr/>
            <p:nvPr/>
          </p:nvSpPr>
          <p:spPr>
            <a:xfrm>
              <a:off x="4498848" y="2742181"/>
              <a:ext cx="621792" cy="55053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26FF06CA-23DB-004E-E65B-EC41EE893A80}"/>
                </a:ext>
              </a:extLst>
            </p:cNvPr>
            <p:cNvSpPr txBox="1"/>
            <p:nvPr/>
          </p:nvSpPr>
          <p:spPr>
            <a:xfrm>
              <a:off x="4633722" y="2742181"/>
              <a:ext cx="352044" cy="584775"/>
            </a:xfrm>
            <a:prstGeom prst="rect">
              <a:avLst/>
            </a:prstGeom>
            <a:noFill/>
          </p:spPr>
          <p:txBody>
            <a:bodyPr wrap="square" rtlCol="0">
              <a:spAutoFit/>
            </a:bodyPr>
            <a:lstStyle/>
            <a:p>
              <a:pPr algn="ctr"/>
              <a:r>
                <a:rPr lang="en-GB" sz="3200" dirty="0">
                  <a:solidFill>
                    <a:schemeClr val="accent2"/>
                  </a:solidFill>
                  <a:latin typeface="Arial Black" panose="020B0A04020102020204" pitchFamily="34" charset="0"/>
                  <a:ea typeface="Verdana" panose="020B0604030504040204" pitchFamily="34" charset="0"/>
                </a:rPr>
                <a:t>5</a:t>
              </a:r>
            </a:p>
          </p:txBody>
        </p:sp>
      </p:grpSp>
      <p:grpSp>
        <p:nvGrpSpPr>
          <p:cNvPr id="55" name="Group 54">
            <a:extLst>
              <a:ext uri="{FF2B5EF4-FFF2-40B4-BE49-F238E27FC236}">
                <a16:creationId xmlns:a16="http://schemas.microsoft.com/office/drawing/2014/main" id="{71109173-0AF1-A3A4-3FA3-64CA196CEA9A}"/>
              </a:ext>
            </a:extLst>
          </p:cNvPr>
          <p:cNvGrpSpPr/>
          <p:nvPr/>
        </p:nvGrpSpPr>
        <p:grpSpPr>
          <a:xfrm>
            <a:off x="2695194" y="5475533"/>
            <a:ext cx="1911096" cy="908814"/>
            <a:chOff x="2816352" y="1477969"/>
            <a:chExt cx="1911096" cy="950969"/>
          </a:xfrm>
        </p:grpSpPr>
        <p:sp>
          <p:nvSpPr>
            <p:cNvPr id="56" name="Oval 55">
              <a:extLst>
                <a:ext uri="{FF2B5EF4-FFF2-40B4-BE49-F238E27FC236}">
                  <a16:creationId xmlns:a16="http://schemas.microsoft.com/office/drawing/2014/main" id="{4355FE5F-ACD4-23B2-98BA-2EBE51C48930}"/>
                </a:ext>
              </a:extLst>
            </p:cNvPr>
            <p:cNvSpPr/>
            <p:nvPr/>
          </p:nvSpPr>
          <p:spPr>
            <a:xfrm>
              <a:off x="2816352" y="1785503"/>
              <a:ext cx="310896" cy="335904"/>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a:extLst>
                <a:ext uri="{FF2B5EF4-FFF2-40B4-BE49-F238E27FC236}">
                  <a16:creationId xmlns:a16="http://schemas.microsoft.com/office/drawing/2014/main" id="{0FB21F57-BA37-CED8-532C-582E25B9565B}"/>
                </a:ext>
              </a:extLst>
            </p:cNvPr>
            <p:cNvCxnSpPr>
              <a:cxnSpLocks/>
            </p:cNvCxnSpPr>
            <p:nvPr/>
          </p:nvCxnSpPr>
          <p:spPr>
            <a:xfrm>
              <a:off x="3118104" y="1953455"/>
              <a:ext cx="557784"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58" name="Arc 57">
              <a:extLst>
                <a:ext uri="{FF2B5EF4-FFF2-40B4-BE49-F238E27FC236}">
                  <a16:creationId xmlns:a16="http://schemas.microsoft.com/office/drawing/2014/main" id="{2F50BAFD-E5CE-F3AB-47C6-EE35DC37E237}"/>
                </a:ext>
              </a:extLst>
            </p:cNvPr>
            <p:cNvSpPr/>
            <p:nvPr/>
          </p:nvSpPr>
          <p:spPr>
            <a:xfrm>
              <a:off x="3675888" y="1477969"/>
              <a:ext cx="1051560" cy="950969"/>
            </a:xfrm>
            <a:prstGeom prst="arc">
              <a:avLst>
                <a:gd name="adj1" fmla="val 5347552"/>
                <a:gd name="adj2" fmla="val 16171963"/>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97804474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ECEEB"/>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26616DC0-DCCB-D04B-08F0-C6C2B400ADB1}"/>
              </a:ext>
            </a:extLst>
          </p:cNvPr>
          <p:cNvGrpSpPr/>
          <p:nvPr/>
        </p:nvGrpSpPr>
        <p:grpSpPr>
          <a:xfrm>
            <a:off x="-463512" y="2710"/>
            <a:ext cx="12655512" cy="6858000"/>
            <a:chOff x="-436619" y="0"/>
            <a:chExt cx="12655512" cy="6858000"/>
          </a:xfrm>
        </p:grpSpPr>
        <p:grpSp>
          <p:nvGrpSpPr>
            <p:cNvPr id="9" name="Group 8">
              <a:extLst>
                <a:ext uri="{FF2B5EF4-FFF2-40B4-BE49-F238E27FC236}">
                  <a16:creationId xmlns:a16="http://schemas.microsoft.com/office/drawing/2014/main" id="{4769EA36-95D1-6F54-8DA7-D13285A3564E}"/>
                </a:ext>
              </a:extLst>
            </p:cNvPr>
            <p:cNvGrpSpPr/>
            <p:nvPr/>
          </p:nvGrpSpPr>
          <p:grpSpPr>
            <a:xfrm>
              <a:off x="-436619" y="0"/>
              <a:ext cx="12655512" cy="6858000"/>
              <a:chOff x="-398036" y="-152400"/>
              <a:chExt cx="12458590" cy="6858000"/>
            </a:xfrm>
            <a:solidFill>
              <a:srgbClr val="123752"/>
            </a:solidFill>
          </p:grpSpPr>
          <p:sp>
            <p:nvSpPr>
              <p:cNvPr id="32" name="Rectangle 31">
                <a:extLst>
                  <a:ext uri="{FF2B5EF4-FFF2-40B4-BE49-F238E27FC236}">
                    <a16:creationId xmlns:a16="http://schemas.microsoft.com/office/drawing/2014/main" id="{669226AA-5DB8-A91F-B23D-F010CE9DEDF4}"/>
                  </a:ext>
                </a:extLst>
              </p:cNvPr>
              <p:cNvSpPr/>
              <p:nvPr/>
            </p:nvSpPr>
            <p:spPr>
              <a:xfrm>
                <a:off x="-398036" y="-152400"/>
                <a:ext cx="1245859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Isosceles Triangle 35">
                <a:extLst>
                  <a:ext uri="{FF2B5EF4-FFF2-40B4-BE49-F238E27FC236}">
                    <a16:creationId xmlns:a16="http://schemas.microsoft.com/office/drawing/2014/main" id="{50F93068-D603-F4C2-984F-D22DFC8F41FF}"/>
                  </a:ext>
                </a:extLst>
              </p:cNvPr>
              <p:cNvSpPr/>
              <p:nvPr/>
            </p:nvSpPr>
            <p:spPr>
              <a:xfrm rot="5400000">
                <a:off x="9075420" y="582930"/>
                <a:ext cx="548640" cy="411480"/>
              </a:xfrm>
              <a:prstGeom prs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9" name="TextBox 38">
              <a:extLst>
                <a:ext uri="{FF2B5EF4-FFF2-40B4-BE49-F238E27FC236}">
                  <a16:creationId xmlns:a16="http://schemas.microsoft.com/office/drawing/2014/main" id="{7ACF1F63-C4A0-D6F9-4665-1A8FDEF6FC5B}"/>
                </a:ext>
              </a:extLst>
            </p:cNvPr>
            <p:cNvSpPr txBox="1"/>
            <p:nvPr/>
          </p:nvSpPr>
          <p:spPr>
            <a:xfrm>
              <a:off x="9355447" y="1729740"/>
              <a:ext cx="2560439" cy="2800767"/>
            </a:xfrm>
            <a:prstGeom prst="rect">
              <a:avLst/>
            </a:prstGeom>
            <a:noFill/>
          </p:spPr>
          <p:txBody>
            <a:bodyPr wrap="square" rtlCol="0">
              <a:spAutoFit/>
            </a:bodyPr>
            <a:lstStyle/>
            <a:p>
              <a:r>
                <a:rPr lang="en-GB" sz="1600" dirty="0">
                  <a:solidFill>
                    <a:srgbClr val="FFFFFF"/>
                  </a:solidFill>
                  <a:latin typeface="Segoe UI" panose="020B0502040204020203" pitchFamily="34" charset="0"/>
                  <a:cs typeface="Segoe UI" panose="020B0502040204020203" pitchFamily="34" charset="0"/>
                </a:rPr>
                <a:t>Tascomp is a small UK technology company that mainly develop systems based on data collection and analysation for a large variety of customers. They offer three main products for customers: Prodigy, PlantRun and PAMS.</a:t>
              </a:r>
            </a:p>
            <a:p>
              <a:endParaRPr lang="en-GB" sz="1600" b="0" i="0" dirty="0">
                <a:solidFill>
                  <a:srgbClr val="FFFFFF"/>
                </a:solidFill>
                <a:effectLst/>
                <a:latin typeface="Segoe UI" panose="020B0502040204020203" pitchFamily="34" charset="0"/>
                <a:cs typeface="Segoe UI" panose="020B0502040204020203" pitchFamily="34" charset="0"/>
              </a:endParaRPr>
            </a:p>
            <a:p>
              <a:endParaRPr lang="en-GB" sz="1600" dirty="0">
                <a:solidFill>
                  <a:srgbClr val="FFFFFF"/>
                </a:solidFill>
                <a:latin typeface="Segoe UI" panose="020B0502040204020203" pitchFamily="34" charset="0"/>
                <a:cs typeface="Segoe UI" panose="020B0502040204020203" pitchFamily="34" charset="0"/>
              </a:endParaRPr>
            </a:p>
          </p:txBody>
        </p:sp>
        <p:cxnSp>
          <p:nvCxnSpPr>
            <p:cNvPr id="40" name="Straight Connector 39">
              <a:extLst>
                <a:ext uri="{FF2B5EF4-FFF2-40B4-BE49-F238E27FC236}">
                  <a16:creationId xmlns:a16="http://schemas.microsoft.com/office/drawing/2014/main" id="{46005C54-1479-7586-2D54-338A4D92DC15}"/>
                </a:ext>
              </a:extLst>
            </p:cNvPr>
            <p:cNvCxnSpPr/>
            <p:nvPr/>
          </p:nvCxnSpPr>
          <p:spPr>
            <a:xfrm>
              <a:off x="9435016" y="1582394"/>
              <a:ext cx="2345056"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41" name="Picture 40">
              <a:extLst>
                <a:ext uri="{FF2B5EF4-FFF2-40B4-BE49-F238E27FC236}">
                  <a16:creationId xmlns:a16="http://schemas.microsoft.com/office/drawing/2014/main" id="{53580218-6C74-129E-7A25-A363AA3FE3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0" b="98842" l="2761" r="97546">
                          <a14:foregroundMark x1="15951" y1="22394" x2="15951" y2="22394"/>
                          <a14:foregroundMark x1="26380" y1="14286" x2="26380" y2="14286"/>
                          <a14:foregroundMark x1="27607" y1="8880" x2="27607" y2="8880"/>
                          <a14:foregroundMark x1="27607" y1="2317" x2="27607" y2="2317"/>
                          <a14:foregroundMark x1="94172" y1="8880" x2="94172" y2="8880"/>
                          <a14:foregroundMark x1="40798" y1="95367" x2="40798" y2="95367"/>
                          <a14:foregroundMark x1="36503" y1="29344" x2="36503" y2="29344"/>
                          <a14:foregroundMark x1="34356" y1="34363" x2="34356" y2="34363"/>
                          <a14:foregroundMark x1="26994" y1="41313" x2="26994" y2="41313"/>
                          <a14:foregroundMark x1="27914" y1="46718" x2="27914" y2="46718"/>
                          <a14:foregroundMark x1="34049" y1="53668" x2="34049" y2="53668"/>
                          <a14:foregroundMark x1="15337" y1="98842" x2="15337" y2="98842"/>
                          <a14:foregroundMark x1="3067" y1="98842" x2="3067" y2="98842"/>
                          <a14:foregroundMark x1="15951" y1="91892" x2="15951" y2="91892"/>
                          <a14:foregroundMark x1="16871" y1="85714" x2="16871" y2="85714"/>
                          <a14:foregroundMark x1="18405" y1="79151" x2="18405" y2="79151"/>
                          <a14:foregroundMark x1="21779" y1="72587" x2="21779" y2="72587"/>
                          <a14:foregroundMark x1="28834" y1="66795" x2="28834" y2="66795"/>
                          <a14:foregroundMark x1="28528" y1="61004" x2="28528" y2="61004"/>
                          <a14:foregroundMark x1="97546" y1="0" x2="97546" y2="0"/>
                          <a14:backgroundMark x1="13497" y1="35907" x2="13497" y2="35907"/>
                          <a14:backgroundMark x1="13190" y1="35907" x2="13190" y2="35907"/>
                        </a14:backgroundRemoval>
                      </a14:imgEffect>
                    </a14:imgLayer>
                  </a14:imgProps>
                </a:ext>
                <a:ext uri="{28A0092B-C50C-407E-A947-70E740481C1C}">
                  <a14:useLocalDpi xmlns:a14="http://schemas.microsoft.com/office/drawing/2010/main" val="0"/>
                </a:ext>
              </a:extLst>
            </a:blip>
            <a:srcRect/>
            <a:stretch/>
          </p:blipFill>
          <p:spPr>
            <a:xfrm>
              <a:off x="9863696" y="124029"/>
              <a:ext cx="1614545" cy="1282721"/>
            </a:xfrm>
            <a:prstGeom prst="rect">
              <a:avLst/>
            </a:prstGeom>
            <a:noFill/>
          </p:spPr>
        </p:pic>
        <p:sp>
          <p:nvSpPr>
            <p:cNvPr id="43" name="Rectangle: Rounded Corners 42">
              <a:extLst>
                <a:ext uri="{FF2B5EF4-FFF2-40B4-BE49-F238E27FC236}">
                  <a16:creationId xmlns:a16="http://schemas.microsoft.com/office/drawing/2014/main" id="{AFFDC194-E437-B186-E541-7C686F2E844A}"/>
                </a:ext>
              </a:extLst>
            </p:cNvPr>
            <p:cNvSpPr/>
            <p:nvPr/>
          </p:nvSpPr>
          <p:spPr>
            <a:xfrm rot="20491215">
              <a:off x="9853362" y="4203622"/>
              <a:ext cx="2111848" cy="1196340"/>
            </a:xfrm>
            <a:prstGeom prst="roundRect">
              <a:avLst>
                <a:gd name="adj" fmla="val 8334"/>
              </a:avLst>
            </a:prstGeom>
            <a:blipFill>
              <a:blip r:embed="rId5"/>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Rectangle: Rounded Corners 41">
              <a:extLst>
                <a:ext uri="{FF2B5EF4-FFF2-40B4-BE49-F238E27FC236}">
                  <a16:creationId xmlns:a16="http://schemas.microsoft.com/office/drawing/2014/main" id="{BE7D1B1F-CD12-4D32-88B4-AACC032E9719}"/>
                </a:ext>
              </a:extLst>
            </p:cNvPr>
            <p:cNvSpPr/>
            <p:nvPr/>
          </p:nvSpPr>
          <p:spPr>
            <a:xfrm rot="675857">
              <a:off x="9510021" y="5125306"/>
              <a:ext cx="2083172" cy="1376868"/>
            </a:xfrm>
            <a:prstGeom prst="roundRect">
              <a:avLst>
                <a:gd name="adj" fmla="val 17463"/>
              </a:avLst>
            </a:prstGeom>
            <a:blipFill>
              <a:blip r:embed="rId6"/>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53" name="Group 52">
            <a:extLst>
              <a:ext uri="{FF2B5EF4-FFF2-40B4-BE49-F238E27FC236}">
                <a16:creationId xmlns:a16="http://schemas.microsoft.com/office/drawing/2014/main" id="{CF0A6416-FF77-B33F-5BF3-C14F3BF85B4B}"/>
              </a:ext>
            </a:extLst>
          </p:cNvPr>
          <p:cNvGrpSpPr/>
          <p:nvPr/>
        </p:nvGrpSpPr>
        <p:grpSpPr>
          <a:xfrm>
            <a:off x="-914400" y="-889"/>
            <a:ext cx="10164588" cy="6858000"/>
            <a:chOff x="-5064676" y="-3713"/>
            <a:chExt cx="10164588" cy="6858000"/>
          </a:xfrm>
        </p:grpSpPr>
        <p:sp>
          <p:nvSpPr>
            <p:cNvPr id="7" name="Rectangle 6">
              <a:extLst>
                <a:ext uri="{FF2B5EF4-FFF2-40B4-BE49-F238E27FC236}">
                  <a16:creationId xmlns:a16="http://schemas.microsoft.com/office/drawing/2014/main" id="{92EC5708-D60B-4502-54A0-EE2A265E2B7A}"/>
                </a:ext>
              </a:extLst>
            </p:cNvPr>
            <p:cNvSpPr/>
            <p:nvPr/>
          </p:nvSpPr>
          <p:spPr>
            <a:xfrm>
              <a:off x="-5064676" y="-3713"/>
              <a:ext cx="10164588" cy="6858000"/>
            </a:xfrm>
            <a:prstGeom prst="rect">
              <a:avLst/>
            </a:prstGeom>
            <a:solidFill>
              <a:srgbClr val="1B50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2" name="Group 51">
              <a:extLst>
                <a:ext uri="{FF2B5EF4-FFF2-40B4-BE49-F238E27FC236}">
                  <a16:creationId xmlns:a16="http://schemas.microsoft.com/office/drawing/2014/main" id="{9D7D6730-C071-2136-761F-6C836D4E9017}"/>
                </a:ext>
              </a:extLst>
            </p:cNvPr>
            <p:cNvGrpSpPr/>
            <p:nvPr/>
          </p:nvGrpSpPr>
          <p:grpSpPr>
            <a:xfrm>
              <a:off x="2342871" y="1574968"/>
              <a:ext cx="2489835" cy="4867645"/>
              <a:chOff x="2342871" y="1574968"/>
              <a:chExt cx="2489835" cy="4867645"/>
            </a:xfrm>
          </p:grpSpPr>
          <p:sp>
            <p:nvSpPr>
              <p:cNvPr id="20" name="Rectangle: Rounded Corners 19">
                <a:extLst>
                  <a:ext uri="{FF2B5EF4-FFF2-40B4-BE49-F238E27FC236}">
                    <a16:creationId xmlns:a16="http://schemas.microsoft.com/office/drawing/2014/main" id="{E37B813D-78A5-5651-BF45-10D99117FC77}"/>
                  </a:ext>
                </a:extLst>
              </p:cNvPr>
              <p:cNvSpPr/>
              <p:nvPr/>
            </p:nvSpPr>
            <p:spPr>
              <a:xfrm rot="20941774">
                <a:off x="2375810" y="3385191"/>
                <a:ext cx="1942863" cy="1045140"/>
              </a:xfrm>
              <a:prstGeom prst="roundRect">
                <a:avLst/>
              </a:prstGeom>
              <a:blipFill>
                <a:blip r:embed="rId7"/>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1" name="Group 50">
                <a:extLst>
                  <a:ext uri="{FF2B5EF4-FFF2-40B4-BE49-F238E27FC236}">
                    <a16:creationId xmlns:a16="http://schemas.microsoft.com/office/drawing/2014/main" id="{BE1EC473-88BF-4BAA-4171-9E50553F4EA5}"/>
                  </a:ext>
                </a:extLst>
              </p:cNvPr>
              <p:cNvGrpSpPr/>
              <p:nvPr/>
            </p:nvGrpSpPr>
            <p:grpSpPr>
              <a:xfrm>
                <a:off x="2342871" y="1574968"/>
                <a:ext cx="2489835" cy="4867645"/>
                <a:chOff x="2342871" y="1574968"/>
                <a:chExt cx="2489835" cy="4867645"/>
              </a:xfrm>
            </p:grpSpPr>
            <p:grpSp>
              <p:nvGrpSpPr>
                <p:cNvPr id="49" name="Group 48">
                  <a:extLst>
                    <a:ext uri="{FF2B5EF4-FFF2-40B4-BE49-F238E27FC236}">
                      <a16:creationId xmlns:a16="http://schemas.microsoft.com/office/drawing/2014/main" id="{8CFC2174-9D38-69AF-0458-4DD5C2932C2A}"/>
                    </a:ext>
                  </a:extLst>
                </p:cNvPr>
                <p:cNvGrpSpPr/>
                <p:nvPr/>
              </p:nvGrpSpPr>
              <p:grpSpPr>
                <a:xfrm>
                  <a:off x="2342871" y="1574968"/>
                  <a:ext cx="2489835" cy="1727541"/>
                  <a:chOff x="2342871" y="1574968"/>
                  <a:chExt cx="2489835" cy="1727541"/>
                </a:xfrm>
              </p:grpSpPr>
              <p:sp>
                <p:nvSpPr>
                  <p:cNvPr id="19" name="TextBox 18">
                    <a:extLst>
                      <a:ext uri="{FF2B5EF4-FFF2-40B4-BE49-F238E27FC236}">
                        <a16:creationId xmlns:a16="http://schemas.microsoft.com/office/drawing/2014/main" id="{3219B6FD-7EB3-065E-4973-CEA91449D0CC}"/>
                      </a:ext>
                    </a:extLst>
                  </p:cNvPr>
                  <p:cNvSpPr txBox="1"/>
                  <p:nvPr/>
                </p:nvSpPr>
                <p:spPr>
                  <a:xfrm>
                    <a:off x="2342871" y="1732849"/>
                    <a:ext cx="2489835" cy="1569660"/>
                  </a:xfrm>
                  <a:prstGeom prst="rect">
                    <a:avLst/>
                  </a:prstGeom>
                  <a:noFill/>
                </p:spPr>
                <p:txBody>
                  <a:bodyPr wrap="square" rtlCol="0">
                    <a:spAutoFit/>
                  </a:bodyPr>
                  <a:lstStyle/>
                  <a:p>
                    <a:r>
                      <a:rPr lang="en-GB" sz="1600" b="0" i="0" dirty="0">
                        <a:solidFill>
                          <a:srgbClr val="FFFFFF"/>
                        </a:solidFill>
                        <a:effectLst/>
                        <a:latin typeface="Segoe UI" panose="020B0502040204020203" pitchFamily="34" charset="0"/>
                        <a:cs typeface="Segoe UI" panose="020B0502040204020203" pitchFamily="34" charset="0"/>
                      </a:rPr>
                      <a:t>PAMS provides centralised alarm management specifically tailored for airfield ground-based systems.</a:t>
                    </a:r>
                  </a:p>
                  <a:p>
                    <a:endParaRPr lang="en-GB" sz="1600" dirty="0">
                      <a:solidFill>
                        <a:srgbClr val="FFFFFF"/>
                      </a:solidFill>
                      <a:latin typeface="Segoe UI" panose="020B0502040204020203" pitchFamily="34" charset="0"/>
                      <a:cs typeface="Segoe UI" panose="020B0502040204020203" pitchFamily="34" charset="0"/>
                    </a:endParaRPr>
                  </a:p>
                </p:txBody>
              </p:sp>
              <p:cxnSp>
                <p:nvCxnSpPr>
                  <p:cNvPr id="21" name="Straight Connector 20">
                    <a:extLst>
                      <a:ext uri="{FF2B5EF4-FFF2-40B4-BE49-F238E27FC236}">
                        <a16:creationId xmlns:a16="http://schemas.microsoft.com/office/drawing/2014/main" id="{17207DCE-99C6-612D-4423-5A2A1B7D4DC8}"/>
                      </a:ext>
                    </a:extLst>
                  </p:cNvPr>
                  <p:cNvCxnSpPr/>
                  <p:nvPr/>
                </p:nvCxnSpPr>
                <p:spPr>
                  <a:xfrm>
                    <a:off x="2391003" y="1574968"/>
                    <a:ext cx="2345056"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1" name="Rectangle: Rounded Corners 30">
                  <a:extLst>
                    <a:ext uri="{FF2B5EF4-FFF2-40B4-BE49-F238E27FC236}">
                      <a16:creationId xmlns:a16="http://schemas.microsoft.com/office/drawing/2014/main" id="{0E1A05BD-8288-019B-1D4C-B18DF8F7E098}"/>
                    </a:ext>
                  </a:extLst>
                </p:cNvPr>
                <p:cNvSpPr/>
                <p:nvPr/>
              </p:nvSpPr>
              <p:spPr>
                <a:xfrm rot="750336">
                  <a:off x="2881928" y="4383055"/>
                  <a:ext cx="1942863" cy="1045140"/>
                </a:xfrm>
                <a:prstGeom prst="roundRect">
                  <a:avLst/>
                </a:prstGeom>
                <a:blipFill>
                  <a:blip r:embed="rId8"/>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Rounded Corners 32">
                  <a:extLst>
                    <a:ext uri="{FF2B5EF4-FFF2-40B4-BE49-F238E27FC236}">
                      <a16:creationId xmlns:a16="http://schemas.microsoft.com/office/drawing/2014/main" id="{74058E54-9CC2-DA90-DC96-CA2238A30A7C}"/>
                    </a:ext>
                  </a:extLst>
                </p:cNvPr>
                <p:cNvSpPr/>
                <p:nvPr/>
              </p:nvSpPr>
              <p:spPr>
                <a:xfrm rot="20964244">
                  <a:off x="2521742" y="5210912"/>
                  <a:ext cx="1942863" cy="1231701"/>
                </a:xfrm>
                <a:prstGeom prst="roundRect">
                  <a:avLst/>
                </a:prstGeom>
                <a:blipFill dpi="0" rotWithShape="1">
                  <a:blip r:embed="rId9"/>
                  <a:srcRect/>
                  <a:stretch>
                    <a:fillRect l="-5000" t="-4000" r="-4000" b="-6000"/>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pic>
        <p:nvPicPr>
          <p:cNvPr id="8" name="Content Placeholder 4">
            <a:extLst>
              <a:ext uri="{FF2B5EF4-FFF2-40B4-BE49-F238E27FC236}">
                <a16:creationId xmlns:a16="http://schemas.microsoft.com/office/drawing/2014/main" id="{C2A14370-30A8-2EAF-6C01-BF7409C2B68D}"/>
              </a:ext>
            </a:extLst>
          </p:cNvPr>
          <p:cNvPicPr>
            <a:picLocks noGrp="1" noChangeAspect="1"/>
          </p:cNvPicPr>
          <p:nvPr>
            <p:ph idx="1"/>
          </p:nvPr>
        </p:nvPicPr>
        <p:blipFill>
          <a:blip r:embed="rId10">
            <a:extLst>
              <a:ext uri="{BEBA8EAE-BF5A-486C-A8C5-ECC9F3942E4B}">
                <a14:imgProps xmlns:a14="http://schemas.microsoft.com/office/drawing/2010/main">
                  <a14:imgLayer r:embed="rId11">
                    <a14:imgEffect>
                      <a14:brightnessContrast bright="18000"/>
                    </a14:imgEffect>
                  </a14:imgLayer>
                </a14:imgProps>
              </a:ext>
              <a:ext uri="{28A0092B-C50C-407E-A947-70E740481C1C}">
                <a14:useLocalDpi xmlns:a14="http://schemas.microsoft.com/office/drawing/2010/main" val="0"/>
              </a:ext>
            </a:extLst>
          </a:blip>
          <a:stretch>
            <a:fillRect/>
          </a:stretch>
        </p:blipFill>
        <p:spPr>
          <a:xfrm>
            <a:off x="6506385" y="198064"/>
            <a:ext cx="2451497" cy="1107951"/>
          </a:xfrm>
          <a:effectLst>
            <a:glow>
              <a:schemeClr val="accent1">
                <a:alpha val="40000"/>
              </a:schemeClr>
            </a:glow>
          </a:effectLst>
        </p:spPr>
      </p:pic>
      <p:grpSp>
        <p:nvGrpSpPr>
          <p:cNvPr id="45" name="Group 44">
            <a:extLst>
              <a:ext uri="{FF2B5EF4-FFF2-40B4-BE49-F238E27FC236}">
                <a16:creationId xmlns:a16="http://schemas.microsoft.com/office/drawing/2014/main" id="{FA886C7B-3471-A254-2AE0-2AC833F186A7}"/>
              </a:ext>
            </a:extLst>
          </p:cNvPr>
          <p:cNvGrpSpPr/>
          <p:nvPr/>
        </p:nvGrpSpPr>
        <p:grpSpPr>
          <a:xfrm>
            <a:off x="-914400" y="-2760"/>
            <a:ext cx="7155429" cy="6858000"/>
            <a:chOff x="-1083942" y="0"/>
            <a:chExt cx="7155429" cy="6858000"/>
          </a:xfrm>
        </p:grpSpPr>
        <p:sp>
          <p:nvSpPr>
            <p:cNvPr id="6" name="Rectangle 5">
              <a:extLst>
                <a:ext uri="{FF2B5EF4-FFF2-40B4-BE49-F238E27FC236}">
                  <a16:creationId xmlns:a16="http://schemas.microsoft.com/office/drawing/2014/main" id="{40F160AF-B09A-24AB-4C53-A42B27388C46}"/>
                </a:ext>
              </a:extLst>
            </p:cNvPr>
            <p:cNvSpPr/>
            <p:nvPr/>
          </p:nvSpPr>
          <p:spPr>
            <a:xfrm>
              <a:off x="-1083942" y="0"/>
              <a:ext cx="7155429" cy="6858000"/>
            </a:xfrm>
            <a:prstGeom prst="rect">
              <a:avLst/>
            </a:prstGeom>
            <a:solidFill>
              <a:srgbClr val="277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Connector 21">
              <a:extLst>
                <a:ext uri="{FF2B5EF4-FFF2-40B4-BE49-F238E27FC236}">
                  <a16:creationId xmlns:a16="http://schemas.microsoft.com/office/drawing/2014/main" id="{D9F8F7C0-BDC6-E9BF-28FB-DA244F4AE07A}"/>
                </a:ext>
              </a:extLst>
            </p:cNvPr>
            <p:cNvCxnSpPr/>
            <p:nvPr/>
          </p:nvCxnSpPr>
          <p:spPr>
            <a:xfrm>
              <a:off x="3388995" y="1582394"/>
              <a:ext cx="2345056"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F0D82AE-12F3-620A-88E9-0DDB52294214}"/>
                </a:ext>
              </a:extLst>
            </p:cNvPr>
            <p:cNvSpPr txBox="1"/>
            <p:nvPr/>
          </p:nvSpPr>
          <p:spPr>
            <a:xfrm>
              <a:off x="3248533" y="1740275"/>
              <a:ext cx="2676677" cy="2062103"/>
            </a:xfrm>
            <a:prstGeom prst="rect">
              <a:avLst/>
            </a:prstGeom>
            <a:noFill/>
          </p:spPr>
          <p:txBody>
            <a:bodyPr wrap="square" rtlCol="0">
              <a:spAutoFit/>
            </a:bodyPr>
            <a:lstStyle/>
            <a:p>
              <a:pPr algn="l"/>
              <a:r>
                <a:rPr lang="en-GB" sz="1600" b="0" i="0" dirty="0">
                  <a:solidFill>
                    <a:srgbClr val="FFFFFF"/>
                  </a:solidFill>
                  <a:effectLst/>
                  <a:latin typeface="Segoe UI" panose="020B0502040204020203" pitchFamily="34" charset="0"/>
                  <a:cs typeface="Segoe UI" panose="020B0502040204020203" pitchFamily="34" charset="0"/>
                </a:rPr>
                <a:t>PlantRun offers integrated hardware and software solutions designed to enhance operational efficiency for manufacturers by enabling real-time monitoring of production activities.</a:t>
              </a:r>
            </a:p>
          </p:txBody>
        </p:sp>
        <p:pic>
          <p:nvPicPr>
            <p:cNvPr id="3" name="Picture 2">
              <a:extLst>
                <a:ext uri="{FF2B5EF4-FFF2-40B4-BE49-F238E27FC236}">
                  <a16:creationId xmlns:a16="http://schemas.microsoft.com/office/drawing/2014/main" id="{9A0EB18C-71AD-A4C8-EC9D-93F542123A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90091" y="672353"/>
              <a:ext cx="2743199" cy="272885"/>
            </a:xfrm>
            <a:prstGeom prst="rect">
              <a:avLst/>
            </a:prstGeom>
          </p:spPr>
        </p:pic>
        <p:sp>
          <p:nvSpPr>
            <p:cNvPr id="34" name="Rectangle: Rounded Corners 33">
              <a:extLst>
                <a:ext uri="{FF2B5EF4-FFF2-40B4-BE49-F238E27FC236}">
                  <a16:creationId xmlns:a16="http://schemas.microsoft.com/office/drawing/2014/main" id="{77B7A036-C018-E6E7-66C8-9BD293202943}"/>
                </a:ext>
              </a:extLst>
            </p:cNvPr>
            <p:cNvSpPr/>
            <p:nvPr/>
          </p:nvSpPr>
          <p:spPr>
            <a:xfrm rot="750336">
              <a:off x="3309791" y="4128266"/>
              <a:ext cx="2010622" cy="1261989"/>
            </a:xfrm>
            <a:prstGeom prst="roundRect">
              <a:avLst>
                <a:gd name="adj" fmla="val 7963"/>
              </a:avLst>
            </a:prstGeom>
            <a:blipFill>
              <a:blip r:embed="rId1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Rectangle: Rounded Corners 34">
              <a:extLst>
                <a:ext uri="{FF2B5EF4-FFF2-40B4-BE49-F238E27FC236}">
                  <a16:creationId xmlns:a16="http://schemas.microsoft.com/office/drawing/2014/main" id="{0B80B366-255E-2AA6-25DB-F894D2223EBA}"/>
                </a:ext>
              </a:extLst>
            </p:cNvPr>
            <p:cNvSpPr/>
            <p:nvPr/>
          </p:nvSpPr>
          <p:spPr>
            <a:xfrm rot="21293522">
              <a:off x="3693137" y="5203193"/>
              <a:ext cx="2010622" cy="1261989"/>
            </a:xfrm>
            <a:prstGeom prst="roundRect">
              <a:avLst>
                <a:gd name="adj" fmla="val 4395"/>
              </a:avLst>
            </a:prstGeom>
            <a:blipFill>
              <a:blip r:embed="rId14"/>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4" name="Group 43">
            <a:extLst>
              <a:ext uri="{FF2B5EF4-FFF2-40B4-BE49-F238E27FC236}">
                <a16:creationId xmlns:a16="http://schemas.microsoft.com/office/drawing/2014/main" id="{28A9B5BF-FE06-C97A-983E-AC8F9E0EEB08}"/>
              </a:ext>
            </a:extLst>
          </p:cNvPr>
          <p:cNvGrpSpPr/>
          <p:nvPr/>
        </p:nvGrpSpPr>
        <p:grpSpPr>
          <a:xfrm>
            <a:off x="-914400" y="3802"/>
            <a:ext cx="3983306" cy="6858000"/>
            <a:chOff x="-935306" y="0"/>
            <a:chExt cx="3983306" cy="6858000"/>
          </a:xfrm>
        </p:grpSpPr>
        <p:sp>
          <p:nvSpPr>
            <p:cNvPr id="5" name="Rectangle 4">
              <a:extLst>
                <a:ext uri="{FF2B5EF4-FFF2-40B4-BE49-F238E27FC236}">
                  <a16:creationId xmlns:a16="http://schemas.microsoft.com/office/drawing/2014/main" id="{7F889241-4998-05AA-A3B8-9FEF7C5E0A69}"/>
                </a:ext>
              </a:extLst>
            </p:cNvPr>
            <p:cNvSpPr/>
            <p:nvPr/>
          </p:nvSpPr>
          <p:spPr>
            <a:xfrm>
              <a:off x="-935306" y="0"/>
              <a:ext cx="3983306" cy="6858000"/>
            </a:xfrm>
            <a:prstGeom prst="rect">
              <a:avLst/>
            </a:prstGeom>
            <a:solidFill>
              <a:srgbClr val="678C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Connector 22">
              <a:extLst>
                <a:ext uri="{FF2B5EF4-FFF2-40B4-BE49-F238E27FC236}">
                  <a16:creationId xmlns:a16="http://schemas.microsoft.com/office/drawing/2014/main" id="{0AA8C9F2-7FDB-96E0-6B62-DAD0589A70A6}"/>
                </a:ext>
              </a:extLst>
            </p:cNvPr>
            <p:cNvCxnSpPr/>
            <p:nvPr/>
          </p:nvCxnSpPr>
          <p:spPr>
            <a:xfrm>
              <a:off x="361949" y="1574774"/>
              <a:ext cx="2345056" cy="0"/>
            </a:xfrm>
            <a:prstGeom prst="line">
              <a:avLst/>
            </a:prstGeom>
            <a:solidFill>
              <a:srgbClr val="678CCF"/>
            </a:solidFill>
            <a:ln w="12700">
              <a:solidFill>
                <a:srgbClr val="E6E6E6"/>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DC7CBA3-D024-6E70-45BA-62EB8119D501}"/>
                </a:ext>
              </a:extLst>
            </p:cNvPr>
            <p:cNvSpPr txBox="1"/>
            <p:nvPr/>
          </p:nvSpPr>
          <p:spPr>
            <a:xfrm>
              <a:off x="417203" y="1740275"/>
              <a:ext cx="2489835" cy="1077218"/>
            </a:xfrm>
            <a:prstGeom prst="rect">
              <a:avLst/>
            </a:prstGeom>
            <a:noFill/>
          </p:spPr>
          <p:txBody>
            <a:bodyPr wrap="square" rtlCol="0">
              <a:spAutoFit/>
            </a:bodyPr>
            <a:lstStyle/>
            <a:p>
              <a:pPr algn="l"/>
              <a:r>
                <a:rPr lang="en-GB" sz="1600" b="0" i="0" dirty="0">
                  <a:solidFill>
                    <a:srgbClr val="FFFFFF"/>
                  </a:solidFill>
                  <a:effectLst/>
                  <a:latin typeface="Segoe UI" panose="020B0502040204020203" pitchFamily="34" charset="0"/>
                  <a:cs typeface="Segoe UI" panose="020B0502040204020203" pitchFamily="34" charset="0"/>
                </a:rPr>
                <a:t>Prodigy specialises in engineering test automation and data acquisition systems.</a:t>
              </a:r>
            </a:p>
          </p:txBody>
        </p:sp>
        <p:pic>
          <p:nvPicPr>
            <p:cNvPr id="2" name="Picture 1">
              <a:extLst>
                <a:ext uri="{FF2B5EF4-FFF2-40B4-BE49-F238E27FC236}">
                  <a16:creationId xmlns:a16="http://schemas.microsoft.com/office/drawing/2014/main" id="{B992D510-D486-9954-DADE-2DB11BA72F9B}"/>
                </a:ext>
              </a:extLst>
            </p:cNvPr>
            <p:cNvPicPr>
              <a:picLocks noChangeAspect="1"/>
            </p:cNvPicPr>
            <p:nvPr/>
          </p:nvPicPr>
          <p:blipFill rotWithShape="1">
            <a:blip r:embed="rId15">
              <a:extLst>
                <a:ext uri="{28A0092B-C50C-407E-A947-70E740481C1C}">
                  <a14:useLocalDpi xmlns:a14="http://schemas.microsoft.com/office/drawing/2010/main" val="0"/>
                </a:ext>
              </a:extLst>
            </a:blip>
            <a:srcRect l="17316" t="24795" r="16915" b="23821"/>
            <a:stretch/>
          </p:blipFill>
          <p:spPr>
            <a:xfrm>
              <a:off x="230535" y="209861"/>
              <a:ext cx="2536523" cy="1137946"/>
            </a:xfrm>
            <a:prstGeom prst="rect">
              <a:avLst/>
            </a:prstGeom>
          </p:spPr>
        </p:pic>
        <p:sp>
          <p:nvSpPr>
            <p:cNvPr id="37" name="Rectangle: Rounded Corners 36">
              <a:extLst>
                <a:ext uri="{FF2B5EF4-FFF2-40B4-BE49-F238E27FC236}">
                  <a16:creationId xmlns:a16="http://schemas.microsoft.com/office/drawing/2014/main" id="{BEA064DC-6CB1-0C96-080C-13D1C7370675}"/>
                </a:ext>
              </a:extLst>
            </p:cNvPr>
            <p:cNvSpPr/>
            <p:nvPr/>
          </p:nvSpPr>
          <p:spPr>
            <a:xfrm rot="20484825">
              <a:off x="288396" y="3371826"/>
              <a:ext cx="2477955" cy="1724922"/>
            </a:xfrm>
            <a:prstGeom prst="roundRect">
              <a:avLst>
                <a:gd name="adj" fmla="val 17463"/>
              </a:avLst>
            </a:prstGeom>
            <a:blipFill>
              <a:blip r:embed="rId16"/>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ectangle: Rounded Corners 37">
              <a:extLst>
                <a:ext uri="{FF2B5EF4-FFF2-40B4-BE49-F238E27FC236}">
                  <a16:creationId xmlns:a16="http://schemas.microsoft.com/office/drawing/2014/main" id="{7438A3D9-5F61-7491-FAED-1C4FF5731DEB}"/>
                </a:ext>
              </a:extLst>
            </p:cNvPr>
            <p:cNvSpPr/>
            <p:nvPr/>
          </p:nvSpPr>
          <p:spPr>
            <a:xfrm rot="256760">
              <a:off x="277257" y="4829375"/>
              <a:ext cx="2521649" cy="1807362"/>
            </a:xfrm>
            <a:prstGeom prst="roundRect">
              <a:avLst>
                <a:gd name="adj" fmla="val 4395"/>
              </a:avLst>
            </a:prstGeom>
            <a:blipFill>
              <a:blip r:embed="rId17"/>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00654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fill="hold"/>
                                        <p:tgtEl>
                                          <p:spTgt spid="46"/>
                                        </p:tgtEl>
                                        <p:attrNameLst>
                                          <p:attrName>ppt_x</p:attrName>
                                        </p:attrNameLst>
                                      </p:cBhvr>
                                      <p:tavLst>
                                        <p:tav tm="0">
                                          <p:val>
                                            <p:strVal val="0-#ppt_w/2"/>
                                          </p:val>
                                        </p:tav>
                                        <p:tav tm="100000">
                                          <p:val>
                                            <p:strVal val="#ppt_x"/>
                                          </p:val>
                                        </p:tav>
                                      </p:tavLst>
                                    </p:anim>
                                    <p:anim calcmode="lin" valueType="num">
                                      <p:cBhvr additive="base">
                                        <p:cTn id="8" dur="10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 calcmode="lin" valueType="num">
                                      <p:cBhvr additive="base">
                                        <p:cTn id="13" dur="750" fill="hold"/>
                                        <p:tgtEl>
                                          <p:spTgt spid="53"/>
                                        </p:tgtEl>
                                        <p:attrNameLst>
                                          <p:attrName>ppt_x</p:attrName>
                                        </p:attrNameLst>
                                      </p:cBhvr>
                                      <p:tavLst>
                                        <p:tav tm="0">
                                          <p:val>
                                            <p:strVal val="0-#ppt_w/2"/>
                                          </p:val>
                                        </p:tav>
                                        <p:tav tm="100000">
                                          <p:val>
                                            <p:strVal val="#ppt_x"/>
                                          </p:val>
                                        </p:tav>
                                      </p:tavLst>
                                    </p:anim>
                                    <p:anim calcmode="lin" valueType="num">
                                      <p:cBhvr additive="base">
                                        <p:cTn id="14" dur="750" fill="hold"/>
                                        <p:tgtEl>
                                          <p:spTgt spid="5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750" fill="hold"/>
                                        <p:tgtEl>
                                          <p:spTgt spid="8"/>
                                        </p:tgtEl>
                                        <p:attrNameLst>
                                          <p:attrName>ppt_x</p:attrName>
                                        </p:attrNameLst>
                                      </p:cBhvr>
                                      <p:tavLst>
                                        <p:tav tm="0">
                                          <p:val>
                                            <p:strVal val="0-#ppt_w/2"/>
                                          </p:val>
                                        </p:tav>
                                        <p:tav tm="100000">
                                          <p:val>
                                            <p:strVal val="#ppt_x"/>
                                          </p:val>
                                        </p:tav>
                                      </p:tavLst>
                                    </p:anim>
                                    <p:anim calcmode="lin" valueType="num">
                                      <p:cBhvr additive="base">
                                        <p:cTn id="18" dur="7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650" fill="hold"/>
                                        <p:tgtEl>
                                          <p:spTgt spid="45"/>
                                        </p:tgtEl>
                                        <p:attrNameLst>
                                          <p:attrName>ppt_x</p:attrName>
                                        </p:attrNameLst>
                                      </p:cBhvr>
                                      <p:tavLst>
                                        <p:tav tm="0">
                                          <p:val>
                                            <p:strVal val="0-#ppt_w/2"/>
                                          </p:val>
                                        </p:tav>
                                        <p:tav tm="100000">
                                          <p:val>
                                            <p:strVal val="#ppt_x"/>
                                          </p:val>
                                        </p:tav>
                                      </p:tavLst>
                                    </p:anim>
                                    <p:anim calcmode="lin" valueType="num">
                                      <p:cBhvr additive="base">
                                        <p:cTn id="24" dur="65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300" fill="hold"/>
                                        <p:tgtEl>
                                          <p:spTgt spid="44"/>
                                        </p:tgtEl>
                                        <p:attrNameLst>
                                          <p:attrName>ppt_x</p:attrName>
                                        </p:attrNameLst>
                                      </p:cBhvr>
                                      <p:tavLst>
                                        <p:tav tm="0">
                                          <p:val>
                                            <p:strVal val="0-#ppt_w/2"/>
                                          </p:val>
                                        </p:tav>
                                        <p:tav tm="100000">
                                          <p:val>
                                            <p:strVal val="#ppt_x"/>
                                          </p:val>
                                        </p:tav>
                                      </p:tavLst>
                                    </p:anim>
                                    <p:anim calcmode="lin" valueType="num">
                                      <p:cBhvr additive="base">
                                        <p:cTn id="30" dur="3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46"/>
                                        </p:tgtEl>
                                        <p:attrNameLst>
                                          <p:attrName>ppt_x</p:attrName>
                                        </p:attrNameLst>
                                      </p:cBhvr>
                                      <p:tavLst>
                                        <p:tav tm="0">
                                          <p:val>
                                            <p:strVal val="ppt_x"/>
                                          </p:val>
                                        </p:tav>
                                        <p:tav tm="100000">
                                          <p:val>
                                            <p:strVal val="ppt_x"/>
                                          </p:val>
                                        </p:tav>
                                      </p:tavLst>
                                    </p:anim>
                                    <p:anim calcmode="lin" valueType="num">
                                      <p:cBhvr additive="base">
                                        <p:cTn id="35" dur="500"/>
                                        <p:tgtEl>
                                          <p:spTgt spid="46"/>
                                        </p:tgtEl>
                                        <p:attrNameLst>
                                          <p:attrName>ppt_y</p:attrName>
                                        </p:attrNameLst>
                                      </p:cBhvr>
                                      <p:tavLst>
                                        <p:tav tm="0">
                                          <p:val>
                                            <p:strVal val="ppt_y"/>
                                          </p:val>
                                        </p:tav>
                                        <p:tav tm="100000">
                                          <p:val>
                                            <p:strVal val="1+ppt_h/2"/>
                                          </p:val>
                                        </p:tav>
                                      </p:tavLst>
                                    </p:anim>
                                    <p:set>
                                      <p:cBhvr>
                                        <p:cTn id="36" dur="1" fill="hold">
                                          <p:stCondLst>
                                            <p:cond delay="499"/>
                                          </p:stCondLst>
                                        </p:cTn>
                                        <p:tgtEl>
                                          <p:spTgt spid="46"/>
                                        </p:tgtEl>
                                        <p:attrNameLst>
                                          <p:attrName>style.visibility</p:attrName>
                                        </p:attrNameLst>
                                      </p:cBhvr>
                                      <p:to>
                                        <p:strVal val="hidden"/>
                                      </p:to>
                                    </p:set>
                                  </p:childTnLst>
                                </p:cTn>
                              </p:par>
                              <p:par>
                                <p:cTn id="37" presetID="2" presetClass="exit" presetSubtype="4" fill="hold" nodeType="withEffect">
                                  <p:stCondLst>
                                    <p:cond delay="250"/>
                                  </p:stCondLst>
                                  <p:childTnLst>
                                    <p:anim calcmode="lin" valueType="num">
                                      <p:cBhvr additive="base">
                                        <p:cTn id="38" dur="500"/>
                                        <p:tgtEl>
                                          <p:spTgt spid="53"/>
                                        </p:tgtEl>
                                        <p:attrNameLst>
                                          <p:attrName>ppt_x</p:attrName>
                                        </p:attrNameLst>
                                      </p:cBhvr>
                                      <p:tavLst>
                                        <p:tav tm="0">
                                          <p:val>
                                            <p:strVal val="ppt_x"/>
                                          </p:val>
                                        </p:tav>
                                        <p:tav tm="100000">
                                          <p:val>
                                            <p:strVal val="ppt_x"/>
                                          </p:val>
                                        </p:tav>
                                      </p:tavLst>
                                    </p:anim>
                                    <p:anim calcmode="lin" valueType="num">
                                      <p:cBhvr additive="base">
                                        <p:cTn id="39" dur="500"/>
                                        <p:tgtEl>
                                          <p:spTgt spid="53"/>
                                        </p:tgtEl>
                                        <p:attrNameLst>
                                          <p:attrName>ppt_y</p:attrName>
                                        </p:attrNameLst>
                                      </p:cBhvr>
                                      <p:tavLst>
                                        <p:tav tm="0">
                                          <p:val>
                                            <p:strVal val="ppt_y"/>
                                          </p:val>
                                        </p:tav>
                                        <p:tav tm="100000">
                                          <p:val>
                                            <p:strVal val="1+ppt_h/2"/>
                                          </p:val>
                                        </p:tav>
                                      </p:tavLst>
                                    </p:anim>
                                    <p:set>
                                      <p:cBhvr>
                                        <p:cTn id="40" dur="1" fill="hold">
                                          <p:stCondLst>
                                            <p:cond delay="499"/>
                                          </p:stCondLst>
                                        </p:cTn>
                                        <p:tgtEl>
                                          <p:spTgt spid="53"/>
                                        </p:tgtEl>
                                        <p:attrNameLst>
                                          <p:attrName>style.visibility</p:attrName>
                                        </p:attrNameLst>
                                      </p:cBhvr>
                                      <p:to>
                                        <p:strVal val="hidden"/>
                                      </p:to>
                                    </p:set>
                                  </p:childTnLst>
                                </p:cTn>
                              </p:par>
                              <p:par>
                                <p:cTn id="41" presetID="2" presetClass="exit" presetSubtype="4" fill="hold" nodeType="withEffect">
                                  <p:stCondLst>
                                    <p:cond delay="250"/>
                                  </p:stCondLst>
                                  <p:childTnLst>
                                    <p:anim calcmode="lin" valueType="num">
                                      <p:cBhvr additive="base">
                                        <p:cTn id="42" dur="500"/>
                                        <p:tgtEl>
                                          <p:spTgt spid="8"/>
                                        </p:tgtEl>
                                        <p:attrNameLst>
                                          <p:attrName>ppt_x</p:attrName>
                                        </p:attrNameLst>
                                      </p:cBhvr>
                                      <p:tavLst>
                                        <p:tav tm="0">
                                          <p:val>
                                            <p:strVal val="ppt_x"/>
                                          </p:val>
                                        </p:tav>
                                        <p:tav tm="100000">
                                          <p:val>
                                            <p:strVal val="ppt_x"/>
                                          </p:val>
                                        </p:tav>
                                      </p:tavLst>
                                    </p:anim>
                                    <p:anim calcmode="lin" valueType="num">
                                      <p:cBhvr additive="base">
                                        <p:cTn id="43" dur="500"/>
                                        <p:tgtEl>
                                          <p:spTgt spid="8"/>
                                        </p:tgtEl>
                                        <p:attrNameLst>
                                          <p:attrName>ppt_y</p:attrName>
                                        </p:attrNameLst>
                                      </p:cBhvr>
                                      <p:tavLst>
                                        <p:tav tm="0">
                                          <p:val>
                                            <p:strVal val="ppt_y"/>
                                          </p:val>
                                        </p:tav>
                                        <p:tav tm="100000">
                                          <p:val>
                                            <p:strVal val="1+ppt_h/2"/>
                                          </p:val>
                                        </p:tav>
                                      </p:tavLst>
                                    </p:anim>
                                    <p:set>
                                      <p:cBhvr>
                                        <p:cTn id="44" dur="1" fill="hold">
                                          <p:stCondLst>
                                            <p:cond delay="499"/>
                                          </p:stCondLst>
                                        </p:cTn>
                                        <p:tgtEl>
                                          <p:spTgt spid="8"/>
                                        </p:tgtEl>
                                        <p:attrNameLst>
                                          <p:attrName>style.visibility</p:attrName>
                                        </p:attrNameLst>
                                      </p:cBhvr>
                                      <p:to>
                                        <p:strVal val="hidden"/>
                                      </p:to>
                                    </p:set>
                                  </p:childTnLst>
                                </p:cTn>
                              </p:par>
                              <p:par>
                                <p:cTn id="45" presetID="2" presetClass="exit" presetSubtype="4" fill="hold" nodeType="withEffect">
                                  <p:stCondLst>
                                    <p:cond delay="500"/>
                                  </p:stCondLst>
                                  <p:childTnLst>
                                    <p:anim calcmode="lin" valueType="num">
                                      <p:cBhvr additive="base">
                                        <p:cTn id="46" dur="650"/>
                                        <p:tgtEl>
                                          <p:spTgt spid="45"/>
                                        </p:tgtEl>
                                        <p:attrNameLst>
                                          <p:attrName>ppt_x</p:attrName>
                                        </p:attrNameLst>
                                      </p:cBhvr>
                                      <p:tavLst>
                                        <p:tav tm="0">
                                          <p:val>
                                            <p:strVal val="ppt_x"/>
                                          </p:val>
                                        </p:tav>
                                        <p:tav tm="100000">
                                          <p:val>
                                            <p:strVal val="ppt_x"/>
                                          </p:val>
                                        </p:tav>
                                      </p:tavLst>
                                    </p:anim>
                                    <p:anim calcmode="lin" valueType="num">
                                      <p:cBhvr additive="base">
                                        <p:cTn id="47" dur="650"/>
                                        <p:tgtEl>
                                          <p:spTgt spid="45"/>
                                        </p:tgtEl>
                                        <p:attrNameLst>
                                          <p:attrName>ppt_y</p:attrName>
                                        </p:attrNameLst>
                                      </p:cBhvr>
                                      <p:tavLst>
                                        <p:tav tm="0">
                                          <p:val>
                                            <p:strVal val="ppt_y"/>
                                          </p:val>
                                        </p:tav>
                                        <p:tav tm="100000">
                                          <p:val>
                                            <p:strVal val="1+ppt_h/2"/>
                                          </p:val>
                                        </p:tav>
                                      </p:tavLst>
                                    </p:anim>
                                    <p:set>
                                      <p:cBhvr>
                                        <p:cTn id="48" dur="1" fill="hold">
                                          <p:stCondLst>
                                            <p:cond delay="649"/>
                                          </p:stCondLst>
                                        </p:cTn>
                                        <p:tgtEl>
                                          <p:spTgt spid="45"/>
                                        </p:tgtEl>
                                        <p:attrNameLst>
                                          <p:attrName>style.visibility</p:attrName>
                                        </p:attrNameLst>
                                      </p:cBhvr>
                                      <p:to>
                                        <p:strVal val="hidden"/>
                                      </p:to>
                                    </p:set>
                                  </p:childTnLst>
                                </p:cTn>
                              </p:par>
                              <p:par>
                                <p:cTn id="49" presetID="2" presetClass="exit" presetSubtype="4" fill="hold" nodeType="withEffect">
                                  <p:stCondLst>
                                    <p:cond delay="750"/>
                                  </p:stCondLst>
                                  <p:childTnLst>
                                    <p:anim calcmode="lin" valueType="num">
                                      <p:cBhvr additive="base">
                                        <p:cTn id="50" dur="500"/>
                                        <p:tgtEl>
                                          <p:spTgt spid="44"/>
                                        </p:tgtEl>
                                        <p:attrNameLst>
                                          <p:attrName>ppt_x</p:attrName>
                                        </p:attrNameLst>
                                      </p:cBhvr>
                                      <p:tavLst>
                                        <p:tav tm="0">
                                          <p:val>
                                            <p:strVal val="ppt_x"/>
                                          </p:val>
                                        </p:tav>
                                        <p:tav tm="100000">
                                          <p:val>
                                            <p:strVal val="ppt_x"/>
                                          </p:val>
                                        </p:tav>
                                      </p:tavLst>
                                    </p:anim>
                                    <p:anim calcmode="lin" valueType="num">
                                      <p:cBhvr additive="base">
                                        <p:cTn id="51" dur="500"/>
                                        <p:tgtEl>
                                          <p:spTgt spid="44"/>
                                        </p:tgtEl>
                                        <p:attrNameLst>
                                          <p:attrName>ppt_y</p:attrName>
                                        </p:attrNameLst>
                                      </p:cBhvr>
                                      <p:tavLst>
                                        <p:tav tm="0">
                                          <p:val>
                                            <p:strVal val="ppt_y"/>
                                          </p:val>
                                        </p:tav>
                                        <p:tav tm="100000">
                                          <p:val>
                                            <p:strVal val="1+ppt_h/2"/>
                                          </p:val>
                                        </p:tav>
                                      </p:tavLst>
                                    </p:anim>
                                    <p:set>
                                      <p:cBhvr>
                                        <p:cTn id="52"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8D54DE-3CBA-B065-F31C-A31AEEB98FB4}"/>
              </a:ext>
            </a:extLst>
          </p:cNvPr>
          <p:cNvGrpSpPr/>
          <p:nvPr/>
        </p:nvGrpSpPr>
        <p:grpSpPr>
          <a:xfrm flipH="1">
            <a:off x="5424415" y="1258688"/>
            <a:ext cx="6647103" cy="5508000"/>
            <a:chOff x="300675" y="1258688"/>
            <a:chExt cx="6696000" cy="5508000"/>
          </a:xfrm>
        </p:grpSpPr>
        <p:sp>
          <p:nvSpPr>
            <p:cNvPr id="15" name="Rectangle: Rounded Corners 14">
              <a:extLst>
                <a:ext uri="{FF2B5EF4-FFF2-40B4-BE49-F238E27FC236}">
                  <a16:creationId xmlns:a16="http://schemas.microsoft.com/office/drawing/2014/main" id="{8D619998-EBF3-4961-0399-329E44958DE6}"/>
                </a:ext>
              </a:extLst>
            </p:cNvPr>
            <p:cNvSpPr/>
            <p:nvPr/>
          </p:nvSpPr>
          <p:spPr>
            <a:xfrm>
              <a:off x="6924675" y="1258688"/>
              <a:ext cx="72000" cy="550800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F57F2F76-E105-E2A6-7592-6F5E41146543}"/>
                </a:ext>
              </a:extLst>
            </p:cNvPr>
            <p:cNvSpPr/>
            <p:nvPr/>
          </p:nvSpPr>
          <p:spPr>
            <a:xfrm rot="5400000">
              <a:off x="3612675" y="676313"/>
              <a:ext cx="72000" cy="669600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37" name="Rectangle: Rounded Corners 1036">
            <a:extLst>
              <a:ext uri="{FF2B5EF4-FFF2-40B4-BE49-F238E27FC236}">
                <a16:creationId xmlns:a16="http://schemas.microsoft.com/office/drawing/2014/main" id="{7F5D5332-EC50-7353-C322-E81D567783C9}"/>
              </a:ext>
            </a:extLst>
          </p:cNvPr>
          <p:cNvSpPr/>
          <p:nvPr/>
        </p:nvSpPr>
        <p:spPr>
          <a:xfrm>
            <a:off x="255821" y="1378493"/>
            <a:ext cx="4911332" cy="5200652"/>
          </a:xfrm>
          <a:prstGeom prst="roundRect">
            <a:avLst>
              <a:gd name="adj" fmla="val 4058"/>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1" name="Rectangle: Rounded Corners 1030">
            <a:extLst>
              <a:ext uri="{FF2B5EF4-FFF2-40B4-BE49-F238E27FC236}">
                <a16:creationId xmlns:a16="http://schemas.microsoft.com/office/drawing/2014/main" id="{4115C48C-6A7E-0913-7E22-56942EBCEDC6}"/>
              </a:ext>
            </a:extLst>
          </p:cNvPr>
          <p:cNvSpPr/>
          <p:nvPr/>
        </p:nvSpPr>
        <p:spPr>
          <a:xfrm>
            <a:off x="5681298" y="4220995"/>
            <a:ext cx="6152886" cy="2358151"/>
          </a:xfrm>
          <a:prstGeom prst="roundRect">
            <a:avLst>
              <a:gd name="adj" fmla="val 9747"/>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99094DFC-A63B-81C5-D94D-2C5747413B1A}"/>
              </a:ext>
            </a:extLst>
          </p:cNvPr>
          <p:cNvSpPr txBox="1"/>
          <p:nvPr/>
        </p:nvSpPr>
        <p:spPr>
          <a:xfrm>
            <a:off x="4546599" y="335358"/>
            <a:ext cx="7216001" cy="923330"/>
          </a:xfrm>
          <a:prstGeom prst="rect">
            <a:avLst/>
          </a:prstGeom>
          <a:noFill/>
        </p:spPr>
        <p:txBody>
          <a:bodyPr wrap="square" rtlCol="0">
            <a:spAutoFit/>
          </a:bodyPr>
          <a:lstStyle/>
          <a:p>
            <a:pPr algn="r"/>
            <a:r>
              <a:rPr lang="en-GB"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Semibold" panose="020B0702040204020203" pitchFamily="34" charset="0"/>
                <a:cs typeface="Segoe UI Semibold" panose="020B0702040204020203" pitchFamily="34" charset="0"/>
              </a:rPr>
              <a:t>What is </a:t>
            </a:r>
            <a:r>
              <a:rPr lang="en-GB"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Semibold" panose="020B0702040204020203" pitchFamily="34" charset="0"/>
                <a:cs typeface="Segoe UI Semibold" panose="020B0702040204020203" pitchFamily="34" charset="0"/>
              </a:rPr>
              <a:t>ReportPro</a:t>
            </a:r>
            <a:r>
              <a:rPr lang="en-GB"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Semibold" panose="020B0702040204020203" pitchFamily="34" charset="0"/>
                <a:cs typeface="Segoe UI Semibold" panose="020B0702040204020203" pitchFamily="34" charset="0"/>
              </a:rPr>
              <a:t>?</a:t>
            </a:r>
          </a:p>
        </p:txBody>
      </p:sp>
      <p:sp>
        <p:nvSpPr>
          <p:cNvPr id="1030" name="TextBox 1029">
            <a:extLst>
              <a:ext uri="{FF2B5EF4-FFF2-40B4-BE49-F238E27FC236}">
                <a16:creationId xmlns:a16="http://schemas.microsoft.com/office/drawing/2014/main" id="{BB25AB06-A676-8BE0-1412-6CB7ED2D9A43}"/>
              </a:ext>
            </a:extLst>
          </p:cNvPr>
          <p:cNvSpPr txBox="1"/>
          <p:nvPr/>
        </p:nvSpPr>
        <p:spPr>
          <a:xfrm>
            <a:off x="5862084" y="4720046"/>
            <a:ext cx="5763762" cy="1754326"/>
          </a:xfrm>
          <a:prstGeom prst="rect">
            <a:avLst/>
          </a:prstGeom>
          <a:noFill/>
        </p:spPr>
        <p:txBody>
          <a:bodyPr wrap="square" rtlCol="0">
            <a:spAutoFit/>
          </a:bodyPr>
          <a:lstStyle/>
          <a:p>
            <a:r>
              <a:rPr lang="en-GB" dirty="0">
                <a:solidFill>
                  <a:schemeClr val="tx1">
                    <a:lumMod val="85000"/>
                    <a:lumOff val="15000"/>
                  </a:schemeClr>
                </a:solidFill>
                <a:latin typeface="Segoe UI" panose="020B0502040204020203" pitchFamily="34" charset="0"/>
                <a:cs typeface="Segoe UI" panose="020B0502040204020203" pitchFamily="34" charset="0"/>
              </a:rPr>
              <a:t>The project was initially planned and developed using R. However, over the course of the project it was debated over if Python would be a better choice to switch to. It is very likely that a switch to Python does take place when an appropriate point to do so is reached.</a:t>
            </a:r>
          </a:p>
        </p:txBody>
      </p:sp>
      <p:sp>
        <p:nvSpPr>
          <p:cNvPr id="1032" name="Rectangle: Rounded Corners 1031">
            <a:extLst>
              <a:ext uri="{FF2B5EF4-FFF2-40B4-BE49-F238E27FC236}">
                <a16:creationId xmlns:a16="http://schemas.microsoft.com/office/drawing/2014/main" id="{3D123C5C-E8F7-8F57-E268-4EA6A79F08CA}"/>
              </a:ext>
            </a:extLst>
          </p:cNvPr>
          <p:cNvSpPr/>
          <p:nvPr/>
        </p:nvSpPr>
        <p:spPr>
          <a:xfrm>
            <a:off x="5681298" y="1378493"/>
            <a:ext cx="6125335" cy="2422015"/>
          </a:xfrm>
          <a:prstGeom prst="roundRect">
            <a:avLst>
              <a:gd name="adj" fmla="val 9747"/>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4" name="TextBox 1033">
            <a:extLst>
              <a:ext uri="{FF2B5EF4-FFF2-40B4-BE49-F238E27FC236}">
                <a16:creationId xmlns:a16="http://schemas.microsoft.com/office/drawing/2014/main" id="{9A96B44E-9CB4-1416-72A7-71B1B6C0E48A}"/>
              </a:ext>
            </a:extLst>
          </p:cNvPr>
          <p:cNvSpPr txBox="1"/>
          <p:nvPr/>
        </p:nvSpPr>
        <p:spPr>
          <a:xfrm>
            <a:off x="5773733" y="4268621"/>
            <a:ext cx="3070087"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Development</a:t>
            </a:r>
          </a:p>
        </p:txBody>
      </p:sp>
      <p:sp>
        <p:nvSpPr>
          <p:cNvPr id="1036" name="TextBox 1035">
            <a:extLst>
              <a:ext uri="{FF2B5EF4-FFF2-40B4-BE49-F238E27FC236}">
                <a16:creationId xmlns:a16="http://schemas.microsoft.com/office/drawing/2014/main" id="{A58B21F5-4213-A7F9-6C5C-7C7E9EAC94A6}"/>
              </a:ext>
            </a:extLst>
          </p:cNvPr>
          <p:cNvSpPr txBox="1"/>
          <p:nvPr/>
        </p:nvSpPr>
        <p:spPr>
          <a:xfrm>
            <a:off x="5807601" y="1438834"/>
            <a:ext cx="2021851"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Purpose</a:t>
            </a:r>
          </a:p>
        </p:txBody>
      </p:sp>
      <p:sp>
        <p:nvSpPr>
          <p:cNvPr id="1050" name="TextBox 1049">
            <a:extLst>
              <a:ext uri="{FF2B5EF4-FFF2-40B4-BE49-F238E27FC236}">
                <a16:creationId xmlns:a16="http://schemas.microsoft.com/office/drawing/2014/main" id="{F40EB3F1-0705-6836-2D1D-ECD49653A8B6}"/>
              </a:ext>
            </a:extLst>
          </p:cNvPr>
          <p:cNvSpPr txBox="1"/>
          <p:nvPr/>
        </p:nvSpPr>
        <p:spPr>
          <a:xfrm>
            <a:off x="5857126" y="1890259"/>
            <a:ext cx="5796926" cy="1754326"/>
          </a:xfrm>
          <a:prstGeom prst="rect">
            <a:avLst/>
          </a:prstGeom>
          <a:noFill/>
        </p:spPr>
        <p:txBody>
          <a:bodyPr wrap="square" rtlCol="0">
            <a:spAutoFit/>
          </a:bodyPr>
          <a:lstStyle/>
          <a:p>
            <a:r>
              <a:rPr lang="en-GB" sz="1800" dirty="0" err="1">
                <a:solidFill>
                  <a:schemeClr val="tx1">
                    <a:lumMod val="75000"/>
                    <a:lumOff val="25000"/>
                  </a:schemeClr>
                </a:solidFill>
                <a:latin typeface="Segoe UI Variable Small" pitchFamily="2" charset="0"/>
                <a:cs typeface="Segoe UI" panose="020B0502040204020203" pitchFamily="34" charset="0"/>
              </a:rPr>
              <a:t>ReportPro</a:t>
            </a:r>
            <a:r>
              <a:rPr lang="en-GB" sz="1800" dirty="0">
                <a:solidFill>
                  <a:schemeClr val="tx1">
                    <a:lumMod val="75000"/>
                    <a:lumOff val="25000"/>
                  </a:schemeClr>
                </a:solidFill>
                <a:latin typeface="Segoe UI Variable Small" pitchFamily="2" charset="0"/>
                <a:cs typeface="Segoe UI" panose="020B0502040204020203" pitchFamily="34" charset="0"/>
              </a:rPr>
              <a:t> </a:t>
            </a:r>
            <a:r>
              <a:rPr lang="en-GB" dirty="0">
                <a:solidFill>
                  <a:schemeClr val="tx1">
                    <a:lumMod val="75000"/>
                    <a:lumOff val="25000"/>
                  </a:schemeClr>
                </a:solidFill>
                <a:latin typeface="Segoe UI Variable Small" pitchFamily="2" charset="0"/>
                <a:cs typeface="Segoe UI" panose="020B0502040204020203" pitchFamily="34" charset="0"/>
              </a:rPr>
              <a:t>was initially intended as a first look for Tascomp into machine learning for the purpose of data analysis and reporting. Currently PlantRun gathers a huge amount of useful data however the reporting output side and data analysis does not match that level.</a:t>
            </a:r>
            <a:endParaRPr lang="en-GB" sz="1800" dirty="0">
              <a:solidFill>
                <a:schemeClr val="tx1">
                  <a:lumMod val="75000"/>
                  <a:lumOff val="25000"/>
                </a:schemeClr>
              </a:solidFill>
              <a:latin typeface="Segoe UI Variable Small" pitchFamily="2" charset="0"/>
              <a:cs typeface="Segoe UI" panose="020B0502040204020203" pitchFamily="34" charset="0"/>
            </a:endParaRPr>
          </a:p>
        </p:txBody>
      </p:sp>
      <p:sp>
        <p:nvSpPr>
          <p:cNvPr id="1035" name="TextBox 1034">
            <a:extLst>
              <a:ext uri="{FF2B5EF4-FFF2-40B4-BE49-F238E27FC236}">
                <a16:creationId xmlns:a16="http://schemas.microsoft.com/office/drawing/2014/main" id="{D06A41AB-8D59-C13B-D80B-73C8CD760F6E}"/>
              </a:ext>
            </a:extLst>
          </p:cNvPr>
          <p:cNvSpPr txBox="1"/>
          <p:nvPr/>
        </p:nvSpPr>
        <p:spPr>
          <a:xfrm>
            <a:off x="347138" y="1438834"/>
            <a:ext cx="4625102"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M</a:t>
            </a:r>
          </a:p>
        </p:txBody>
      </p:sp>
    </p:spTree>
    <p:extLst>
      <p:ext uri="{BB962C8B-B14F-4D97-AF65-F5344CB8AC3E}">
        <p14:creationId xmlns:p14="http://schemas.microsoft.com/office/powerpoint/2010/main" val="272036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031" name="Rectangle: Rounded Corners 1030">
            <a:extLst>
              <a:ext uri="{FF2B5EF4-FFF2-40B4-BE49-F238E27FC236}">
                <a16:creationId xmlns:a16="http://schemas.microsoft.com/office/drawing/2014/main" id="{4115C48C-6A7E-0913-7E22-56942EBCEDC6}"/>
              </a:ext>
            </a:extLst>
          </p:cNvPr>
          <p:cNvSpPr/>
          <p:nvPr/>
        </p:nvSpPr>
        <p:spPr>
          <a:xfrm>
            <a:off x="499725" y="4223625"/>
            <a:ext cx="6224925" cy="2358151"/>
          </a:xfrm>
          <a:prstGeom prst="roundRect">
            <a:avLst>
              <a:gd name="adj" fmla="val 9747"/>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4" name="Table 3">
            <a:extLst>
              <a:ext uri="{FF2B5EF4-FFF2-40B4-BE49-F238E27FC236}">
                <a16:creationId xmlns:a16="http://schemas.microsoft.com/office/drawing/2014/main" id="{8E694C49-2EB1-08FE-3CE5-7D0CCA1DA71C}"/>
              </a:ext>
            </a:extLst>
          </p:cNvPr>
          <p:cNvGraphicFramePr>
            <a:graphicFrameLocks noGrp="1"/>
          </p:cNvGraphicFramePr>
          <p:nvPr>
            <p:extLst>
              <p:ext uri="{D42A27DB-BD31-4B8C-83A1-F6EECF244321}">
                <p14:modId xmlns:p14="http://schemas.microsoft.com/office/powerpoint/2010/main" val="2273354044"/>
              </p:ext>
            </p:extLst>
          </p:nvPr>
        </p:nvGraphicFramePr>
        <p:xfrm>
          <a:off x="7238225" y="1590599"/>
          <a:ext cx="4524376" cy="4965384"/>
        </p:xfrm>
        <a:graphic>
          <a:graphicData uri="http://schemas.openxmlformats.org/drawingml/2006/table">
            <a:tbl>
              <a:tblPr firstRow="1" bandRow="1">
                <a:tableStyleId>{073A0DAA-6AF3-43AB-8588-CEC1D06C72B9}</a:tableStyleId>
              </a:tblPr>
              <a:tblGrid>
                <a:gridCol w="2267725">
                  <a:extLst>
                    <a:ext uri="{9D8B030D-6E8A-4147-A177-3AD203B41FA5}">
                      <a16:colId xmlns:a16="http://schemas.microsoft.com/office/drawing/2014/main" val="1647444188"/>
                    </a:ext>
                  </a:extLst>
                </a:gridCol>
                <a:gridCol w="2256651">
                  <a:extLst>
                    <a:ext uri="{9D8B030D-6E8A-4147-A177-3AD203B41FA5}">
                      <a16:colId xmlns:a16="http://schemas.microsoft.com/office/drawing/2014/main" val="4000334196"/>
                    </a:ext>
                  </a:extLst>
                </a:gridCol>
              </a:tblGrid>
              <a:tr h="639366">
                <a:tc>
                  <a:txBody>
                    <a:bodyPr/>
                    <a:lstStyle/>
                    <a:p>
                      <a:pPr algn="ctr">
                        <a:lnSpc>
                          <a:spcPct val="150000"/>
                        </a:lnSpc>
                        <a:spcBef>
                          <a:spcPts val="600"/>
                        </a:spcBef>
                      </a:pPr>
                      <a:r>
                        <a:rPr lang="en-GB" sz="2000" dirty="0">
                          <a:latin typeface="Segoe UI" panose="020B0502040204020203" pitchFamily="34" charset="0"/>
                          <a:cs typeface="Segoe UI" panose="020B0502040204020203" pitchFamily="34" charset="0"/>
                        </a:rPr>
                        <a:t>Initial Aim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1A46F"/>
                    </a:solidFill>
                  </a:tcPr>
                </a:tc>
                <a:tc>
                  <a:txBody>
                    <a:bodyPr/>
                    <a:lstStyle/>
                    <a:p>
                      <a:pPr algn="ctr">
                        <a:lnSpc>
                          <a:spcPct val="150000"/>
                        </a:lnSpc>
                        <a:spcBef>
                          <a:spcPts val="600"/>
                        </a:spcBef>
                      </a:pPr>
                      <a:r>
                        <a:rPr lang="en-GB" sz="2000" dirty="0">
                          <a:latin typeface="Segoe UI" panose="020B0502040204020203" pitchFamily="34" charset="0"/>
                          <a:cs typeface="Segoe UI" panose="020B0502040204020203" pitchFamily="34" charset="0"/>
                        </a:rPr>
                        <a:t>Result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1A46F"/>
                    </a:solidFill>
                  </a:tcPr>
                </a:tc>
                <a:extLst>
                  <a:ext uri="{0D108BD9-81ED-4DB2-BD59-A6C34878D82A}">
                    <a16:rowId xmlns:a16="http://schemas.microsoft.com/office/drawing/2014/main" val="3367970115"/>
                  </a:ext>
                </a:extLst>
              </a:tr>
              <a:tr h="639366">
                <a:tc>
                  <a:txBody>
                    <a:bodyPr/>
                    <a:lstStyle/>
                    <a:p>
                      <a:r>
                        <a:rPr lang="en-GB" sz="1400" dirty="0">
                          <a:solidFill>
                            <a:schemeClr val="tx1">
                              <a:lumMod val="75000"/>
                              <a:lumOff val="25000"/>
                            </a:schemeClr>
                          </a:solidFill>
                          <a:latin typeface="Segoe UI" panose="020B0502040204020203" pitchFamily="34" charset="0"/>
                          <a:cs typeface="Segoe UI" panose="020B0502040204020203" pitchFamily="34" charset="0"/>
                        </a:rPr>
                        <a:t>Use machine learning data analysis.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r>
                        <a:rPr lang="en-GB" sz="1400" b="0" dirty="0">
                          <a:solidFill>
                            <a:schemeClr val="accent6">
                              <a:lumMod val="75000"/>
                            </a:schemeClr>
                          </a:solidFill>
                          <a:latin typeface="Segoe UI Variable Display Semib" pitchFamily="2" charset="0"/>
                          <a:cs typeface="Segoe UI" panose="020B0502040204020203" pitchFamily="34" charset="0"/>
                        </a:rPr>
                        <a:t>Random forest within R has been used with machine learning</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4046849"/>
                  </a:ext>
                </a:extLst>
              </a:tr>
              <a:tr h="639366">
                <a:tc>
                  <a:txBody>
                    <a:bodyPr/>
                    <a:lstStyle/>
                    <a:p>
                      <a:r>
                        <a:rPr lang="en-GB" sz="1400" dirty="0">
                          <a:solidFill>
                            <a:schemeClr val="tx1">
                              <a:lumMod val="75000"/>
                              <a:lumOff val="25000"/>
                            </a:schemeClr>
                          </a:solidFill>
                          <a:latin typeface="Segoe UI" panose="020B0502040204020203" pitchFamily="34" charset="0"/>
                          <a:cs typeface="Segoe UI" panose="020B0502040204020203" pitchFamily="34" charset="0"/>
                        </a:rPr>
                        <a:t>Create new style of managerial reports using existing databases.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1400" b="0" dirty="0">
                          <a:solidFill>
                            <a:schemeClr val="accent6">
                              <a:lumMod val="75000"/>
                            </a:schemeClr>
                          </a:solidFill>
                          <a:latin typeface="Segoe UI Variable Display Semib" pitchFamily="2" charset="0"/>
                          <a:cs typeface="Segoe UI" panose="020B0502040204020203" pitchFamily="34" charset="0"/>
                        </a:rPr>
                        <a:t>New style of reports are being included.</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48743552"/>
                  </a:ext>
                </a:extLst>
              </a:tr>
              <a:tr h="639366">
                <a:tc>
                  <a:txBody>
                    <a:bodyPr/>
                    <a:lstStyle/>
                    <a:p>
                      <a:r>
                        <a:rPr lang="en-GB" sz="1400" dirty="0">
                          <a:solidFill>
                            <a:schemeClr val="tx1">
                              <a:lumMod val="75000"/>
                              <a:lumOff val="25000"/>
                            </a:schemeClr>
                          </a:solidFill>
                          <a:latin typeface="Segoe UI" panose="020B0502040204020203" pitchFamily="34" charset="0"/>
                          <a:cs typeface="Segoe UI" panose="020B0502040204020203" pitchFamily="34" charset="0"/>
                        </a:rPr>
                        <a:t>Be able to custom configure what is included throughout the various reports.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1400" b="0" dirty="0">
                          <a:solidFill>
                            <a:schemeClr val="accent6">
                              <a:lumMod val="75000"/>
                            </a:schemeClr>
                          </a:solidFill>
                          <a:latin typeface="Segoe UI Variable Display Semib" pitchFamily="2" charset="0"/>
                          <a:cs typeface="Segoe UI" panose="020B0502040204020203" pitchFamily="34" charset="0"/>
                        </a:rPr>
                        <a:t>When created a location and expected completion time are required.</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75230393"/>
                  </a:ext>
                </a:extLst>
              </a:tr>
              <a:tr h="639366">
                <a:tc>
                  <a:txBody>
                    <a:bodyPr/>
                    <a:lstStyle/>
                    <a:p>
                      <a:endParaRPr lang="en-GB" sz="1400" dirty="0">
                        <a:solidFill>
                          <a:schemeClr val="tx1">
                            <a:lumMod val="75000"/>
                            <a:lumOff val="25000"/>
                          </a:schemeClr>
                        </a:solidFill>
                        <a:latin typeface="Segoe UI" panose="020B0502040204020203" pitchFamily="34" charset="0"/>
                        <a:cs typeface="Segoe UI" panose="020B0502040204020203" pitchFamily="34"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GB" sz="1400" b="0" dirty="0">
                        <a:solidFill>
                          <a:schemeClr val="accent6">
                            <a:lumMod val="75000"/>
                          </a:schemeClr>
                        </a:solidFill>
                        <a:latin typeface="Segoe UI Variable Display Semib" pitchFamily="2" charset="0"/>
                        <a:cs typeface="Segoe UI" panose="020B0502040204020203" pitchFamily="34"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9695528"/>
                  </a:ext>
                </a:extLst>
              </a:tr>
              <a:tr h="639366">
                <a:tc>
                  <a:txBody>
                    <a:bodyPr/>
                    <a:lstStyle/>
                    <a:p>
                      <a:endParaRPr lang="en-GB" sz="1400" dirty="0">
                        <a:solidFill>
                          <a:schemeClr val="tx1">
                            <a:lumMod val="75000"/>
                            <a:lumOff val="25000"/>
                          </a:schemeClr>
                        </a:solidFill>
                        <a:latin typeface="Segoe UI" panose="020B0502040204020203" pitchFamily="34" charset="0"/>
                        <a:cs typeface="Segoe UI" panose="020B0502040204020203" pitchFamily="34"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GB" sz="1400" b="0" dirty="0">
                        <a:solidFill>
                          <a:schemeClr val="accent6">
                            <a:lumMod val="75000"/>
                          </a:schemeClr>
                        </a:solidFill>
                        <a:latin typeface="Segoe UI Variable Display Semib" pitchFamily="2" charset="0"/>
                        <a:cs typeface="Segoe UI" panose="020B0502040204020203" pitchFamily="34"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19499395"/>
                  </a:ext>
                </a:extLst>
              </a:tr>
              <a:tr h="639366">
                <a:tc>
                  <a:txBody>
                    <a:bodyPr/>
                    <a:lstStyle/>
                    <a:p>
                      <a:endParaRPr lang="en-GB" sz="1400" dirty="0">
                        <a:solidFill>
                          <a:schemeClr val="tx1">
                            <a:lumMod val="75000"/>
                            <a:lumOff val="25000"/>
                          </a:schemeClr>
                        </a:solidFill>
                        <a:latin typeface="Segoe UI" panose="020B0502040204020203" pitchFamily="34" charset="0"/>
                        <a:cs typeface="Segoe UI" panose="020B0502040204020203" pitchFamily="34"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GB" sz="1400" b="0" dirty="0">
                        <a:solidFill>
                          <a:schemeClr val="accent4">
                            <a:lumMod val="75000"/>
                          </a:schemeClr>
                        </a:solidFill>
                        <a:latin typeface="Segoe UI Variable Display Semib" pitchFamily="2" charset="0"/>
                        <a:cs typeface="Segoe UI" panose="020B0502040204020203" pitchFamily="34"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46573582"/>
                  </a:ext>
                </a:extLst>
              </a:tr>
            </a:tbl>
          </a:graphicData>
        </a:graphic>
      </p:graphicFrame>
      <p:sp>
        <p:nvSpPr>
          <p:cNvPr id="6" name="TextBox 5">
            <a:extLst>
              <a:ext uri="{FF2B5EF4-FFF2-40B4-BE49-F238E27FC236}">
                <a16:creationId xmlns:a16="http://schemas.microsoft.com/office/drawing/2014/main" id="{99094DFC-A63B-81C5-D94D-2C5747413B1A}"/>
              </a:ext>
            </a:extLst>
          </p:cNvPr>
          <p:cNvSpPr txBox="1"/>
          <p:nvPr/>
        </p:nvSpPr>
        <p:spPr>
          <a:xfrm>
            <a:off x="499725" y="335358"/>
            <a:ext cx="6516000" cy="923330"/>
          </a:xfrm>
          <a:prstGeom prst="rect">
            <a:avLst/>
          </a:prstGeom>
          <a:noFill/>
        </p:spPr>
        <p:txBody>
          <a:bodyPr wrap="square" rtlCol="0">
            <a:spAutoFit/>
          </a:bodyPr>
          <a:lstStyle/>
          <a:p>
            <a:r>
              <a:rPr lang="en-GB"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Segoe UI Semibold" panose="020B0702040204020203" pitchFamily="34" charset="0"/>
                <a:cs typeface="Segoe UI Semibold" panose="020B0702040204020203" pitchFamily="34" charset="0"/>
              </a:rPr>
              <a:t>Was it a success?</a:t>
            </a:r>
          </a:p>
        </p:txBody>
      </p:sp>
      <p:sp>
        <p:nvSpPr>
          <p:cNvPr id="15" name="Rectangle: Rounded Corners 14">
            <a:extLst>
              <a:ext uri="{FF2B5EF4-FFF2-40B4-BE49-F238E27FC236}">
                <a16:creationId xmlns:a16="http://schemas.microsoft.com/office/drawing/2014/main" id="{8D619998-EBF3-4961-0399-329E44958DE6}"/>
              </a:ext>
            </a:extLst>
          </p:cNvPr>
          <p:cNvSpPr/>
          <p:nvPr/>
        </p:nvSpPr>
        <p:spPr>
          <a:xfrm>
            <a:off x="6924675" y="1258688"/>
            <a:ext cx="72000" cy="550800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F57F2F76-E105-E2A6-7592-6F5E41146543}"/>
              </a:ext>
            </a:extLst>
          </p:cNvPr>
          <p:cNvSpPr/>
          <p:nvPr/>
        </p:nvSpPr>
        <p:spPr>
          <a:xfrm rot="5400000">
            <a:off x="3612675" y="676313"/>
            <a:ext cx="72000" cy="6696000"/>
          </a:xfrm>
          <a:prstGeom prst="roundRect">
            <a:avLst>
              <a:gd name="adj"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0" name="TextBox 1029">
            <a:extLst>
              <a:ext uri="{FF2B5EF4-FFF2-40B4-BE49-F238E27FC236}">
                <a16:creationId xmlns:a16="http://schemas.microsoft.com/office/drawing/2014/main" id="{BB25AB06-A676-8BE0-1412-6CB7ED2D9A43}"/>
              </a:ext>
            </a:extLst>
          </p:cNvPr>
          <p:cNvSpPr txBox="1"/>
          <p:nvPr/>
        </p:nvSpPr>
        <p:spPr>
          <a:xfrm>
            <a:off x="713724" y="4722676"/>
            <a:ext cx="5796926" cy="369332"/>
          </a:xfrm>
          <a:prstGeom prst="rect">
            <a:avLst/>
          </a:prstGeom>
          <a:noFill/>
        </p:spPr>
        <p:txBody>
          <a:bodyPr wrap="square" rtlCol="0">
            <a:spAutoFit/>
          </a:bodyPr>
          <a:lstStyle/>
          <a:p>
            <a:r>
              <a:rPr lang="en-GB" dirty="0">
                <a:solidFill>
                  <a:schemeClr val="tx1">
                    <a:lumMod val="85000"/>
                    <a:lumOff val="15000"/>
                  </a:schemeClr>
                </a:solidFill>
                <a:latin typeface="Segoe UI" panose="020B0502040204020203" pitchFamily="34" charset="0"/>
                <a:cs typeface="Segoe UI" panose="020B0502040204020203" pitchFamily="34" charset="0"/>
              </a:rPr>
              <a:t>In terms of costs</a:t>
            </a:r>
          </a:p>
        </p:txBody>
      </p:sp>
      <p:sp>
        <p:nvSpPr>
          <p:cNvPr id="1032" name="Rectangle: Rounded Corners 1031">
            <a:extLst>
              <a:ext uri="{FF2B5EF4-FFF2-40B4-BE49-F238E27FC236}">
                <a16:creationId xmlns:a16="http://schemas.microsoft.com/office/drawing/2014/main" id="{3D123C5C-E8F7-8F57-E268-4EA6A79F08CA}"/>
              </a:ext>
            </a:extLst>
          </p:cNvPr>
          <p:cNvSpPr/>
          <p:nvPr/>
        </p:nvSpPr>
        <p:spPr>
          <a:xfrm>
            <a:off x="472174" y="1381123"/>
            <a:ext cx="6224925" cy="2422015"/>
          </a:xfrm>
          <a:prstGeom prst="roundRect">
            <a:avLst>
              <a:gd name="adj" fmla="val 9747"/>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4" name="TextBox 1033">
            <a:extLst>
              <a:ext uri="{FF2B5EF4-FFF2-40B4-BE49-F238E27FC236}">
                <a16:creationId xmlns:a16="http://schemas.microsoft.com/office/drawing/2014/main" id="{9A96B44E-9CB4-1416-72A7-71B1B6C0E48A}"/>
              </a:ext>
            </a:extLst>
          </p:cNvPr>
          <p:cNvSpPr txBox="1"/>
          <p:nvPr/>
        </p:nvSpPr>
        <p:spPr>
          <a:xfrm>
            <a:off x="664199" y="4271251"/>
            <a:ext cx="2021851"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Costs</a:t>
            </a:r>
          </a:p>
        </p:txBody>
      </p:sp>
      <p:sp>
        <p:nvSpPr>
          <p:cNvPr id="1036" name="TextBox 1035">
            <a:extLst>
              <a:ext uri="{FF2B5EF4-FFF2-40B4-BE49-F238E27FC236}">
                <a16:creationId xmlns:a16="http://schemas.microsoft.com/office/drawing/2014/main" id="{A58B21F5-4213-A7F9-6C5C-7C7E9EAC94A6}"/>
              </a:ext>
            </a:extLst>
          </p:cNvPr>
          <p:cNvSpPr txBox="1"/>
          <p:nvPr/>
        </p:nvSpPr>
        <p:spPr>
          <a:xfrm>
            <a:off x="664199" y="1441464"/>
            <a:ext cx="2021851"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Program</a:t>
            </a:r>
          </a:p>
        </p:txBody>
      </p:sp>
      <p:sp>
        <p:nvSpPr>
          <p:cNvPr id="1050" name="TextBox 1049">
            <a:extLst>
              <a:ext uri="{FF2B5EF4-FFF2-40B4-BE49-F238E27FC236}">
                <a16:creationId xmlns:a16="http://schemas.microsoft.com/office/drawing/2014/main" id="{F40EB3F1-0705-6836-2D1D-ECD49653A8B6}"/>
              </a:ext>
            </a:extLst>
          </p:cNvPr>
          <p:cNvSpPr txBox="1"/>
          <p:nvPr/>
        </p:nvSpPr>
        <p:spPr>
          <a:xfrm>
            <a:off x="713724" y="1892889"/>
            <a:ext cx="5796926" cy="1754326"/>
          </a:xfrm>
          <a:prstGeom prst="rect">
            <a:avLst/>
          </a:prstGeom>
          <a:noFill/>
        </p:spPr>
        <p:txBody>
          <a:bodyPr wrap="square" rtlCol="0">
            <a:spAutoFit/>
          </a:bodyPr>
          <a:lstStyle/>
          <a:p>
            <a:r>
              <a:rPr lang="en-GB" dirty="0">
                <a:solidFill>
                  <a:schemeClr val="tx1">
                    <a:lumMod val="85000"/>
                    <a:lumOff val="15000"/>
                  </a:schemeClr>
                </a:solidFill>
                <a:latin typeface="Segoe UI" panose="020B0502040204020203" pitchFamily="34" charset="0"/>
                <a:cs typeface="Segoe UI" panose="020B0502040204020203" pitchFamily="34" charset="0"/>
              </a:rPr>
              <a:t>At the time of writing the program has not yet been fully completed. This is largely due to unforeseen other work taking priority. The program does still perform the base idea of performing analysis on data and using machine learning. I would say overall that </a:t>
            </a:r>
            <a:r>
              <a:rPr lang="en-GB" dirty="0" err="1">
                <a:solidFill>
                  <a:schemeClr val="tx1">
                    <a:lumMod val="85000"/>
                    <a:lumOff val="15000"/>
                  </a:schemeClr>
                </a:solidFill>
                <a:latin typeface="Segoe UI" panose="020B0502040204020203" pitchFamily="34" charset="0"/>
                <a:cs typeface="Segoe UI" panose="020B0502040204020203" pitchFamily="34" charset="0"/>
              </a:rPr>
              <a:t>ReportPro</a:t>
            </a:r>
            <a:r>
              <a:rPr lang="en-GB" dirty="0">
                <a:solidFill>
                  <a:schemeClr val="tx1">
                    <a:lumMod val="85000"/>
                    <a:lumOff val="15000"/>
                  </a:schemeClr>
                </a:solidFill>
                <a:latin typeface="Segoe UI" panose="020B0502040204020203" pitchFamily="34" charset="0"/>
                <a:cs typeface="Segoe UI" panose="020B0502040204020203" pitchFamily="34" charset="0"/>
              </a:rPr>
              <a:t> is on track to be a successful project despite the setbacks.</a:t>
            </a:r>
          </a:p>
        </p:txBody>
      </p:sp>
    </p:spTree>
    <p:extLst>
      <p:ext uri="{BB962C8B-B14F-4D97-AF65-F5344CB8AC3E}">
        <p14:creationId xmlns:p14="http://schemas.microsoft.com/office/powerpoint/2010/main" val="26132556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E5270C-64EA-E75E-7E8C-5E0B40B7645A}"/>
              </a:ext>
            </a:extLst>
          </p:cNvPr>
          <p:cNvSpPr/>
          <p:nvPr/>
        </p:nvSpPr>
        <p:spPr>
          <a:xfrm>
            <a:off x="0" y="0"/>
            <a:ext cx="4407613" cy="6858000"/>
          </a:xfrm>
          <a:prstGeom prst="rect">
            <a:avLst/>
          </a:prstGeom>
          <a:solidFill>
            <a:schemeClr val="accent2">
              <a:lumMod val="20000"/>
              <a:lumOff val="80000"/>
            </a:schemeClr>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5" name="Rectangle: Rounded Corners 1024">
            <a:extLst>
              <a:ext uri="{FF2B5EF4-FFF2-40B4-BE49-F238E27FC236}">
                <a16:creationId xmlns:a16="http://schemas.microsoft.com/office/drawing/2014/main" id="{BB4E790F-046B-3CCA-D579-E086FDB38AD6}"/>
              </a:ext>
            </a:extLst>
          </p:cNvPr>
          <p:cNvSpPr/>
          <p:nvPr/>
        </p:nvSpPr>
        <p:spPr>
          <a:xfrm>
            <a:off x="4786067" y="4638154"/>
            <a:ext cx="7090745" cy="1907026"/>
          </a:xfrm>
          <a:prstGeom prst="roundRect">
            <a:avLst>
              <a:gd name="adj" fmla="val 9747"/>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0" name="Graphic 29" descr="Web design">
            <a:extLst>
              <a:ext uri="{FF2B5EF4-FFF2-40B4-BE49-F238E27FC236}">
                <a16:creationId xmlns:a16="http://schemas.microsoft.com/office/drawing/2014/main" id="{F6E42785-41F7-6C48-8EB5-CBE297984B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946494" y="4648680"/>
            <a:ext cx="655200" cy="655200"/>
          </a:xfrm>
          <a:prstGeom prst="rect">
            <a:avLst/>
          </a:prstGeom>
        </p:spPr>
      </p:pic>
      <p:sp>
        <p:nvSpPr>
          <p:cNvPr id="31" name="TextBox 30">
            <a:extLst>
              <a:ext uri="{FF2B5EF4-FFF2-40B4-BE49-F238E27FC236}">
                <a16:creationId xmlns:a16="http://schemas.microsoft.com/office/drawing/2014/main" id="{D98C89F6-72A3-9930-1A68-5EFB71B0441E}"/>
              </a:ext>
            </a:extLst>
          </p:cNvPr>
          <p:cNvSpPr txBox="1"/>
          <p:nvPr/>
        </p:nvSpPr>
        <p:spPr>
          <a:xfrm>
            <a:off x="4974790" y="5227806"/>
            <a:ext cx="6796124" cy="369332"/>
          </a:xfrm>
          <a:prstGeom prst="rect">
            <a:avLst/>
          </a:prstGeom>
          <a:noFill/>
        </p:spPr>
        <p:txBody>
          <a:bodyPr wrap="square" rtlCol="0">
            <a:spAutoFit/>
          </a:bodyPr>
          <a:lstStyle/>
          <a:p>
            <a:r>
              <a:rPr lang="en-GB" sz="1800" dirty="0">
                <a:solidFill>
                  <a:schemeClr val="tx1">
                    <a:lumMod val="75000"/>
                    <a:lumOff val="25000"/>
                  </a:schemeClr>
                </a:solidFill>
                <a:latin typeface="Segoe UI Variable Small" pitchFamily="2" charset="0"/>
                <a:cs typeface="Segoe UI" panose="020B0502040204020203" pitchFamily="34" charset="0"/>
              </a:rPr>
              <a:t>There</a:t>
            </a:r>
          </a:p>
        </p:txBody>
      </p:sp>
      <p:sp>
        <p:nvSpPr>
          <p:cNvPr id="1024" name="TextBox 1023">
            <a:extLst>
              <a:ext uri="{FF2B5EF4-FFF2-40B4-BE49-F238E27FC236}">
                <a16:creationId xmlns:a16="http://schemas.microsoft.com/office/drawing/2014/main" id="{CAF0DA62-4CBC-5515-25B4-F1369C02CF87}"/>
              </a:ext>
            </a:extLst>
          </p:cNvPr>
          <p:cNvSpPr txBox="1"/>
          <p:nvPr/>
        </p:nvSpPr>
        <p:spPr>
          <a:xfrm>
            <a:off x="4974792" y="4710604"/>
            <a:ext cx="4226358"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Software</a:t>
            </a:r>
          </a:p>
        </p:txBody>
      </p:sp>
      <p:sp>
        <p:nvSpPr>
          <p:cNvPr id="1046" name="Rectangle: Rounded Corners 1045">
            <a:extLst>
              <a:ext uri="{FF2B5EF4-FFF2-40B4-BE49-F238E27FC236}">
                <a16:creationId xmlns:a16="http://schemas.microsoft.com/office/drawing/2014/main" id="{146092D2-12E5-C8B5-4B46-1EEC110D49B8}"/>
              </a:ext>
            </a:extLst>
          </p:cNvPr>
          <p:cNvSpPr/>
          <p:nvPr/>
        </p:nvSpPr>
        <p:spPr>
          <a:xfrm>
            <a:off x="4786067" y="2506168"/>
            <a:ext cx="7090745" cy="1907026"/>
          </a:xfrm>
          <a:prstGeom prst="roundRect">
            <a:avLst>
              <a:gd name="adj" fmla="val 9747"/>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47" name="Graphic 1046" descr="Processor">
            <a:extLst>
              <a:ext uri="{FF2B5EF4-FFF2-40B4-BE49-F238E27FC236}">
                <a16:creationId xmlns:a16="http://schemas.microsoft.com/office/drawing/2014/main" id="{A243B9D0-784B-CDE6-18EB-C1513E2737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943375" y="2509676"/>
            <a:ext cx="684000" cy="684000"/>
          </a:xfrm>
          <a:prstGeom prst="rect">
            <a:avLst/>
          </a:prstGeom>
        </p:spPr>
      </p:pic>
      <p:sp>
        <p:nvSpPr>
          <p:cNvPr id="1048" name="TextBox 1047">
            <a:extLst>
              <a:ext uri="{FF2B5EF4-FFF2-40B4-BE49-F238E27FC236}">
                <a16:creationId xmlns:a16="http://schemas.microsoft.com/office/drawing/2014/main" id="{D13D2B77-9A0D-335F-6BFF-1AF480C937B6}"/>
              </a:ext>
            </a:extLst>
          </p:cNvPr>
          <p:cNvSpPr txBox="1"/>
          <p:nvPr/>
        </p:nvSpPr>
        <p:spPr>
          <a:xfrm>
            <a:off x="4974790" y="3095820"/>
            <a:ext cx="6747998" cy="369332"/>
          </a:xfrm>
          <a:prstGeom prst="rect">
            <a:avLst/>
          </a:prstGeom>
          <a:noFill/>
        </p:spPr>
        <p:txBody>
          <a:bodyPr wrap="square" rtlCol="0">
            <a:spAutoFit/>
          </a:bodyPr>
          <a:lstStyle/>
          <a:p>
            <a:r>
              <a:rPr lang="en-GB" sz="1800" dirty="0">
                <a:solidFill>
                  <a:schemeClr val="tx1">
                    <a:lumMod val="75000"/>
                    <a:lumOff val="25000"/>
                  </a:schemeClr>
                </a:solidFill>
                <a:latin typeface="Segoe UI Variable Small" pitchFamily="2" charset="0"/>
                <a:cs typeface="Segoe UI" panose="020B0502040204020203" pitchFamily="34" charset="0"/>
              </a:rPr>
              <a:t>The</a:t>
            </a:r>
          </a:p>
        </p:txBody>
      </p:sp>
      <p:sp>
        <p:nvSpPr>
          <p:cNvPr id="1049" name="TextBox 1048">
            <a:extLst>
              <a:ext uri="{FF2B5EF4-FFF2-40B4-BE49-F238E27FC236}">
                <a16:creationId xmlns:a16="http://schemas.microsoft.com/office/drawing/2014/main" id="{2C9B2282-081F-FEB2-EEA9-7678448654CE}"/>
              </a:ext>
            </a:extLst>
          </p:cNvPr>
          <p:cNvSpPr txBox="1"/>
          <p:nvPr/>
        </p:nvSpPr>
        <p:spPr>
          <a:xfrm>
            <a:off x="4958750" y="2578618"/>
            <a:ext cx="5233000"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Hardware</a:t>
            </a:r>
          </a:p>
        </p:txBody>
      </p:sp>
      <p:sp>
        <p:nvSpPr>
          <p:cNvPr id="1051" name="Rectangle: Rounded Corners 1050">
            <a:extLst>
              <a:ext uri="{FF2B5EF4-FFF2-40B4-BE49-F238E27FC236}">
                <a16:creationId xmlns:a16="http://schemas.microsoft.com/office/drawing/2014/main" id="{36275109-4F2D-6098-355A-3FBA1D335215}"/>
              </a:ext>
            </a:extLst>
          </p:cNvPr>
          <p:cNvSpPr/>
          <p:nvPr/>
        </p:nvSpPr>
        <p:spPr>
          <a:xfrm>
            <a:off x="4786067" y="374181"/>
            <a:ext cx="7090745" cy="1907027"/>
          </a:xfrm>
          <a:prstGeom prst="roundRect">
            <a:avLst>
              <a:gd name="adj" fmla="val 9747"/>
            </a:avLst>
          </a:prstGeom>
          <a:solidFill>
            <a:srgbClr val="FBE5D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52" name="Graphic 1051" descr="Scales of justice">
            <a:extLst>
              <a:ext uri="{FF2B5EF4-FFF2-40B4-BE49-F238E27FC236}">
                <a16:creationId xmlns:a16="http://schemas.microsoft.com/office/drawing/2014/main" id="{F4E7AC3F-66DA-A599-B8B2-643DF2B509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0869203" y="370690"/>
            <a:ext cx="684000" cy="684000"/>
          </a:xfrm>
          <a:prstGeom prst="rect">
            <a:avLst/>
          </a:prstGeom>
        </p:spPr>
      </p:pic>
      <p:sp>
        <p:nvSpPr>
          <p:cNvPr id="1053" name="TextBox 1052">
            <a:extLst>
              <a:ext uri="{FF2B5EF4-FFF2-40B4-BE49-F238E27FC236}">
                <a16:creationId xmlns:a16="http://schemas.microsoft.com/office/drawing/2014/main" id="{2388506B-C191-B92A-4416-B35F185C5345}"/>
              </a:ext>
            </a:extLst>
          </p:cNvPr>
          <p:cNvSpPr txBox="1"/>
          <p:nvPr/>
        </p:nvSpPr>
        <p:spPr>
          <a:xfrm>
            <a:off x="4974790" y="963833"/>
            <a:ext cx="6835350" cy="1200329"/>
          </a:xfrm>
          <a:prstGeom prst="rect">
            <a:avLst/>
          </a:prstGeom>
          <a:noFill/>
        </p:spPr>
        <p:txBody>
          <a:bodyPr wrap="square" rtlCol="0">
            <a:spAutoFit/>
          </a:bodyPr>
          <a:lstStyle/>
          <a:p>
            <a:r>
              <a:rPr lang="en-GB" sz="1800" dirty="0" err="1">
                <a:solidFill>
                  <a:schemeClr val="tx1">
                    <a:lumMod val="75000"/>
                    <a:lumOff val="25000"/>
                  </a:schemeClr>
                </a:solidFill>
                <a:latin typeface="Segoe UI Variable Small" pitchFamily="2" charset="0"/>
                <a:cs typeface="Segoe UI" panose="020B0502040204020203" pitchFamily="34" charset="0"/>
              </a:rPr>
              <a:t>ReportPro</a:t>
            </a:r>
            <a:r>
              <a:rPr lang="en-GB" sz="1800" dirty="0">
                <a:solidFill>
                  <a:schemeClr val="tx1">
                    <a:lumMod val="75000"/>
                    <a:lumOff val="25000"/>
                  </a:schemeClr>
                </a:solidFill>
                <a:latin typeface="Segoe UI Variable Small" pitchFamily="2" charset="0"/>
                <a:cs typeface="Segoe UI" panose="020B0502040204020203" pitchFamily="34" charset="0"/>
              </a:rPr>
              <a:t> will interact with user information. This data is subject to both legal and ethical requirements. The data should be protected and should not be available to anybody </a:t>
            </a:r>
            <a:r>
              <a:rPr lang="en-GB" dirty="0">
                <a:solidFill>
                  <a:schemeClr val="tx1">
                    <a:lumMod val="75000"/>
                    <a:lumOff val="25000"/>
                  </a:schemeClr>
                </a:solidFill>
                <a:latin typeface="Segoe UI Variable Small" pitchFamily="2" charset="0"/>
                <a:cs typeface="Segoe UI" panose="020B0502040204020203" pitchFamily="34" charset="0"/>
              </a:rPr>
              <a:t>outside the target audience</a:t>
            </a:r>
            <a:r>
              <a:rPr lang="en-GB" sz="1800" dirty="0">
                <a:solidFill>
                  <a:schemeClr val="tx1">
                    <a:lumMod val="75000"/>
                    <a:lumOff val="25000"/>
                  </a:schemeClr>
                </a:solidFill>
                <a:latin typeface="Segoe UI Variable Small" pitchFamily="2" charset="0"/>
                <a:cs typeface="Segoe UI" panose="020B0502040204020203" pitchFamily="34" charset="0"/>
              </a:rPr>
              <a:t>. </a:t>
            </a:r>
          </a:p>
        </p:txBody>
      </p:sp>
      <p:sp>
        <p:nvSpPr>
          <p:cNvPr id="1054" name="TextBox 1053">
            <a:extLst>
              <a:ext uri="{FF2B5EF4-FFF2-40B4-BE49-F238E27FC236}">
                <a16:creationId xmlns:a16="http://schemas.microsoft.com/office/drawing/2014/main" id="{221A26C3-E4FB-8C29-6975-25259A90E360}"/>
              </a:ext>
            </a:extLst>
          </p:cNvPr>
          <p:cNvSpPr txBox="1"/>
          <p:nvPr/>
        </p:nvSpPr>
        <p:spPr>
          <a:xfrm>
            <a:off x="4958749" y="446631"/>
            <a:ext cx="5824731" cy="584775"/>
          </a:xfrm>
          <a:prstGeom prst="rect">
            <a:avLst/>
          </a:prstGeom>
          <a:noFill/>
        </p:spPr>
        <p:txBody>
          <a:bodyPr wrap="square" rtlCol="0">
            <a:spAutoFit/>
          </a:bodyPr>
          <a:lstStyle/>
          <a:p>
            <a:r>
              <a:rPr lang="en-GB" sz="3200" dirty="0">
                <a:solidFill>
                  <a:srgbClr val="EB701D"/>
                </a:solidFill>
                <a:latin typeface="Segoe UI Variable Small Semibol" pitchFamily="2" charset="0"/>
                <a:cs typeface="Segoe UI" panose="020B0502040204020203" pitchFamily="34" charset="0"/>
              </a:rPr>
              <a:t>Legal &amp; Ethical</a:t>
            </a:r>
          </a:p>
        </p:txBody>
      </p:sp>
      <p:sp>
        <p:nvSpPr>
          <p:cNvPr id="1038" name="TextBox 1037">
            <a:extLst>
              <a:ext uri="{FF2B5EF4-FFF2-40B4-BE49-F238E27FC236}">
                <a16:creationId xmlns:a16="http://schemas.microsoft.com/office/drawing/2014/main" id="{634B9CCB-50C1-F7D7-1653-2E09014C93B1}"/>
              </a:ext>
            </a:extLst>
          </p:cNvPr>
          <p:cNvSpPr txBox="1"/>
          <p:nvPr/>
        </p:nvSpPr>
        <p:spPr>
          <a:xfrm>
            <a:off x="280749" y="5158557"/>
            <a:ext cx="3864466" cy="923330"/>
          </a:xfrm>
          <a:prstGeom prst="rect">
            <a:avLst/>
          </a:prstGeom>
          <a:noFill/>
        </p:spPr>
        <p:txBody>
          <a:bodyPr wrap="square" rtlCol="0">
            <a:spAutoFit/>
          </a:bodyPr>
          <a:lstStyle/>
          <a:p>
            <a:pPr algn="ctr"/>
            <a:r>
              <a:rPr lang="en-GB" sz="5400" dirty="0">
                <a:solidFill>
                  <a:srgbClr val="0A6085"/>
                </a:solidFill>
                <a:latin typeface="Segoe UI Variable Small Semibol" pitchFamily="2" charset="0"/>
                <a:cs typeface="Segoe UI" panose="020B0502040204020203" pitchFamily="34" charset="0"/>
              </a:rPr>
              <a:t>Constraints</a:t>
            </a:r>
          </a:p>
        </p:txBody>
      </p:sp>
      <p:grpSp>
        <p:nvGrpSpPr>
          <p:cNvPr id="13" name="Group 12">
            <a:extLst>
              <a:ext uri="{FF2B5EF4-FFF2-40B4-BE49-F238E27FC236}">
                <a16:creationId xmlns:a16="http://schemas.microsoft.com/office/drawing/2014/main" id="{BA4FC8FC-B450-ECFE-40E8-5B43562B3720}"/>
              </a:ext>
            </a:extLst>
          </p:cNvPr>
          <p:cNvGrpSpPr/>
          <p:nvPr/>
        </p:nvGrpSpPr>
        <p:grpSpPr>
          <a:xfrm rot="16200000">
            <a:off x="1638620" y="194420"/>
            <a:ext cx="1152845" cy="764005"/>
            <a:chOff x="2909353" y="2607188"/>
            <a:chExt cx="930400" cy="614649"/>
          </a:xfrm>
        </p:grpSpPr>
        <p:grpSp>
          <p:nvGrpSpPr>
            <p:cNvPr id="9" name="Group 8">
              <a:extLst>
                <a:ext uri="{FF2B5EF4-FFF2-40B4-BE49-F238E27FC236}">
                  <a16:creationId xmlns:a16="http://schemas.microsoft.com/office/drawing/2014/main" id="{498FC4AC-F794-2B63-E567-1A1E825BE481}"/>
                </a:ext>
              </a:extLst>
            </p:cNvPr>
            <p:cNvGrpSpPr/>
            <p:nvPr/>
          </p:nvGrpSpPr>
          <p:grpSpPr>
            <a:xfrm>
              <a:off x="2909356" y="2607188"/>
              <a:ext cx="930397" cy="328029"/>
              <a:chOff x="3341508" y="1494749"/>
              <a:chExt cx="581608" cy="152400"/>
            </a:xfrm>
          </p:grpSpPr>
          <p:cxnSp>
            <p:nvCxnSpPr>
              <p:cNvPr id="5" name="Straight Connector 4">
                <a:extLst>
                  <a:ext uri="{FF2B5EF4-FFF2-40B4-BE49-F238E27FC236}">
                    <a16:creationId xmlns:a16="http://schemas.microsoft.com/office/drawing/2014/main" id="{DC54005C-0B2F-3F27-5CFE-1029D8D4B4FC}"/>
                  </a:ext>
                </a:extLst>
              </p:cNvPr>
              <p:cNvCxnSpPr>
                <a:cxnSpLocks/>
              </p:cNvCxnSpPr>
              <p:nvPr/>
            </p:nvCxnSpPr>
            <p:spPr>
              <a:xfrm rot="5400000">
                <a:off x="3640935" y="1354579"/>
                <a:ext cx="0" cy="564362"/>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F9DDF49-727F-4A38-1521-DB8081E3E3FB}"/>
                  </a:ext>
                </a:extLst>
              </p:cNvPr>
              <p:cNvCxnSpPr>
                <a:cxnSpLocks/>
              </p:cNvCxnSpPr>
              <p:nvPr/>
            </p:nvCxnSpPr>
            <p:spPr>
              <a:xfrm flipV="1">
                <a:off x="3341508" y="1494749"/>
                <a:ext cx="205757" cy="152400"/>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25175FAD-E9D9-C7D4-F1B6-0E718D6326AF}"/>
                </a:ext>
              </a:extLst>
            </p:cNvPr>
            <p:cNvCxnSpPr>
              <a:cxnSpLocks/>
            </p:cNvCxnSpPr>
            <p:nvPr/>
          </p:nvCxnSpPr>
          <p:spPr>
            <a:xfrm>
              <a:off x="2909353" y="2893808"/>
              <a:ext cx="329149" cy="328029"/>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395A597-881D-F6CA-3593-EB91F46A9627}"/>
              </a:ext>
            </a:extLst>
          </p:cNvPr>
          <p:cNvGrpSpPr/>
          <p:nvPr/>
        </p:nvGrpSpPr>
        <p:grpSpPr>
          <a:xfrm rot="5400000" flipV="1">
            <a:off x="1278967" y="3320075"/>
            <a:ext cx="1872153" cy="764005"/>
            <a:chOff x="2909353" y="2607188"/>
            <a:chExt cx="1510916" cy="614649"/>
          </a:xfrm>
        </p:grpSpPr>
        <p:grpSp>
          <p:nvGrpSpPr>
            <p:cNvPr id="17" name="Group 16">
              <a:extLst>
                <a:ext uri="{FF2B5EF4-FFF2-40B4-BE49-F238E27FC236}">
                  <a16:creationId xmlns:a16="http://schemas.microsoft.com/office/drawing/2014/main" id="{8625BC51-61EE-FF6B-54A7-F838421BDE35}"/>
                </a:ext>
              </a:extLst>
            </p:cNvPr>
            <p:cNvGrpSpPr/>
            <p:nvPr/>
          </p:nvGrpSpPr>
          <p:grpSpPr>
            <a:xfrm>
              <a:off x="2909356" y="2607188"/>
              <a:ext cx="1510913" cy="328029"/>
              <a:chOff x="3341508" y="1494749"/>
              <a:chExt cx="944499" cy="152400"/>
            </a:xfrm>
          </p:grpSpPr>
          <p:cxnSp>
            <p:nvCxnSpPr>
              <p:cNvPr id="19" name="Straight Connector 18">
                <a:extLst>
                  <a:ext uri="{FF2B5EF4-FFF2-40B4-BE49-F238E27FC236}">
                    <a16:creationId xmlns:a16="http://schemas.microsoft.com/office/drawing/2014/main" id="{462D1857-A6E8-21FF-43EB-3A7DE8424C8A}"/>
                  </a:ext>
                </a:extLst>
              </p:cNvPr>
              <p:cNvCxnSpPr>
                <a:cxnSpLocks/>
              </p:cNvCxnSpPr>
              <p:nvPr/>
            </p:nvCxnSpPr>
            <p:spPr>
              <a:xfrm rot="5400000" flipH="1">
                <a:off x="3824537" y="1172222"/>
                <a:ext cx="492" cy="922448"/>
              </a:xfrm>
              <a:prstGeom prst="line">
                <a:avLst/>
              </a:prstGeom>
              <a:ln w="69850">
                <a:solidFill>
                  <a:srgbClr val="0A608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600014-23FA-1010-944A-71792BE3AEB5}"/>
                  </a:ext>
                </a:extLst>
              </p:cNvPr>
              <p:cNvCxnSpPr>
                <a:cxnSpLocks/>
              </p:cNvCxnSpPr>
              <p:nvPr/>
            </p:nvCxnSpPr>
            <p:spPr>
              <a:xfrm flipV="1">
                <a:off x="3341508" y="1494749"/>
                <a:ext cx="205757" cy="152400"/>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A53F2DD7-9B19-C2E5-C681-E0A1C4C02D66}"/>
                </a:ext>
              </a:extLst>
            </p:cNvPr>
            <p:cNvCxnSpPr>
              <a:cxnSpLocks/>
            </p:cNvCxnSpPr>
            <p:nvPr/>
          </p:nvCxnSpPr>
          <p:spPr>
            <a:xfrm>
              <a:off x="2909353" y="2893808"/>
              <a:ext cx="329149" cy="328029"/>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0195785-787D-120B-A002-4BC3AAE463A5}"/>
              </a:ext>
            </a:extLst>
          </p:cNvPr>
          <p:cNvGrpSpPr/>
          <p:nvPr/>
        </p:nvGrpSpPr>
        <p:grpSpPr>
          <a:xfrm rot="10800000" flipV="1">
            <a:off x="-3" y="1552511"/>
            <a:ext cx="1286341" cy="760672"/>
            <a:chOff x="2909353" y="2607188"/>
            <a:chExt cx="1046658" cy="606986"/>
          </a:xfrm>
        </p:grpSpPr>
        <p:grpSp>
          <p:nvGrpSpPr>
            <p:cNvPr id="22" name="Group 21">
              <a:extLst>
                <a:ext uri="{FF2B5EF4-FFF2-40B4-BE49-F238E27FC236}">
                  <a16:creationId xmlns:a16="http://schemas.microsoft.com/office/drawing/2014/main" id="{C60FC3C2-4653-1A89-10DF-D18F47FE9C09}"/>
                </a:ext>
              </a:extLst>
            </p:cNvPr>
            <p:cNvGrpSpPr/>
            <p:nvPr/>
          </p:nvGrpSpPr>
          <p:grpSpPr>
            <a:xfrm>
              <a:off x="2909360" y="2607188"/>
              <a:ext cx="1046651" cy="328029"/>
              <a:chOff x="3341508" y="1494749"/>
              <a:chExt cx="654280" cy="152400"/>
            </a:xfrm>
          </p:grpSpPr>
          <p:cxnSp>
            <p:nvCxnSpPr>
              <p:cNvPr id="25" name="Straight Connector 24">
                <a:extLst>
                  <a:ext uri="{FF2B5EF4-FFF2-40B4-BE49-F238E27FC236}">
                    <a16:creationId xmlns:a16="http://schemas.microsoft.com/office/drawing/2014/main" id="{F0BDBECD-5F29-BA14-9050-1B8F7DADD88B}"/>
                  </a:ext>
                </a:extLst>
              </p:cNvPr>
              <p:cNvCxnSpPr>
                <a:cxnSpLocks/>
              </p:cNvCxnSpPr>
              <p:nvPr/>
            </p:nvCxnSpPr>
            <p:spPr>
              <a:xfrm rot="10800000" flipV="1">
                <a:off x="3358754" y="1633200"/>
                <a:ext cx="637034" cy="0"/>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357B29-2518-D8CA-7A9E-9F6166D0B6DC}"/>
                  </a:ext>
                </a:extLst>
              </p:cNvPr>
              <p:cNvCxnSpPr>
                <a:cxnSpLocks/>
              </p:cNvCxnSpPr>
              <p:nvPr/>
            </p:nvCxnSpPr>
            <p:spPr>
              <a:xfrm flipV="1">
                <a:off x="3341508" y="1494749"/>
                <a:ext cx="205757" cy="152400"/>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62D2CC03-077B-9FB3-0B08-A01157B6CA80}"/>
                </a:ext>
              </a:extLst>
            </p:cNvPr>
            <p:cNvCxnSpPr>
              <a:cxnSpLocks/>
            </p:cNvCxnSpPr>
            <p:nvPr/>
          </p:nvCxnSpPr>
          <p:spPr>
            <a:xfrm>
              <a:off x="2909353" y="2886145"/>
              <a:ext cx="329149" cy="328029"/>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8C5DA04D-EF8C-860F-D69A-510B7CD06580}"/>
              </a:ext>
            </a:extLst>
          </p:cNvPr>
          <p:cNvGrpSpPr/>
          <p:nvPr/>
        </p:nvGrpSpPr>
        <p:grpSpPr>
          <a:xfrm rot="10800000" flipH="1" flipV="1">
            <a:off x="3123228" y="1536107"/>
            <a:ext cx="1293213" cy="770196"/>
            <a:chOff x="2909353" y="2599588"/>
            <a:chExt cx="1052248" cy="614586"/>
          </a:xfrm>
        </p:grpSpPr>
        <p:grpSp>
          <p:nvGrpSpPr>
            <p:cNvPr id="29" name="Group 28">
              <a:extLst>
                <a:ext uri="{FF2B5EF4-FFF2-40B4-BE49-F238E27FC236}">
                  <a16:creationId xmlns:a16="http://schemas.microsoft.com/office/drawing/2014/main" id="{82793ECD-CEFC-0BAE-C76A-AE0746B4ACCD}"/>
                </a:ext>
              </a:extLst>
            </p:cNvPr>
            <p:cNvGrpSpPr/>
            <p:nvPr/>
          </p:nvGrpSpPr>
          <p:grpSpPr>
            <a:xfrm>
              <a:off x="2909363" y="2599588"/>
              <a:ext cx="1052238" cy="328029"/>
              <a:chOff x="3341508" y="1491218"/>
              <a:chExt cx="657772" cy="152400"/>
            </a:xfrm>
          </p:grpSpPr>
          <p:cxnSp>
            <p:nvCxnSpPr>
              <p:cNvPr id="1028" name="Straight Connector 1027">
                <a:extLst>
                  <a:ext uri="{FF2B5EF4-FFF2-40B4-BE49-F238E27FC236}">
                    <a16:creationId xmlns:a16="http://schemas.microsoft.com/office/drawing/2014/main" id="{E9410A0F-FAE2-BD4B-D214-C4BD80BB370B}"/>
                  </a:ext>
                </a:extLst>
              </p:cNvPr>
              <p:cNvCxnSpPr>
                <a:cxnSpLocks/>
              </p:cNvCxnSpPr>
              <p:nvPr/>
            </p:nvCxnSpPr>
            <p:spPr>
              <a:xfrm rot="10800000">
                <a:off x="3378134" y="1633200"/>
                <a:ext cx="621146" cy="2550"/>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15A91EAE-3DD8-5A28-6476-B5D780DF9F5A}"/>
                  </a:ext>
                </a:extLst>
              </p:cNvPr>
              <p:cNvCxnSpPr>
                <a:cxnSpLocks/>
              </p:cNvCxnSpPr>
              <p:nvPr/>
            </p:nvCxnSpPr>
            <p:spPr>
              <a:xfrm flipV="1">
                <a:off x="3341508" y="1491218"/>
                <a:ext cx="205757" cy="152400"/>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cxnSp>
          <p:nvCxnSpPr>
            <p:cNvPr id="1026" name="Straight Connector 1025">
              <a:extLst>
                <a:ext uri="{FF2B5EF4-FFF2-40B4-BE49-F238E27FC236}">
                  <a16:creationId xmlns:a16="http://schemas.microsoft.com/office/drawing/2014/main" id="{1B465557-1BEF-D9D4-9978-DB26F5CD1718}"/>
                </a:ext>
              </a:extLst>
            </p:cNvPr>
            <p:cNvCxnSpPr>
              <a:cxnSpLocks/>
            </p:cNvCxnSpPr>
            <p:nvPr/>
          </p:nvCxnSpPr>
          <p:spPr>
            <a:xfrm>
              <a:off x="2909353" y="2886145"/>
              <a:ext cx="329149" cy="328029"/>
            </a:xfrm>
            <a:prstGeom prst="line">
              <a:avLst/>
            </a:prstGeom>
            <a:ln w="76200">
              <a:solidFill>
                <a:srgbClr val="0A6085"/>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7BF9CFFC-1285-574C-C36A-177B3CE55EDB}"/>
              </a:ext>
            </a:extLst>
          </p:cNvPr>
          <p:cNvGrpSpPr/>
          <p:nvPr/>
        </p:nvGrpSpPr>
        <p:grpSpPr>
          <a:xfrm>
            <a:off x="1431196" y="1221254"/>
            <a:ext cx="1563571" cy="1482617"/>
            <a:chOff x="-1683679" y="771823"/>
            <a:chExt cx="1563571" cy="1482617"/>
          </a:xfrm>
        </p:grpSpPr>
        <p:sp>
          <p:nvSpPr>
            <p:cNvPr id="1037" name="Rectangle 1036">
              <a:extLst>
                <a:ext uri="{FF2B5EF4-FFF2-40B4-BE49-F238E27FC236}">
                  <a16:creationId xmlns:a16="http://schemas.microsoft.com/office/drawing/2014/main" id="{795014C1-9FFC-3368-0B2E-A72878FDAC8E}"/>
                </a:ext>
              </a:extLst>
            </p:cNvPr>
            <p:cNvSpPr/>
            <p:nvPr/>
          </p:nvSpPr>
          <p:spPr>
            <a:xfrm>
              <a:off x="-1583954" y="857825"/>
              <a:ext cx="1328355" cy="1297332"/>
            </a:xfrm>
            <a:prstGeom prst="rect">
              <a:avLst/>
            </a:prstGeom>
            <a:noFill/>
            <a:ln w="76200">
              <a:solidFill>
                <a:srgbClr val="D682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9" name="Cross 1038">
              <a:extLst>
                <a:ext uri="{FF2B5EF4-FFF2-40B4-BE49-F238E27FC236}">
                  <a16:creationId xmlns:a16="http://schemas.microsoft.com/office/drawing/2014/main" id="{23E9BCA7-8230-3DB7-7C98-E33D0881A884}"/>
                </a:ext>
              </a:extLst>
            </p:cNvPr>
            <p:cNvSpPr/>
            <p:nvPr/>
          </p:nvSpPr>
          <p:spPr>
            <a:xfrm>
              <a:off x="-1683679" y="771823"/>
              <a:ext cx="1563571" cy="1482617"/>
            </a:xfrm>
            <a:prstGeom prst="plus">
              <a:avLst>
                <a:gd name="adj" fmla="val 32246"/>
              </a:avLst>
            </a:prstGeom>
            <a:solidFill>
              <a:srgbClr val="FBE5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42" name="Group 1041">
            <a:extLst>
              <a:ext uri="{FF2B5EF4-FFF2-40B4-BE49-F238E27FC236}">
                <a16:creationId xmlns:a16="http://schemas.microsoft.com/office/drawing/2014/main" id="{B5A2479E-122C-D4F8-2EC2-56A48CF0EE75}"/>
              </a:ext>
            </a:extLst>
          </p:cNvPr>
          <p:cNvGrpSpPr/>
          <p:nvPr/>
        </p:nvGrpSpPr>
        <p:grpSpPr>
          <a:xfrm>
            <a:off x="3083603" y="1499973"/>
            <a:ext cx="106129" cy="849015"/>
            <a:chOff x="2699432" y="1700790"/>
            <a:chExt cx="85382" cy="677480"/>
          </a:xfrm>
        </p:grpSpPr>
        <p:sp>
          <p:nvSpPr>
            <p:cNvPr id="1040" name="Isosceles Triangle 1039">
              <a:extLst>
                <a:ext uri="{FF2B5EF4-FFF2-40B4-BE49-F238E27FC236}">
                  <a16:creationId xmlns:a16="http://schemas.microsoft.com/office/drawing/2014/main" id="{DEFD6DE9-6C19-681A-A30F-3F3945894698}"/>
                </a:ext>
              </a:extLst>
            </p:cNvPr>
            <p:cNvSpPr/>
            <p:nvPr/>
          </p:nvSpPr>
          <p:spPr>
            <a:xfrm rot="12730899">
              <a:off x="2699432" y="1700790"/>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1" name="Isosceles Triangle 1040">
              <a:extLst>
                <a:ext uri="{FF2B5EF4-FFF2-40B4-BE49-F238E27FC236}">
                  <a16:creationId xmlns:a16="http://schemas.microsoft.com/office/drawing/2014/main" id="{D5BD78FE-DA26-C5CE-5293-20D5CA1390F7}"/>
                </a:ext>
              </a:extLst>
            </p:cNvPr>
            <p:cNvSpPr/>
            <p:nvPr/>
          </p:nvSpPr>
          <p:spPr>
            <a:xfrm rot="8869101" flipV="1">
              <a:off x="2699433" y="2052826"/>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43" name="Group 1042">
            <a:extLst>
              <a:ext uri="{FF2B5EF4-FFF2-40B4-BE49-F238E27FC236}">
                <a16:creationId xmlns:a16="http://schemas.microsoft.com/office/drawing/2014/main" id="{EDB54418-1E3C-1293-CB59-E4303D993C65}"/>
              </a:ext>
            </a:extLst>
          </p:cNvPr>
          <p:cNvGrpSpPr/>
          <p:nvPr/>
        </p:nvGrpSpPr>
        <p:grpSpPr>
          <a:xfrm rot="5400000">
            <a:off x="2154324" y="2375118"/>
            <a:ext cx="107000" cy="842104"/>
            <a:chOff x="2699432" y="1700790"/>
            <a:chExt cx="85382" cy="677480"/>
          </a:xfrm>
        </p:grpSpPr>
        <p:sp>
          <p:nvSpPr>
            <p:cNvPr id="1044" name="Isosceles Triangle 1043">
              <a:extLst>
                <a:ext uri="{FF2B5EF4-FFF2-40B4-BE49-F238E27FC236}">
                  <a16:creationId xmlns:a16="http://schemas.microsoft.com/office/drawing/2014/main" id="{5572AA09-DC93-199A-CBCD-773E481E065C}"/>
                </a:ext>
              </a:extLst>
            </p:cNvPr>
            <p:cNvSpPr/>
            <p:nvPr/>
          </p:nvSpPr>
          <p:spPr>
            <a:xfrm rot="12730899">
              <a:off x="2699432" y="1700790"/>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5" name="Isosceles Triangle 1054">
              <a:extLst>
                <a:ext uri="{FF2B5EF4-FFF2-40B4-BE49-F238E27FC236}">
                  <a16:creationId xmlns:a16="http://schemas.microsoft.com/office/drawing/2014/main" id="{BA54BC7B-132A-B490-A87A-D5290B032F7C}"/>
                </a:ext>
              </a:extLst>
            </p:cNvPr>
            <p:cNvSpPr/>
            <p:nvPr/>
          </p:nvSpPr>
          <p:spPr>
            <a:xfrm rot="8869101" flipV="1">
              <a:off x="2699433" y="2052826"/>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56" name="Group 1055">
            <a:extLst>
              <a:ext uri="{FF2B5EF4-FFF2-40B4-BE49-F238E27FC236}">
                <a16:creationId xmlns:a16="http://schemas.microsoft.com/office/drawing/2014/main" id="{5438DCF2-3CAD-3858-52B5-113AE27808B6}"/>
              </a:ext>
            </a:extLst>
          </p:cNvPr>
          <p:cNvGrpSpPr/>
          <p:nvPr/>
        </p:nvGrpSpPr>
        <p:grpSpPr>
          <a:xfrm rot="10800000">
            <a:off x="1267228" y="1510065"/>
            <a:ext cx="106129" cy="849015"/>
            <a:chOff x="2699432" y="1700790"/>
            <a:chExt cx="85382" cy="677480"/>
          </a:xfrm>
        </p:grpSpPr>
        <p:sp>
          <p:nvSpPr>
            <p:cNvPr id="1057" name="Isosceles Triangle 1056">
              <a:extLst>
                <a:ext uri="{FF2B5EF4-FFF2-40B4-BE49-F238E27FC236}">
                  <a16:creationId xmlns:a16="http://schemas.microsoft.com/office/drawing/2014/main" id="{8C6032CC-4595-9348-91AE-6F665A30E8AF}"/>
                </a:ext>
              </a:extLst>
            </p:cNvPr>
            <p:cNvSpPr/>
            <p:nvPr/>
          </p:nvSpPr>
          <p:spPr>
            <a:xfrm rot="12730899">
              <a:off x="2699432" y="1700790"/>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8" name="Isosceles Triangle 1057">
              <a:extLst>
                <a:ext uri="{FF2B5EF4-FFF2-40B4-BE49-F238E27FC236}">
                  <a16:creationId xmlns:a16="http://schemas.microsoft.com/office/drawing/2014/main" id="{FC4AD5B8-64C3-E307-BD04-C36C2B90DAE5}"/>
                </a:ext>
              </a:extLst>
            </p:cNvPr>
            <p:cNvSpPr/>
            <p:nvPr/>
          </p:nvSpPr>
          <p:spPr>
            <a:xfrm rot="8869101" flipV="1">
              <a:off x="2699433" y="2052826"/>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059" name="Group 1058">
            <a:extLst>
              <a:ext uri="{FF2B5EF4-FFF2-40B4-BE49-F238E27FC236}">
                <a16:creationId xmlns:a16="http://schemas.microsoft.com/office/drawing/2014/main" id="{ECABBFA0-F0F8-2760-D539-42B903FA9414}"/>
              </a:ext>
            </a:extLst>
          </p:cNvPr>
          <p:cNvGrpSpPr/>
          <p:nvPr/>
        </p:nvGrpSpPr>
        <p:grpSpPr>
          <a:xfrm rot="16200000">
            <a:off x="2152521" y="711802"/>
            <a:ext cx="107000" cy="842104"/>
            <a:chOff x="2699432" y="1700790"/>
            <a:chExt cx="85382" cy="677480"/>
          </a:xfrm>
        </p:grpSpPr>
        <p:sp>
          <p:nvSpPr>
            <p:cNvPr id="1060" name="Isosceles Triangle 1059">
              <a:extLst>
                <a:ext uri="{FF2B5EF4-FFF2-40B4-BE49-F238E27FC236}">
                  <a16:creationId xmlns:a16="http://schemas.microsoft.com/office/drawing/2014/main" id="{D2A65B3C-9F73-B676-B386-BAC8C59D949F}"/>
                </a:ext>
              </a:extLst>
            </p:cNvPr>
            <p:cNvSpPr/>
            <p:nvPr/>
          </p:nvSpPr>
          <p:spPr>
            <a:xfrm rot="12730899">
              <a:off x="2699432" y="1700790"/>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1" name="Isosceles Triangle 1060">
              <a:extLst>
                <a:ext uri="{FF2B5EF4-FFF2-40B4-BE49-F238E27FC236}">
                  <a16:creationId xmlns:a16="http://schemas.microsoft.com/office/drawing/2014/main" id="{7A25570A-788C-6578-C8A6-3A71D5BB342F}"/>
                </a:ext>
              </a:extLst>
            </p:cNvPr>
            <p:cNvSpPr/>
            <p:nvPr/>
          </p:nvSpPr>
          <p:spPr>
            <a:xfrm rot="8869101" flipV="1">
              <a:off x="2699433" y="2052826"/>
              <a:ext cx="85381" cy="325444"/>
            </a:xfrm>
            <a:prstGeom prst="triangle">
              <a:avLst/>
            </a:prstGeom>
            <a:solidFill>
              <a:srgbClr val="0A60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F52B82CF-F818-1B03-4773-E9346B2A815A}"/>
              </a:ext>
            </a:extLst>
          </p:cNvPr>
          <p:cNvGrpSpPr/>
          <p:nvPr/>
        </p:nvGrpSpPr>
        <p:grpSpPr>
          <a:xfrm>
            <a:off x="1726592" y="1597388"/>
            <a:ext cx="980756" cy="708918"/>
            <a:chOff x="1726592" y="1597388"/>
            <a:chExt cx="980756" cy="708918"/>
          </a:xfrm>
        </p:grpSpPr>
        <p:grpSp>
          <p:nvGrpSpPr>
            <p:cNvPr id="1072" name="Group 1071">
              <a:extLst>
                <a:ext uri="{FF2B5EF4-FFF2-40B4-BE49-F238E27FC236}">
                  <a16:creationId xmlns:a16="http://schemas.microsoft.com/office/drawing/2014/main" id="{E008A71E-FB77-82E6-1A0F-F490044ED4C6}"/>
                </a:ext>
              </a:extLst>
            </p:cNvPr>
            <p:cNvGrpSpPr/>
            <p:nvPr/>
          </p:nvGrpSpPr>
          <p:grpSpPr>
            <a:xfrm flipH="1">
              <a:off x="1726592" y="1702210"/>
              <a:ext cx="246137" cy="461572"/>
              <a:chOff x="2320042" y="4632281"/>
              <a:chExt cx="444506" cy="558470"/>
            </a:xfrm>
          </p:grpSpPr>
          <p:sp>
            <p:nvSpPr>
              <p:cNvPr id="1073" name="Parallelogram 1072">
                <a:extLst>
                  <a:ext uri="{FF2B5EF4-FFF2-40B4-BE49-F238E27FC236}">
                    <a16:creationId xmlns:a16="http://schemas.microsoft.com/office/drawing/2014/main" id="{84C4ECCD-710B-6317-2F31-CB5CD05925A6}"/>
                  </a:ext>
                </a:extLst>
              </p:cNvPr>
              <p:cNvSpPr/>
              <p:nvPr/>
            </p:nvSpPr>
            <p:spPr>
              <a:xfrm rot="16200000">
                <a:off x="2379573" y="4572750"/>
                <a:ext cx="325443" cy="444505"/>
              </a:xfrm>
              <a:prstGeom prst="parallelogram">
                <a:avLst>
                  <a:gd name="adj" fmla="val 75554"/>
                </a:avLst>
              </a:prstGeom>
              <a:solidFill>
                <a:srgbClr val="D682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4" name="Parallelogram 1073">
                <a:extLst>
                  <a:ext uri="{FF2B5EF4-FFF2-40B4-BE49-F238E27FC236}">
                    <a16:creationId xmlns:a16="http://schemas.microsoft.com/office/drawing/2014/main" id="{4404B9B1-25F1-85FC-93EC-D3A4031857C6}"/>
                  </a:ext>
                </a:extLst>
              </p:cNvPr>
              <p:cNvSpPr/>
              <p:nvPr/>
            </p:nvSpPr>
            <p:spPr>
              <a:xfrm rot="5400000" flipV="1">
                <a:off x="2379575" y="4805778"/>
                <a:ext cx="325441" cy="444505"/>
              </a:xfrm>
              <a:prstGeom prst="parallelogram">
                <a:avLst>
                  <a:gd name="adj" fmla="val 75554"/>
                </a:avLst>
              </a:prstGeom>
              <a:solidFill>
                <a:srgbClr val="D682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75" name="Parallelogram 1074">
              <a:extLst>
                <a:ext uri="{FF2B5EF4-FFF2-40B4-BE49-F238E27FC236}">
                  <a16:creationId xmlns:a16="http://schemas.microsoft.com/office/drawing/2014/main" id="{2048FAE2-8A7C-5625-C570-9F60313C620F}"/>
                </a:ext>
              </a:extLst>
            </p:cNvPr>
            <p:cNvSpPr/>
            <p:nvPr/>
          </p:nvSpPr>
          <p:spPr>
            <a:xfrm rot="10800000" flipH="1" flipV="1">
              <a:off x="2056160" y="1597388"/>
              <a:ext cx="321621" cy="708918"/>
            </a:xfrm>
            <a:prstGeom prst="parallelogram">
              <a:avLst>
                <a:gd name="adj" fmla="val 80734"/>
              </a:avLst>
            </a:prstGeom>
            <a:solidFill>
              <a:srgbClr val="D682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84" name="Group 1083">
              <a:extLst>
                <a:ext uri="{FF2B5EF4-FFF2-40B4-BE49-F238E27FC236}">
                  <a16:creationId xmlns:a16="http://schemas.microsoft.com/office/drawing/2014/main" id="{91F838F8-B478-8C6D-3CE6-763A4A5E355A}"/>
                </a:ext>
              </a:extLst>
            </p:cNvPr>
            <p:cNvGrpSpPr/>
            <p:nvPr/>
          </p:nvGrpSpPr>
          <p:grpSpPr>
            <a:xfrm>
              <a:off x="2461211" y="1711735"/>
              <a:ext cx="246137" cy="461572"/>
              <a:chOff x="2320042" y="4632281"/>
              <a:chExt cx="444506" cy="558470"/>
            </a:xfrm>
          </p:grpSpPr>
          <p:sp>
            <p:nvSpPr>
              <p:cNvPr id="1085" name="Parallelogram 1084">
                <a:extLst>
                  <a:ext uri="{FF2B5EF4-FFF2-40B4-BE49-F238E27FC236}">
                    <a16:creationId xmlns:a16="http://schemas.microsoft.com/office/drawing/2014/main" id="{88D91FB9-6D0A-721D-8355-4AFE37F4E441}"/>
                  </a:ext>
                </a:extLst>
              </p:cNvPr>
              <p:cNvSpPr/>
              <p:nvPr/>
            </p:nvSpPr>
            <p:spPr>
              <a:xfrm rot="16200000">
                <a:off x="2379573" y="4572750"/>
                <a:ext cx="325443" cy="444505"/>
              </a:xfrm>
              <a:prstGeom prst="parallelogram">
                <a:avLst>
                  <a:gd name="adj" fmla="val 75554"/>
                </a:avLst>
              </a:prstGeom>
              <a:solidFill>
                <a:srgbClr val="D682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6" name="Parallelogram 1085">
                <a:extLst>
                  <a:ext uri="{FF2B5EF4-FFF2-40B4-BE49-F238E27FC236}">
                    <a16:creationId xmlns:a16="http://schemas.microsoft.com/office/drawing/2014/main" id="{EAD67680-8677-2DB9-D39C-E3A950FECD36}"/>
                  </a:ext>
                </a:extLst>
              </p:cNvPr>
              <p:cNvSpPr/>
              <p:nvPr/>
            </p:nvSpPr>
            <p:spPr>
              <a:xfrm rot="5400000" flipV="1">
                <a:off x="2379575" y="4805778"/>
                <a:ext cx="325441" cy="444505"/>
              </a:xfrm>
              <a:prstGeom prst="parallelogram">
                <a:avLst>
                  <a:gd name="adj" fmla="val 75554"/>
                </a:avLst>
              </a:prstGeom>
              <a:solidFill>
                <a:srgbClr val="D682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25820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E9B0A7E-1D1F-EF48-9546-299A915E71D1}"/>
              </a:ext>
            </a:extLst>
          </p:cNvPr>
          <p:cNvGrpSpPr/>
          <p:nvPr/>
        </p:nvGrpSpPr>
        <p:grpSpPr>
          <a:xfrm>
            <a:off x="677334" y="1425757"/>
            <a:ext cx="3182112" cy="5091951"/>
            <a:chOff x="677334" y="1425757"/>
            <a:chExt cx="3182112" cy="5091951"/>
          </a:xfrm>
        </p:grpSpPr>
        <p:grpSp>
          <p:nvGrpSpPr>
            <p:cNvPr id="26" name="Group 25">
              <a:extLst>
                <a:ext uri="{FF2B5EF4-FFF2-40B4-BE49-F238E27FC236}">
                  <a16:creationId xmlns:a16="http://schemas.microsoft.com/office/drawing/2014/main" id="{7227178F-FACD-BCA3-4293-C5D20FEECDBD}"/>
                </a:ext>
              </a:extLst>
            </p:cNvPr>
            <p:cNvGrpSpPr/>
            <p:nvPr/>
          </p:nvGrpSpPr>
          <p:grpSpPr>
            <a:xfrm>
              <a:off x="677334" y="1425757"/>
              <a:ext cx="3182112" cy="5091951"/>
              <a:chOff x="4480560" y="1990117"/>
              <a:chExt cx="3182112" cy="5091951"/>
            </a:xfrm>
            <a:effectLst>
              <a:outerShdw blurRad="76200" dist="38100" dir="8100000" sx="101000" sy="101000" algn="tr" rotWithShape="0">
                <a:srgbClr val="999595"/>
              </a:outerShdw>
            </a:effectLst>
            <a:scene3d>
              <a:camera prst="orthographicFront">
                <a:rot lat="0" lon="0" rev="0"/>
              </a:camera>
              <a:lightRig rig="threePt" dir="t"/>
            </a:scene3d>
          </p:grpSpPr>
          <p:sp>
            <p:nvSpPr>
              <p:cNvPr id="27" name="Rectangle: Rounded Corners 26">
                <a:extLst>
                  <a:ext uri="{FF2B5EF4-FFF2-40B4-BE49-F238E27FC236}">
                    <a16:creationId xmlns:a16="http://schemas.microsoft.com/office/drawing/2014/main" id="{93907EC9-604B-1A0B-4621-D548F5D80F60}"/>
                  </a:ext>
                </a:extLst>
              </p:cNvPr>
              <p:cNvSpPr/>
              <p:nvPr/>
            </p:nvSpPr>
            <p:spPr>
              <a:xfrm>
                <a:off x="4480560" y="2416079"/>
                <a:ext cx="3182112" cy="4665989"/>
              </a:xfrm>
              <a:prstGeom prst="roundRect">
                <a:avLst>
                  <a:gd name="adj" fmla="val 9770"/>
                </a:avLst>
              </a:prstGeom>
              <a:solidFill>
                <a:schemeClr val="bg1"/>
              </a:solidFill>
              <a:ln w="76200">
                <a:solidFill>
                  <a:schemeClr val="accent1"/>
                </a:solidFill>
              </a:ln>
              <a:effectLst/>
              <a:sp3d>
                <a:bevelT w="0" h="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ectangle: Rounded Corners 27">
                <a:extLst>
                  <a:ext uri="{FF2B5EF4-FFF2-40B4-BE49-F238E27FC236}">
                    <a16:creationId xmlns:a16="http://schemas.microsoft.com/office/drawing/2014/main" id="{0EE1DA2D-0276-6F48-0E45-F48D29B4622F}"/>
                  </a:ext>
                </a:extLst>
              </p:cNvPr>
              <p:cNvSpPr/>
              <p:nvPr/>
            </p:nvSpPr>
            <p:spPr>
              <a:xfrm>
                <a:off x="5650992" y="1990117"/>
                <a:ext cx="890016" cy="840956"/>
              </a:xfrm>
              <a:prstGeom prst="roundRect">
                <a:avLst>
                  <a:gd name="adj" fmla="val 9770"/>
                </a:avLst>
              </a:prstGeom>
              <a:solidFill>
                <a:schemeClr val="accent1"/>
              </a:solidFill>
              <a:ln w="76200">
                <a:noFill/>
              </a:ln>
              <a:sp3d>
                <a:bevelT w="0" h="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30" name="Graphic 29" descr="Bug under magnifying glass">
              <a:extLst>
                <a:ext uri="{FF2B5EF4-FFF2-40B4-BE49-F238E27FC236}">
                  <a16:creationId xmlns:a16="http://schemas.microsoft.com/office/drawing/2014/main" id="{179121D7-CD3C-3459-DBD5-38A453FA4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15674" y="1472569"/>
              <a:ext cx="759910" cy="759910"/>
            </a:xfrm>
            <a:prstGeom prst="rect">
              <a:avLst/>
            </a:prstGeom>
          </p:spPr>
        </p:pic>
        <p:sp>
          <p:nvSpPr>
            <p:cNvPr id="25" name="Title 1">
              <a:extLst>
                <a:ext uri="{FF2B5EF4-FFF2-40B4-BE49-F238E27FC236}">
                  <a16:creationId xmlns:a16="http://schemas.microsoft.com/office/drawing/2014/main" id="{453C49F0-F594-392E-2036-CC127C6858FA}"/>
                </a:ext>
              </a:extLst>
            </p:cNvPr>
            <p:cNvSpPr txBox="1">
              <a:spLocks/>
            </p:cNvSpPr>
            <p:nvPr/>
          </p:nvSpPr>
          <p:spPr>
            <a:xfrm>
              <a:off x="1081551" y="2440638"/>
              <a:ext cx="2422446" cy="4271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800" dirty="0">
                  <a:solidFill>
                    <a:schemeClr val="accent2">
                      <a:lumMod val="75000"/>
                    </a:schemeClr>
                  </a:solidFill>
                  <a:latin typeface="Segoe UI Black" panose="020B0A02040204020203" pitchFamily="34" charset="0"/>
                  <a:ea typeface="Segoe UI Black" panose="020B0A02040204020203" pitchFamily="34" charset="0"/>
                </a:rPr>
                <a:t>Purpose of Testing</a:t>
              </a:r>
            </a:p>
          </p:txBody>
        </p:sp>
        <p:sp>
          <p:nvSpPr>
            <p:cNvPr id="11" name="TextBox 10">
              <a:extLst>
                <a:ext uri="{FF2B5EF4-FFF2-40B4-BE49-F238E27FC236}">
                  <a16:creationId xmlns:a16="http://schemas.microsoft.com/office/drawing/2014/main" id="{5F277C9E-69D7-B752-8773-D456E1578D5F}"/>
                </a:ext>
              </a:extLst>
            </p:cNvPr>
            <p:cNvSpPr txBox="1"/>
            <p:nvPr/>
          </p:nvSpPr>
          <p:spPr>
            <a:xfrm>
              <a:off x="898723" y="2880109"/>
              <a:ext cx="2739333" cy="3293209"/>
            </a:xfrm>
            <a:prstGeom prst="rect">
              <a:avLst/>
            </a:prstGeom>
            <a:noFill/>
          </p:spPr>
          <p:txBody>
            <a:bodyPr wrap="square" rtlCol="0">
              <a:spAutoFit/>
            </a:bodyPr>
            <a:lstStyle/>
            <a:p>
              <a:pPr algn="ctr"/>
              <a:r>
                <a:rPr lang="en-GB" sz="1600" dirty="0">
                  <a:solidFill>
                    <a:schemeClr val="accent2">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There was various testing stages to ensure its reliability and functionality. Testing is crucial for </a:t>
              </a:r>
              <a:r>
                <a:rPr lang="en-GB" sz="1600" dirty="0" err="1">
                  <a:solidFill>
                    <a:schemeClr val="accent2">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ReportPro</a:t>
              </a:r>
              <a:r>
                <a:rPr lang="en-GB" sz="1600" dirty="0">
                  <a:solidFill>
                    <a:schemeClr val="accent2">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 as errors could lead to incorrect values, resulting in an unprofessional appearance, wasted time, and potential for  incorrect decisions. The aim of the tests wa</a:t>
              </a:r>
              <a:r>
                <a:rPr lang="en-GB" sz="1600" dirty="0">
                  <a:solidFill>
                    <a:schemeClr val="accent2">
                      <a:lumMod val="75000"/>
                    </a:schemeClr>
                  </a:solidFill>
                  <a:latin typeface="Segoe UI Semibold" panose="020B0702040204020203" pitchFamily="34" charset="0"/>
                  <a:ea typeface="Times New Roman" panose="02020603050405020304" pitchFamily="18" charset="0"/>
                  <a:cs typeface="Segoe UI Semibold" panose="020B0702040204020203" pitchFamily="34" charset="0"/>
                </a:rPr>
                <a:t>s to</a:t>
              </a:r>
              <a:r>
                <a:rPr lang="en-GB" sz="1600" dirty="0">
                  <a:solidFill>
                    <a:schemeClr val="accent2">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rPr>
                <a:t> find and then fix any bugs or issues within the program.</a:t>
              </a:r>
            </a:p>
          </p:txBody>
        </p:sp>
      </p:grpSp>
      <p:grpSp>
        <p:nvGrpSpPr>
          <p:cNvPr id="4" name="Group 3">
            <a:extLst>
              <a:ext uri="{FF2B5EF4-FFF2-40B4-BE49-F238E27FC236}">
                <a16:creationId xmlns:a16="http://schemas.microsoft.com/office/drawing/2014/main" id="{DE2686CF-2531-B608-5A5F-A476F427C8A5}"/>
              </a:ext>
            </a:extLst>
          </p:cNvPr>
          <p:cNvGrpSpPr/>
          <p:nvPr/>
        </p:nvGrpSpPr>
        <p:grpSpPr>
          <a:xfrm>
            <a:off x="4488483" y="1438667"/>
            <a:ext cx="3182112" cy="5091951"/>
            <a:chOff x="4488483" y="1438667"/>
            <a:chExt cx="3182112" cy="5091951"/>
          </a:xfrm>
        </p:grpSpPr>
        <p:grpSp>
          <p:nvGrpSpPr>
            <p:cNvPr id="19" name="Group 18">
              <a:extLst>
                <a:ext uri="{FF2B5EF4-FFF2-40B4-BE49-F238E27FC236}">
                  <a16:creationId xmlns:a16="http://schemas.microsoft.com/office/drawing/2014/main" id="{6FCD72C1-1C04-58B8-E1C4-158E3A0923FC}"/>
                </a:ext>
              </a:extLst>
            </p:cNvPr>
            <p:cNvGrpSpPr/>
            <p:nvPr/>
          </p:nvGrpSpPr>
          <p:grpSpPr>
            <a:xfrm>
              <a:off x="4488483" y="1438667"/>
              <a:ext cx="3182112" cy="5091951"/>
              <a:chOff x="4480560" y="1990117"/>
              <a:chExt cx="3182112" cy="5091951"/>
            </a:xfrm>
            <a:effectLst>
              <a:outerShdw blurRad="76200" dist="38100" dir="8100000" sx="101000" sy="101000" algn="tr" rotWithShape="0">
                <a:srgbClr val="999595"/>
              </a:outerShdw>
            </a:effectLst>
          </p:grpSpPr>
          <p:sp>
            <p:nvSpPr>
              <p:cNvPr id="17" name="Rectangle: Rounded Corners 16">
                <a:extLst>
                  <a:ext uri="{FF2B5EF4-FFF2-40B4-BE49-F238E27FC236}">
                    <a16:creationId xmlns:a16="http://schemas.microsoft.com/office/drawing/2014/main" id="{070A0636-6A40-9CFE-64CC-EAB452D98ACD}"/>
                  </a:ext>
                </a:extLst>
              </p:cNvPr>
              <p:cNvSpPr/>
              <p:nvPr/>
            </p:nvSpPr>
            <p:spPr>
              <a:xfrm>
                <a:off x="4480560" y="2416079"/>
                <a:ext cx="3182112" cy="4665989"/>
              </a:xfrm>
              <a:prstGeom prst="roundRect">
                <a:avLst>
                  <a:gd name="adj" fmla="val 9770"/>
                </a:avLst>
              </a:prstGeom>
              <a:solidFill>
                <a:schemeClr val="bg1"/>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Rounded Corners 17">
                <a:extLst>
                  <a:ext uri="{FF2B5EF4-FFF2-40B4-BE49-F238E27FC236}">
                    <a16:creationId xmlns:a16="http://schemas.microsoft.com/office/drawing/2014/main" id="{1BCF4A34-4E77-1DBD-4788-ED9E3D4A93FD}"/>
                  </a:ext>
                </a:extLst>
              </p:cNvPr>
              <p:cNvSpPr/>
              <p:nvPr/>
            </p:nvSpPr>
            <p:spPr>
              <a:xfrm>
                <a:off x="5650992" y="1990117"/>
                <a:ext cx="890016" cy="840956"/>
              </a:xfrm>
              <a:prstGeom prst="roundRect">
                <a:avLst>
                  <a:gd name="adj" fmla="val 9770"/>
                </a:avLst>
              </a:prstGeom>
              <a:solidFill>
                <a:schemeClr val="accent1">
                  <a:lumMod val="60000"/>
                  <a:lumOff val="40000"/>
                </a:schemeClr>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Graphic 12" descr="Ethernet">
                <a:extLst>
                  <a:ext uri="{FF2B5EF4-FFF2-40B4-BE49-F238E27FC236}">
                    <a16:creationId xmlns:a16="http://schemas.microsoft.com/office/drawing/2014/main" id="{03D00985-54D3-077F-5312-ACA362C847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4893" y="2019715"/>
                <a:ext cx="802214" cy="802214"/>
              </a:xfrm>
              <a:prstGeom prst="rect">
                <a:avLst/>
              </a:prstGeom>
            </p:spPr>
          </p:pic>
        </p:grpSp>
        <p:sp>
          <p:nvSpPr>
            <p:cNvPr id="24" name="Title 1">
              <a:extLst>
                <a:ext uri="{FF2B5EF4-FFF2-40B4-BE49-F238E27FC236}">
                  <a16:creationId xmlns:a16="http://schemas.microsoft.com/office/drawing/2014/main" id="{EEE590EA-6041-DB54-DAE4-B87EEB1B9F42}"/>
                </a:ext>
              </a:extLst>
            </p:cNvPr>
            <p:cNvSpPr txBox="1">
              <a:spLocks/>
            </p:cNvSpPr>
            <p:nvPr/>
          </p:nvSpPr>
          <p:spPr>
            <a:xfrm>
              <a:off x="4895748" y="2361929"/>
              <a:ext cx="2422446" cy="4271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800" dirty="0">
                  <a:solidFill>
                    <a:schemeClr val="accent2">
                      <a:lumMod val="75000"/>
                    </a:schemeClr>
                  </a:solidFill>
                  <a:latin typeface="Segoe UI Black" panose="020B0A02040204020203" pitchFamily="34" charset="0"/>
                  <a:ea typeface="Segoe UI Black" panose="020B0A02040204020203" pitchFamily="34" charset="0"/>
                </a:rPr>
                <a:t>Development Phase</a:t>
              </a:r>
            </a:p>
          </p:txBody>
        </p:sp>
        <p:sp>
          <p:nvSpPr>
            <p:cNvPr id="31" name="TextBox 30">
              <a:extLst>
                <a:ext uri="{FF2B5EF4-FFF2-40B4-BE49-F238E27FC236}">
                  <a16:creationId xmlns:a16="http://schemas.microsoft.com/office/drawing/2014/main" id="{7E83AE59-88E5-238C-49F7-CC12A7961841}"/>
                </a:ext>
              </a:extLst>
            </p:cNvPr>
            <p:cNvSpPr txBox="1"/>
            <p:nvPr/>
          </p:nvSpPr>
          <p:spPr>
            <a:xfrm>
              <a:off x="4776433" y="2880109"/>
              <a:ext cx="2739333" cy="3293209"/>
            </a:xfrm>
            <a:prstGeom prst="rect">
              <a:avLst/>
            </a:prstGeom>
            <a:noFill/>
          </p:spPr>
          <p:txBody>
            <a:bodyPr wrap="square" rtlCol="0">
              <a:spAutoFit/>
            </a:bodyPr>
            <a:lstStyle/>
            <a:p>
              <a:pPr algn="ctr"/>
              <a:r>
                <a:rPr lang="en-GB" sz="1600" dirty="0">
                  <a:solidFill>
                    <a:schemeClr val="accent2">
                      <a:lumMod val="75000"/>
                    </a:schemeClr>
                  </a:solidFill>
                  <a:latin typeface="Segoe UI Semibold" panose="020B0702040204020203" pitchFamily="34" charset="0"/>
                  <a:cs typeface="Segoe UI Semibold" panose="020B0702040204020203" pitchFamily="34" charset="0"/>
                </a:rPr>
                <a:t>Regular, thorough testing took place throughout development. Comments, try-catches, and other code features will be used to help reduce errors. Additionally, a detailed test procedure will be completed before release to test that all of the major features of the application work as expected.</a:t>
              </a:r>
            </a:p>
            <a:p>
              <a:pPr algn="ctr"/>
              <a:endParaRPr lang="en-GB" sz="1600" dirty="0">
                <a:solidFill>
                  <a:schemeClr val="accent2">
                    <a:lumMod val="75000"/>
                  </a:schemeClr>
                </a:solidFill>
                <a:effectLst/>
                <a:latin typeface="Segoe UI Semibold" panose="020B0702040204020203" pitchFamily="34" charset="0"/>
                <a:ea typeface="Times New Roman" panose="02020603050405020304" pitchFamily="18" charset="0"/>
                <a:cs typeface="Segoe UI Semibold" panose="020B0702040204020203" pitchFamily="34" charset="0"/>
              </a:endParaRPr>
            </a:p>
          </p:txBody>
        </p:sp>
      </p:grpSp>
      <p:grpSp>
        <p:nvGrpSpPr>
          <p:cNvPr id="5" name="Group 4">
            <a:extLst>
              <a:ext uri="{FF2B5EF4-FFF2-40B4-BE49-F238E27FC236}">
                <a16:creationId xmlns:a16="http://schemas.microsoft.com/office/drawing/2014/main" id="{D1071765-3989-0EE5-B3A6-6101D891CA96}"/>
              </a:ext>
            </a:extLst>
          </p:cNvPr>
          <p:cNvGrpSpPr/>
          <p:nvPr/>
        </p:nvGrpSpPr>
        <p:grpSpPr>
          <a:xfrm>
            <a:off x="8299632" y="1438667"/>
            <a:ext cx="3182112" cy="5091951"/>
            <a:chOff x="8299632" y="1438667"/>
            <a:chExt cx="3182112" cy="5091951"/>
          </a:xfrm>
        </p:grpSpPr>
        <p:grpSp>
          <p:nvGrpSpPr>
            <p:cNvPr id="32" name="Group 31">
              <a:extLst>
                <a:ext uri="{FF2B5EF4-FFF2-40B4-BE49-F238E27FC236}">
                  <a16:creationId xmlns:a16="http://schemas.microsoft.com/office/drawing/2014/main" id="{1951E588-70F7-4031-9C16-3BC9F30A8711}"/>
                </a:ext>
              </a:extLst>
            </p:cNvPr>
            <p:cNvGrpSpPr/>
            <p:nvPr/>
          </p:nvGrpSpPr>
          <p:grpSpPr>
            <a:xfrm>
              <a:off x="8299632" y="1438667"/>
              <a:ext cx="3182112" cy="5091951"/>
              <a:chOff x="4480560" y="1990117"/>
              <a:chExt cx="3182112" cy="5091951"/>
            </a:xfrm>
            <a:effectLst>
              <a:outerShdw blurRad="76200" dist="38100" dir="8100000" sx="101000" sy="101000" algn="tr" rotWithShape="0">
                <a:srgbClr val="999595"/>
              </a:outerShdw>
            </a:effectLst>
          </p:grpSpPr>
          <p:sp>
            <p:nvSpPr>
              <p:cNvPr id="33" name="Rectangle: Rounded Corners 32">
                <a:extLst>
                  <a:ext uri="{FF2B5EF4-FFF2-40B4-BE49-F238E27FC236}">
                    <a16:creationId xmlns:a16="http://schemas.microsoft.com/office/drawing/2014/main" id="{10528DAE-52DC-8058-AAF6-3FD845140F4D}"/>
                  </a:ext>
                </a:extLst>
              </p:cNvPr>
              <p:cNvSpPr/>
              <p:nvPr/>
            </p:nvSpPr>
            <p:spPr>
              <a:xfrm>
                <a:off x="4480560" y="2416079"/>
                <a:ext cx="3182112" cy="4665989"/>
              </a:xfrm>
              <a:prstGeom prst="roundRect">
                <a:avLst>
                  <a:gd name="adj" fmla="val 9770"/>
                </a:avLst>
              </a:prstGeom>
              <a:solidFill>
                <a:schemeClr val="bg1"/>
              </a:solidFill>
              <a:ln w="762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Rectangle: Rounded Corners 33">
                <a:extLst>
                  <a:ext uri="{FF2B5EF4-FFF2-40B4-BE49-F238E27FC236}">
                    <a16:creationId xmlns:a16="http://schemas.microsoft.com/office/drawing/2014/main" id="{ADED2939-0754-BF26-0AF3-1B8F4B40149E}"/>
                  </a:ext>
                </a:extLst>
              </p:cNvPr>
              <p:cNvSpPr/>
              <p:nvPr/>
            </p:nvSpPr>
            <p:spPr>
              <a:xfrm>
                <a:off x="5650992" y="1990117"/>
                <a:ext cx="890016" cy="840956"/>
              </a:xfrm>
              <a:prstGeom prst="roundRect">
                <a:avLst>
                  <a:gd name="adj" fmla="val 9770"/>
                </a:avLst>
              </a:prstGeom>
              <a:solidFill>
                <a:schemeClr val="bg2">
                  <a:lumMod val="75000"/>
                </a:schemeClr>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6" name="Title 1">
              <a:extLst>
                <a:ext uri="{FF2B5EF4-FFF2-40B4-BE49-F238E27FC236}">
                  <a16:creationId xmlns:a16="http://schemas.microsoft.com/office/drawing/2014/main" id="{E690B45F-646A-638C-70AE-0E6D20670E6F}"/>
                </a:ext>
              </a:extLst>
            </p:cNvPr>
            <p:cNvSpPr txBox="1">
              <a:spLocks/>
            </p:cNvSpPr>
            <p:nvPr/>
          </p:nvSpPr>
          <p:spPr>
            <a:xfrm>
              <a:off x="8706897" y="2361929"/>
              <a:ext cx="2422446" cy="42716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800" dirty="0">
                  <a:solidFill>
                    <a:schemeClr val="accent2">
                      <a:lumMod val="75000"/>
                    </a:schemeClr>
                  </a:solidFill>
                  <a:latin typeface="Segoe UI Black" panose="020B0A02040204020203" pitchFamily="34" charset="0"/>
                  <a:ea typeface="Segoe UI Black" panose="020B0A02040204020203" pitchFamily="34" charset="0"/>
                </a:rPr>
                <a:t>Trial Period</a:t>
              </a:r>
            </a:p>
          </p:txBody>
        </p:sp>
        <p:sp>
          <p:nvSpPr>
            <p:cNvPr id="37" name="TextBox 36">
              <a:extLst>
                <a:ext uri="{FF2B5EF4-FFF2-40B4-BE49-F238E27FC236}">
                  <a16:creationId xmlns:a16="http://schemas.microsoft.com/office/drawing/2014/main" id="{5BB3C887-96C8-D4FB-9BAC-31528663998E}"/>
                </a:ext>
              </a:extLst>
            </p:cNvPr>
            <p:cNvSpPr txBox="1"/>
            <p:nvPr/>
          </p:nvSpPr>
          <p:spPr>
            <a:xfrm>
              <a:off x="8560522" y="2789090"/>
              <a:ext cx="2739333" cy="3539430"/>
            </a:xfrm>
            <a:prstGeom prst="rect">
              <a:avLst/>
            </a:prstGeom>
            <a:noFill/>
          </p:spPr>
          <p:txBody>
            <a:bodyPr wrap="square" rtlCol="0">
              <a:spAutoFit/>
            </a:bodyPr>
            <a:lstStyle/>
            <a:p>
              <a:pPr algn="ctr"/>
              <a:r>
                <a:rPr lang="en-GB" sz="1600" dirty="0">
                  <a:solidFill>
                    <a:schemeClr val="accent2">
                      <a:lumMod val="75000"/>
                    </a:schemeClr>
                  </a:solidFill>
                  <a:latin typeface="Segoe UI Semibold" panose="020B0702040204020203" pitchFamily="34" charset="0"/>
                  <a:cs typeface="Segoe UI Semibold" panose="020B0702040204020203" pitchFamily="34" charset="0"/>
                </a:rPr>
                <a:t>Once I am confident that the program is functional, I will initiate a trial period. During this period, stakeholders will have the opportunity to test the program under realistic conditions, including stress tests. These tests will help identify any potential performance bottlenecks or shortcomings that need to be addressed before the program is deployed.</a:t>
              </a:r>
            </a:p>
          </p:txBody>
        </p:sp>
        <p:pic>
          <p:nvPicPr>
            <p:cNvPr id="39" name="Graphic 38" descr="Stopwatch">
              <a:extLst>
                <a:ext uri="{FF2B5EF4-FFF2-40B4-BE49-F238E27FC236}">
                  <a16:creationId xmlns:a16="http://schemas.microsoft.com/office/drawing/2014/main" id="{67DCAE1C-381D-D3A1-6DE3-8048B5857B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26020" y="1468978"/>
              <a:ext cx="784132" cy="784132"/>
            </a:xfrm>
            <a:prstGeom prst="rect">
              <a:avLst/>
            </a:prstGeom>
          </p:spPr>
        </p:pic>
      </p:grpSp>
      <p:sp>
        <p:nvSpPr>
          <p:cNvPr id="6" name="Title 1">
            <a:extLst>
              <a:ext uri="{FF2B5EF4-FFF2-40B4-BE49-F238E27FC236}">
                <a16:creationId xmlns:a16="http://schemas.microsoft.com/office/drawing/2014/main" id="{63BEF1F4-DD28-2C91-F7B1-7F4869F10E32}"/>
              </a:ext>
            </a:extLst>
          </p:cNvPr>
          <p:cNvSpPr txBox="1">
            <a:spLocks/>
          </p:cNvSpPr>
          <p:nvPr/>
        </p:nvSpPr>
        <p:spPr>
          <a:xfrm>
            <a:off x="1743637" y="200336"/>
            <a:ext cx="8720572" cy="110256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800" dirty="0">
                <a:solidFill>
                  <a:srgbClr val="EB701D"/>
                </a:solidFill>
                <a:effectLst>
                  <a:outerShdw blurRad="38100" dist="38100" dir="2700000" algn="tl" rotWithShape="0">
                    <a:prstClr val="black">
                      <a:alpha val="40000"/>
                    </a:prstClr>
                  </a:outerShdw>
                </a:effectLst>
                <a:latin typeface="Segoe UI" panose="020B0502040204020203" pitchFamily="34" charset="0"/>
                <a:cs typeface="Segoe UI" panose="020B0502040204020203" pitchFamily="34" charset="0"/>
              </a:rPr>
              <a:t>Quality Assurance and Testing</a:t>
            </a:r>
          </a:p>
        </p:txBody>
      </p:sp>
    </p:spTree>
    <p:extLst>
      <p:ext uri="{BB962C8B-B14F-4D97-AF65-F5344CB8AC3E}">
        <p14:creationId xmlns:p14="http://schemas.microsoft.com/office/powerpoint/2010/main" val="18697944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10" presetClass="entr" presetSubtype="0"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6F39-2A7E-8623-BDC2-DA58748D4F86}"/>
              </a:ext>
            </a:extLst>
          </p:cNvPr>
          <p:cNvSpPr>
            <a:spLocks noGrp="1"/>
          </p:cNvSpPr>
          <p:nvPr>
            <p:ph type="ctrTitle"/>
          </p:nvPr>
        </p:nvSpPr>
        <p:spPr>
          <a:xfrm>
            <a:off x="3498473" y="1305076"/>
            <a:ext cx="5195051" cy="1814821"/>
          </a:xfrm>
        </p:spPr>
        <p:txBody>
          <a:bodyPr>
            <a:noAutofit/>
          </a:bodyPr>
          <a:lstStyle/>
          <a:p>
            <a:r>
              <a:rPr lang="en-GB" dirty="0">
                <a:solidFill>
                  <a:schemeClr val="accent2">
                    <a:lumMod val="75000"/>
                  </a:schemeClr>
                </a:solidFill>
                <a:latin typeface="Segoe UI Light" panose="020B0502040204020203" pitchFamily="34" charset="0"/>
                <a:cs typeface="Segoe UI Light" panose="020B0502040204020203" pitchFamily="34" charset="0"/>
              </a:rPr>
              <a:t>Time for a demonstration</a:t>
            </a:r>
          </a:p>
        </p:txBody>
      </p:sp>
      <p:sp>
        <p:nvSpPr>
          <p:cNvPr id="15" name="Freeform: Shape 14">
            <a:extLst>
              <a:ext uri="{FF2B5EF4-FFF2-40B4-BE49-F238E27FC236}">
                <a16:creationId xmlns:a16="http://schemas.microsoft.com/office/drawing/2014/main" id="{80B6FD31-4D94-2A3A-97CC-3FEBA6DA9D82}"/>
              </a:ext>
            </a:extLst>
          </p:cNvPr>
          <p:cNvSpPr/>
          <p:nvPr/>
        </p:nvSpPr>
        <p:spPr>
          <a:xfrm rot="16200000">
            <a:off x="6991071" y="859272"/>
            <a:ext cx="8466383" cy="3593592"/>
          </a:xfrm>
          <a:custGeom>
            <a:avLst/>
            <a:gdLst>
              <a:gd name="connsiteX0" fmla="*/ 8466383 w 8466383"/>
              <a:gd name="connsiteY0" fmla="*/ 680200 h 3334744"/>
              <a:gd name="connsiteX1" fmla="*/ 8466383 w 8466383"/>
              <a:gd name="connsiteY1" fmla="*/ 3326243 h 3334744"/>
              <a:gd name="connsiteX2" fmla="*/ 8421168 w 8466383"/>
              <a:gd name="connsiteY2" fmla="*/ 3331129 h 3334744"/>
              <a:gd name="connsiteX3" fmla="*/ 8401269 w 8466383"/>
              <a:gd name="connsiteY3" fmla="*/ 3331559 h 3334744"/>
              <a:gd name="connsiteX4" fmla="*/ 8334096 w 8466383"/>
              <a:gd name="connsiteY4" fmla="*/ 3281883 h 3334744"/>
              <a:gd name="connsiteX5" fmla="*/ 6349787 w 8466383"/>
              <a:gd name="connsiteY5" fmla="*/ 2764186 h 3334744"/>
              <a:gd name="connsiteX6" fmla="*/ 6275113 w 8466383"/>
              <a:gd name="connsiteY6" fmla="*/ 2774026 h 3334744"/>
              <a:gd name="connsiteX7" fmla="*/ 6147312 w 8466383"/>
              <a:gd name="connsiteY7" fmla="*/ 2738119 h 3334744"/>
              <a:gd name="connsiteX8" fmla="*/ 4479818 w 8466383"/>
              <a:gd name="connsiteY8" fmla="*/ 2990394 h 3334744"/>
              <a:gd name="connsiteX9" fmla="*/ 83696 w 8466383"/>
              <a:gd name="connsiteY9" fmla="*/ 2743361 h 3334744"/>
              <a:gd name="connsiteX10" fmla="*/ 0 w 8466383"/>
              <a:gd name="connsiteY10" fmla="*/ 2778454 h 3334744"/>
              <a:gd name="connsiteX11" fmla="*/ 0 w 8466383"/>
              <a:gd name="connsiteY11" fmla="*/ 132411 h 3334744"/>
              <a:gd name="connsiteX12" fmla="*/ 83696 w 8466383"/>
              <a:gd name="connsiteY12" fmla="*/ 97318 h 3334744"/>
              <a:gd name="connsiteX13" fmla="*/ 4479818 w 8466383"/>
              <a:gd name="connsiteY13" fmla="*/ 344351 h 3334744"/>
              <a:gd name="connsiteX14" fmla="*/ 8421168 w 8466383"/>
              <a:gd name="connsiteY14" fmla="*/ 685086 h 3334744"/>
              <a:gd name="connsiteX15" fmla="*/ 8466383 w 8466383"/>
              <a:gd name="connsiteY15" fmla="*/ 680200 h 33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66383" h="3334744">
                <a:moveTo>
                  <a:pt x="8466383" y="680200"/>
                </a:moveTo>
                <a:lnTo>
                  <a:pt x="8466383" y="3326243"/>
                </a:lnTo>
                <a:lnTo>
                  <a:pt x="8421168" y="3331129"/>
                </a:lnTo>
                <a:lnTo>
                  <a:pt x="8401269" y="3331559"/>
                </a:lnTo>
                <a:lnTo>
                  <a:pt x="8334096" y="3281883"/>
                </a:lnTo>
                <a:cubicBezTo>
                  <a:pt x="7672660" y="2816282"/>
                  <a:pt x="7011223" y="2700069"/>
                  <a:pt x="6349787" y="2764186"/>
                </a:cubicBezTo>
                <a:lnTo>
                  <a:pt x="6275113" y="2774026"/>
                </a:lnTo>
                <a:lnTo>
                  <a:pt x="6147312" y="2738119"/>
                </a:lnTo>
                <a:cubicBezTo>
                  <a:pt x="5591481" y="2593161"/>
                  <a:pt x="5035650" y="2580347"/>
                  <a:pt x="4479818" y="2990394"/>
                </a:cubicBezTo>
                <a:cubicBezTo>
                  <a:pt x="3014443" y="4071427"/>
                  <a:pt x="1549070" y="2213401"/>
                  <a:pt x="83696" y="2743361"/>
                </a:cubicBezTo>
                <a:lnTo>
                  <a:pt x="0" y="2778454"/>
                </a:lnTo>
                <a:lnTo>
                  <a:pt x="0" y="132411"/>
                </a:lnTo>
                <a:lnTo>
                  <a:pt x="83696" y="97318"/>
                </a:lnTo>
                <a:cubicBezTo>
                  <a:pt x="1549070" y="-432641"/>
                  <a:pt x="3014444" y="1425385"/>
                  <a:pt x="4479818" y="344351"/>
                </a:cubicBezTo>
                <a:cubicBezTo>
                  <a:pt x="5793601" y="-624851"/>
                  <a:pt x="7107385" y="768378"/>
                  <a:pt x="8421168" y="685086"/>
                </a:cubicBezTo>
                <a:lnTo>
                  <a:pt x="8466383" y="680200"/>
                </a:lnTo>
                <a:close/>
              </a:path>
            </a:pathLst>
          </a:custGeom>
          <a:solidFill>
            <a:schemeClr val="accent1">
              <a:lumMod val="60000"/>
              <a:lumOff val="4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3" name="Freeform: Shape 12">
            <a:extLst>
              <a:ext uri="{FF2B5EF4-FFF2-40B4-BE49-F238E27FC236}">
                <a16:creationId xmlns:a16="http://schemas.microsoft.com/office/drawing/2014/main" id="{49E119F2-AAC4-5530-7FFF-5744B421F50D}"/>
              </a:ext>
            </a:extLst>
          </p:cNvPr>
          <p:cNvSpPr/>
          <p:nvPr/>
        </p:nvSpPr>
        <p:spPr>
          <a:xfrm rot="16200000">
            <a:off x="6674893" y="2874538"/>
            <a:ext cx="9083820" cy="3334744"/>
          </a:xfrm>
          <a:custGeom>
            <a:avLst/>
            <a:gdLst>
              <a:gd name="connsiteX0" fmla="*/ 8466383 w 8466383"/>
              <a:gd name="connsiteY0" fmla="*/ 631775 h 1880127"/>
              <a:gd name="connsiteX1" fmla="*/ 8466383 w 8466383"/>
              <a:gd name="connsiteY1" fmla="*/ 1871626 h 1880127"/>
              <a:gd name="connsiteX2" fmla="*/ 8421168 w 8466383"/>
              <a:gd name="connsiteY2" fmla="*/ 1876512 h 1880127"/>
              <a:gd name="connsiteX3" fmla="*/ 4479818 w 8466383"/>
              <a:gd name="connsiteY3" fmla="*/ 1535777 h 1880127"/>
              <a:gd name="connsiteX4" fmla="*/ 83696 w 8466383"/>
              <a:gd name="connsiteY4" fmla="*/ 1288744 h 1880127"/>
              <a:gd name="connsiteX5" fmla="*/ 0 w 8466383"/>
              <a:gd name="connsiteY5" fmla="*/ 1323837 h 1880127"/>
              <a:gd name="connsiteX6" fmla="*/ 0 w 8466383"/>
              <a:gd name="connsiteY6" fmla="*/ 631775 h 1880127"/>
              <a:gd name="connsiteX7" fmla="*/ 8466383 w 8466383"/>
              <a:gd name="connsiteY7" fmla="*/ 631775 h 188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66383" h="1880127">
                <a:moveTo>
                  <a:pt x="8466383" y="631775"/>
                </a:moveTo>
                <a:lnTo>
                  <a:pt x="8466383" y="1871626"/>
                </a:lnTo>
                <a:lnTo>
                  <a:pt x="8421168" y="1876512"/>
                </a:lnTo>
                <a:cubicBezTo>
                  <a:pt x="7107385" y="1959804"/>
                  <a:pt x="5793601" y="566575"/>
                  <a:pt x="4479818" y="1535777"/>
                </a:cubicBezTo>
                <a:cubicBezTo>
                  <a:pt x="3014444" y="2616811"/>
                  <a:pt x="1549070" y="758785"/>
                  <a:pt x="83696" y="1288744"/>
                </a:cubicBezTo>
                <a:lnTo>
                  <a:pt x="0" y="1323837"/>
                </a:lnTo>
                <a:lnTo>
                  <a:pt x="0" y="631775"/>
                </a:lnTo>
                <a:cubicBezTo>
                  <a:pt x="2822128" y="2820310"/>
                  <a:pt x="5644255" y="-1556759"/>
                  <a:pt x="8466383" y="631775"/>
                </a:cubicBezTo>
                <a:close/>
              </a:path>
            </a:pathLst>
          </a:custGeom>
          <a:solidFill>
            <a:schemeClr val="accent1">
              <a:lumMod val="5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Freeform: Shape 10">
            <a:extLst>
              <a:ext uri="{FF2B5EF4-FFF2-40B4-BE49-F238E27FC236}">
                <a16:creationId xmlns:a16="http://schemas.microsoft.com/office/drawing/2014/main" id="{360AD241-5271-7047-1AE5-364222AF17D1}"/>
              </a:ext>
            </a:extLst>
          </p:cNvPr>
          <p:cNvSpPr/>
          <p:nvPr/>
        </p:nvSpPr>
        <p:spPr>
          <a:xfrm rot="5633964" flipH="1">
            <a:off x="-3311349" y="2025923"/>
            <a:ext cx="7944396" cy="3593592"/>
          </a:xfrm>
          <a:custGeom>
            <a:avLst/>
            <a:gdLst>
              <a:gd name="connsiteX0" fmla="*/ 8466383 w 8466383"/>
              <a:gd name="connsiteY0" fmla="*/ 680200 h 3334744"/>
              <a:gd name="connsiteX1" fmla="*/ 8466383 w 8466383"/>
              <a:gd name="connsiteY1" fmla="*/ 3326243 h 3334744"/>
              <a:gd name="connsiteX2" fmla="*/ 8421168 w 8466383"/>
              <a:gd name="connsiteY2" fmla="*/ 3331129 h 3334744"/>
              <a:gd name="connsiteX3" fmla="*/ 8401269 w 8466383"/>
              <a:gd name="connsiteY3" fmla="*/ 3331559 h 3334744"/>
              <a:gd name="connsiteX4" fmla="*/ 8334096 w 8466383"/>
              <a:gd name="connsiteY4" fmla="*/ 3281883 h 3334744"/>
              <a:gd name="connsiteX5" fmla="*/ 6349787 w 8466383"/>
              <a:gd name="connsiteY5" fmla="*/ 2764186 h 3334744"/>
              <a:gd name="connsiteX6" fmla="*/ 6275113 w 8466383"/>
              <a:gd name="connsiteY6" fmla="*/ 2774026 h 3334744"/>
              <a:gd name="connsiteX7" fmla="*/ 6147312 w 8466383"/>
              <a:gd name="connsiteY7" fmla="*/ 2738119 h 3334744"/>
              <a:gd name="connsiteX8" fmla="*/ 4479818 w 8466383"/>
              <a:gd name="connsiteY8" fmla="*/ 2990394 h 3334744"/>
              <a:gd name="connsiteX9" fmla="*/ 83696 w 8466383"/>
              <a:gd name="connsiteY9" fmla="*/ 2743361 h 3334744"/>
              <a:gd name="connsiteX10" fmla="*/ 0 w 8466383"/>
              <a:gd name="connsiteY10" fmla="*/ 2778454 h 3334744"/>
              <a:gd name="connsiteX11" fmla="*/ 0 w 8466383"/>
              <a:gd name="connsiteY11" fmla="*/ 132411 h 3334744"/>
              <a:gd name="connsiteX12" fmla="*/ 83696 w 8466383"/>
              <a:gd name="connsiteY12" fmla="*/ 97318 h 3334744"/>
              <a:gd name="connsiteX13" fmla="*/ 4479818 w 8466383"/>
              <a:gd name="connsiteY13" fmla="*/ 344351 h 3334744"/>
              <a:gd name="connsiteX14" fmla="*/ 8421168 w 8466383"/>
              <a:gd name="connsiteY14" fmla="*/ 685086 h 3334744"/>
              <a:gd name="connsiteX15" fmla="*/ 8466383 w 8466383"/>
              <a:gd name="connsiteY15" fmla="*/ 680200 h 33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66383" h="3334744">
                <a:moveTo>
                  <a:pt x="8466383" y="680200"/>
                </a:moveTo>
                <a:lnTo>
                  <a:pt x="8466383" y="3326243"/>
                </a:lnTo>
                <a:lnTo>
                  <a:pt x="8421168" y="3331129"/>
                </a:lnTo>
                <a:lnTo>
                  <a:pt x="8401269" y="3331559"/>
                </a:lnTo>
                <a:lnTo>
                  <a:pt x="8334096" y="3281883"/>
                </a:lnTo>
                <a:cubicBezTo>
                  <a:pt x="7672660" y="2816282"/>
                  <a:pt x="7011223" y="2700069"/>
                  <a:pt x="6349787" y="2764186"/>
                </a:cubicBezTo>
                <a:lnTo>
                  <a:pt x="6275113" y="2774026"/>
                </a:lnTo>
                <a:lnTo>
                  <a:pt x="6147312" y="2738119"/>
                </a:lnTo>
                <a:cubicBezTo>
                  <a:pt x="5591481" y="2593161"/>
                  <a:pt x="5035650" y="2580347"/>
                  <a:pt x="4479818" y="2990394"/>
                </a:cubicBezTo>
                <a:cubicBezTo>
                  <a:pt x="3014443" y="4071427"/>
                  <a:pt x="1549070" y="2213401"/>
                  <a:pt x="83696" y="2743361"/>
                </a:cubicBezTo>
                <a:lnTo>
                  <a:pt x="0" y="2778454"/>
                </a:lnTo>
                <a:lnTo>
                  <a:pt x="0" y="132411"/>
                </a:lnTo>
                <a:lnTo>
                  <a:pt x="83696" y="97318"/>
                </a:lnTo>
                <a:cubicBezTo>
                  <a:pt x="1549070" y="-432641"/>
                  <a:pt x="3014444" y="1425385"/>
                  <a:pt x="4479818" y="344351"/>
                </a:cubicBezTo>
                <a:cubicBezTo>
                  <a:pt x="5793601" y="-624851"/>
                  <a:pt x="7107385" y="768378"/>
                  <a:pt x="8421168" y="685086"/>
                </a:cubicBezTo>
                <a:lnTo>
                  <a:pt x="8466383" y="680200"/>
                </a:lnTo>
                <a:close/>
              </a:path>
            </a:pathLst>
          </a:custGeom>
          <a:solidFill>
            <a:schemeClr val="accent1">
              <a:lumMod val="60000"/>
              <a:lumOff val="4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9" name="Flowchart: Alternate Process 18">
            <a:hlinkClick r:id="rId3"/>
            <a:extLst>
              <a:ext uri="{FF2B5EF4-FFF2-40B4-BE49-F238E27FC236}">
                <a16:creationId xmlns:a16="http://schemas.microsoft.com/office/drawing/2014/main" id="{6787460A-B43B-2ED6-8019-0D4ED26F7A09}"/>
              </a:ext>
            </a:extLst>
          </p:cNvPr>
          <p:cNvSpPr/>
          <p:nvPr/>
        </p:nvSpPr>
        <p:spPr>
          <a:xfrm>
            <a:off x="3936332" y="3506358"/>
            <a:ext cx="4319331" cy="1902424"/>
          </a:xfrm>
          <a:prstGeom prst="flowChartAlternateProcess">
            <a:avLst/>
          </a:prstGeom>
          <a:solidFill>
            <a:srgbClr val="F2A16A"/>
          </a:solidFill>
          <a:ln w="28575">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400" b="1" dirty="0" err="1">
                <a:solidFill>
                  <a:schemeClr val="bg1"/>
                </a:solidFill>
                <a:latin typeface="Segoe UI Variable Small Semibol" pitchFamily="2" charset="0"/>
              </a:rPr>
              <a:t>ReportPro</a:t>
            </a:r>
            <a:endParaRPr lang="en-GB" sz="5400" b="1" dirty="0">
              <a:solidFill>
                <a:schemeClr val="bg1"/>
              </a:solidFill>
              <a:latin typeface="Segoe UI Variable Small Semibol" pitchFamily="2" charset="0"/>
            </a:endParaRPr>
          </a:p>
        </p:txBody>
      </p:sp>
      <p:sp>
        <p:nvSpPr>
          <p:cNvPr id="17" name="Freeform: Shape 16">
            <a:extLst>
              <a:ext uri="{FF2B5EF4-FFF2-40B4-BE49-F238E27FC236}">
                <a16:creationId xmlns:a16="http://schemas.microsoft.com/office/drawing/2014/main" id="{1F068E08-7C09-AC48-3807-0DACB621C95E}"/>
              </a:ext>
            </a:extLst>
          </p:cNvPr>
          <p:cNvSpPr/>
          <p:nvPr/>
        </p:nvSpPr>
        <p:spPr>
          <a:xfrm rot="17114699" flipV="1">
            <a:off x="-4200211" y="2285207"/>
            <a:ext cx="9888560" cy="4513403"/>
          </a:xfrm>
          <a:custGeom>
            <a:avLst/>
            <a:gdLst>
              <a:gd name="connsiteX0" fmla="*/ 0 w 5794744"/>
              <a:gd name="connsiteY0" fmla="*/ 0 h 2562447"/>
              <a:gd name="connsiteX1" fmla="*/ 2434856 w 5794744"/>
              <a:gd name="connsiteY1" fmla="*/ 1297172 h 2562447"/>
              <a:gd name="connsiteX2" fmla="*/ 4284921 w 5794744"/>
              <a:gd name="connsiteY2" fmla="*/ 967563 h 2562447"/>
              <a:gd name="connsiteX3" fmla="*/ 5794744 w 5794744"/>
              <a:gd name="connsiteY3" fmla="*/ 2562447 h 2562447"/>
              <a:gd name="connsiteX0" fmla="*/ 3387416 w 3509273"/>
              <a:gd name="connsiteY0" fmla="*/ 1669730 h 1792782"/>
              <a:gd name="connsiteX1" fmla="*/ 27528 w 3509273"/>
              <a:gd name="connsiteY1" fmla="*/ 404455 h 1792782"/>
              <a:gd name="connsiteX2" fmla="*/ 1877593 w 3509273"/>
              <a:gd name="connsiteY2" fmla="*/ 74846 h 1792782"/>
              <a:gd name="connsiteX3" fmla="*/ 3387416 w 3509273"/>
              <a:gd name="connsiteY3" fmla="*/ 1669730 h 1792782"/>
              <a:gd name="connsiteX0" fmla="*/ 3371543 w 3371543"/>
              <a:gd name="connsiteY0" fmla="*/ 1672002 h 1830294"/>
              <a:gd name="connsiteX1" fmla="*/ 1185969 w 3371543"/>
              <a:gd name="connsiteY1" fmla="*/ 1767644 h 1830294"/>
              <a:gd name="connsiteX2" fmla="*/ 11655 w 3371543"/>
              <a:gd name="connsiteY2" fmla="*/ 406727 h 1830294"/>
              <a:gd name="connsiteX3" fmla="*/ 1861720 w 3371543"/>
              <a:gd name="connsiteY3" fmla="*/ 77118 h 1830294"/>
              <a:gd name="connsiteX4" fmla="*/ 3371543 w 3371543"/>
              <a:gd name="connsiteY4" fmla="*/ 1672002 h 1830294"/>
              <a:gd name="connsiteX0" fmla="*/ 3361104 w 3361104"/>
              <a:gd name="connsiteY0" fmla="*/ 2139042 h 2297335"/>
              <a:gd name="connsiteX1" fmla="*/ 1175530 w 3361104"/>
              <a:gd name="connsiteY1" fmla="*/ 2234684 h 2297335"/>
              <a:gd name="connsiteX2" fmla="*/ 1216 w 3361104"/>
              <a:gd name="connsiteY2" fmla="*/ 873767 h 2297335"/>
              <a:gd name="connsiteX3" fmla="*/ 1373837 w 3361104"/>
              <a:gd name="connsiteY3" fmla="*/ 39766 h 2297335"/>
              <a:gd name="connsiteX4" fmla="*/ 3361104 w 3361104"/>
              <a:gd name="connsiteY4" fmla="*/ 2139042 h 2297335"/>
              <a:gd name="connsiteX0" fmla="*/ 3361104 w 3361104"/>
              <a:gd name="connsiteY0" fmla="*/ 2101738 h 2260031"/>
              <a:gd name="connsiteX1" fmla="*/ 1175530 w 3361104"/>
              <a:gd name="connsiteY1" fmla="*/ 2197380 h 2260031"/>
              <a:gd name="connsiteX2" fmla="*/ 1216 w 3361104"/>
              <a:gd name="connsiteY2" fmla="*/ 836463 h 2260031"/>
              <a:gd name="connsiteX3" fmla="*/ 1373837 w 3361104"/>
              <a:gd name="connsiteY3" fmla="*/ 2462 h 2260031"/>
              <a:gd name="connsiteX4" fmla="*/ 2821888 w 3361104"/>
              <a:gd name="connsiteY4" fmla="*/ 410080 h 2260031"/>
              <a:gd name="connsiteX5" fmla="*/ 3361104 w 3361104"/>
              <a:gd name="connsiteY5" fmla="*/ 2101738 h 2260031"/>
              <a:gd name="connsiteX0" fmla="*/ 3361691 w 3361691"/>
              <a:gd name="connsiteY0" fmla="*/ 3229576 h 3387869"/>
              <a:gd name="connsiteX1" fmla="*/ 1176117 w 3361691"/>
              <a:gd name="connsiteY1" fmla="*/ 3325218 h 3387869"/>
              <a:gd name="connsiteX2" fmla="*/ 1803 w 3361691"/>
              <a:gd name="connsiteY2" fmla="*/ 1964301 h 3387869"/>
              <a:gd name="connsiteX3" fmla="*/ 951859 w 3361691"/>
              <a:gd name="connsiteY3" fmla="*/ 901 h 3387869"/>
              <a:gd name="connsiteX4" fmla="*/ 2822475 w 3361691"/>
              <a:gd name="connsiteY4" fmla="*/ 1537918 h 3387869"/>
              <a:gd name="connsiteX5" fmla="*/ 3361691 w 3361691"/>
              <a:gd name="connsiteY5" fmla="*/ 3229576 h 3387869"/>
              <a:gd name="connsiteX0" fmla="*/ 3361691 w 3361691"/>
              <a:gd name="connsiteY0" fmla="*/ 3229577 h 3387870"/>
              <a:gd name="connsiteX1" fmla="*/ 1176117 w 3361691"/>
              <a:gd name="connsiteY1" fmla="*/ 3325219 h 3387870"/>
              <a:gd name="connsiteX2" fmla="*/ 1803 w 3361691"/>
              <a:gd name="connsiteY2" fmla="*/ 1964302 h 3387870"/>
              <a:gd name="connsiteX3" fmla="*/ 951859 w 3361691"/>
              <a:gd name="connsiteY3" fmla="*/ 902 h 3387870"/>
              <a:gd name="connsiteX4" fmla="*/ 1949905 w 3361691"/>
              <a:gd name="connsiteY4" fmla="*/ 1932660 h 3387870"/>
              <a:gd name="connsiteX5" fmla="*/ 3361691 w 3361691"/>
              <a:gd name="connsiteY5" fmla="*/ 3229577 h 3387870"/>
              <a:gd name="connsiteX0" fmla="*/ 3361691 w 3361691"/>
              <a:gd name="connsiteY0" fmla="*/ 3229577 h 3387870"/>
              <a:gd name="connsiteX1" fmla="*/ 1176117 w 3361691"/>
              <a:gd name="connsiteY1" fmla="*/ 3325219 h 3387870"/>
              <a:gd name="connsiteX2" fmla="*/ 1803 w 3361691"/>
              <a:gd name="connsiteY2" fmla="*/ 1964302 h 3387870"/>
              <a:gd name="connsiteX3" fmla="*/ 951859 w 3361691"/>
              <a:gd name="connsiteY3" fmla="*/ 902 h 3387870"/>
              <a:gd name="connsiteX4" fmla="*/ 1949905 w 3361691"/>
              <a:gd name="connsiteY4" fmla="*/ 1932660 h 3387870"/>
              <a:gd name="connsiteX5" fmla="*/ 2663327 w 3361691"/>
              <a:gd name="connsiteY5" fmla="*/ 1461164 h 3387870"/>
              <a:gd name="connsiteX6" fmla="*/ 3361691 w 3361691"/>
              <a:gd name="connsiteY6" fmla="*/ 3229577 h 3387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61691" h="3387870">
                <a:moveTo>
                  <a:pt x="3361691" y="3229577"/>
                </a:moveTo>
                <a:cubicBezTo>
                  <a:pt x="3051393" y="3139522"/>
                  <a:pt x="1736098" y="3536098"/>
                  <a:pt x="1176117" y="3325219"/>
                </a:cubicBezTo>
                <a:cubicBezTo>
                  <a:pt x="616136" y="3114340"/>
                  <a:pt x="39179" y="2518355"/>
                  <a:pt x="1803" y="1964302"/>
                </a:cubicBezTo>
                <a:cubicBezTo>
                  <a:pt x="-35573" y="1410249"/>
                  <a:pt x="515589" y="-41340"/>
                  <a:pt x="951859" y="902"/>
                </a:cubicBezTo>
                <a:cubicBezTo>
                  <a:pt x="1388129" y="43144"/>
                  <a:pt x="1711307" y="1546738"/>
                  <a:pt x="1949905" y="1932660"/>
                </a:cubicBezTo>
                <a:cubicBezTo>
                  <a:pt x="2188503" y="2318582"/>
                  <a:pt x="2428029" y="1245011"/>
                  <a:pt x="2663327" y="1461164"/>
                </a:cubicBezTo>
                <a:cubicBezTo>
                  <a:pt x="2898625" y="1677317"/>
                  <a:pt x="3198650" y="3077387"/>
                  <a:pt x="3361691" y="3229577"/>
                </a:cubicBezTo>
              </a:path>
            </a:pathLst>
          </a:custGeom>
          <a:solidFill>
            <a:schemeClr val="accent1">
              <a:lumMod val="50000"/>
              <a:alpha val="5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11E0EBCC-B4EF-D39D-33C9-390B4140AF11}"/>
              </a:ext>
            </a:extLst>
          </p:cNvPr>
          <p:cNvSpPr/>
          <p:nvPr/>
        </p:nvSpPr>
        <p:spPr>
          <a:xfrm rot="10800000">
            <a:off x="-337778" y="-1208237"/>
            <a:ext cx="13221951" cy="1814821"/>
          </a:xfrm>
          <a:custGeom>
            <a:avLst/>
            <a:gdLst>
              <a:gd name="connsiteX0" fmla="*/ 8466383 w 8466383"/>
              <a:gd name="connsiteY0" fmla="*/ 680200 h 3334744"/>
              <a:gd name="connsiteX1" fmla="*/ 8466383 w 8466383"/>
              <a:gd name="connsiteY1" fmla="*/ 3326243 h 3334744"/>
              <a:gd name="connsiteX2" fmla="*/ 8421168 w 8466383"/>
              <a:gd name="connsiteY2" fmla="*/ 3331129 h 3334744"/>
              <a:gd name="connsiteX3" fmla="*/ 8401269 w 8466383"/>
              <a:gd name="connsiteY3" fmla="*/ 3331559 h 3334744"/>
              <a:gd name="connsiteX4" fmla="*/ 8334096 w 8466383"/>
              <a:gd name="connsiteY4" fmla="*/ 3281883 h 3334744"/>
              <a:gd name="connsiteX5" fmla="*/ 6349787 w 8466383"/>
              <a:gd name="connsiteY5" fmla="*/ 2764186 h 3334744"/>
              <a:gd name="connsiteX6" fmla="*/ 6275113 w 8466383"/>
              <a:gd name="connsiteY6" fmla="*/ 2774026 h 3334744"/>
              <a:gd name="connsiteX7" fmla="*/ 6147312 w 8466383"/>
              <a:gd name="connsiteY7" fmla="*/ 2738119 h 3334744"/>
              <a:gd name="connsiteX8" fmla="*/ 4479818 w 8466383"/>
              <a:gd name="connsiteY8" fmla="*/ 2990394 h 3334744"/>
              <a:gd name="connsiteX9" fmla="*/ 83696 w 8466383"/>
              <a:gd name="connsiteY9" fmla="*/ 2743361 h 3334744"/>
              <a:gd name="connsiteX10" fmla="*/ 0 w 8466383"/>
              <a:gd name="connsiteY10" fmla="*/ 2778454 h 3334744"/>
              <a:gd name="connsiteX11" fmla="*/ 0 w 8466383"/>
              <a:gd name="connsiteY11" fmla="*/ 132411 h 3334744"/>
              <a:gd name="connsiteX12" fmla="*/ 83696 w 8466383"/>
              <a:gd name="connsiteY12" fmla="*/ 97318 h 3334744"/>
              <a:gd name="connsiteX13" fmla="*/ 4479818 w 8466383"/>
              <a:gd name="connsiteY13" fmla="*/ 344351 h 3334744"/>
              <a:gd name="connsiteX14" fmla="*/ 8421168 w 8466383"/>
              <a:gd name="connsiteY14" fmla="*/ 685086 h 3334744"/>
              <a:gd name="connsiteX15" fmla="*/ 8466383 w 8466383"/>
              <a:gd name="connsiteY15" fmla="*/ 680200 h 33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66383" h="3334744">
                <a:moveTo>
                  <a:pt x="8466383" y="680200"/>
                </a:moveTo>
                <a:lnTo>
                  <a:pt x="8466383" y="3326243"/>
                </a:lnTo>
                <a:lnTo>
                  <a:pt x="8421168" y="3331129"/>
                </a:lnTo>
                <a:lnTo>
                  <a:pt x="8401269" y="3331559"/>
                </a:lnTo>
                <a:lnTo>
                  <a:pt x="8334096" y="3281883"/>
                </a:lnTo>
                <a:cubicBezTo>
                  <a:pt x="7672660" y="2816282"/>
                  <a:pt x="7011223" y="2700069"/>
                  <a:pt x="6349787" y="2764186"/>
                </a:cubicBezTo>
                <a:lnTo>
                  <a:pt x="6275113" y="2774026"/>
                </a:lnTo>
                <a:lnTo>
                  <a:pt x="6147312" y="2738119"/>
                </a:lnTo>
                <a:cubicBezTo>
                  <a:pt x="5591481" y="2593161"/>
                  <a:pt x="5035650" y="2580347"/>
                  <a:pt x="4479818" y="2990394"/>
                </a:cubicBezTo>
                <a:cubicBezTo>
                  <a:pt x="3014443" y="4071427"/>
                  <a:pt x="1549070" y="2213401"/>
                  <a:pt x="83696" y="2743361"/>
                </a:cubicBezTo>
                <a:lnTo>
                  <a:pt x="0" y="2778454"/>
                </a:lnTo>
                <a:lnTo>
                  <a:pt x="0" y="132411"/>
                </a:lnTo>
                <a:lnTo>
                  <a:pt x="83696" y="97318"/>
                </a:lnTo>
                <a:cubicBezTo>
                  <a:pt x="1549070" y="-432641"/>
                  <a:pt x="3014444" y="1425385"/>
                  <a:pt x="4479818" y="344351"/>
                </a:cubicBezTo>
                <a:cubicBezTo>
                  <a:pt x="5793601" y="-624851"/>
                  <a:pt x="7107385" y="768378"/>
                  <a:pt x="8421168" y="685086"/>
                </a:cubicBezTo>
                <a:lnTo>
                  <a:pt x="8466383" y="680200"/>
                </a:lnTo>
                <a:close/>
              </a:path>
            </a:pathLst>
          </a:cu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 name="Freeform: Shape 3">
            <a:extLst>
              <a:ext uri="{FF2B5EF4-FFF2-40B4-BE49-F238E27FC236}">
                <a16:creationId xmlns:a16="http://schemas.microsoft.com/office/drawing/2014/main" id="{471F7D1B-9D79-2008-A18D-6A6A8CE6E0B4}"/>
              </a:ext>
            </a:extLst>
          </p:cNvPr>
          <p:cNvSpPr/>
          <p:nvPr/>
        </p:nvSpPr>
        <p:spPr>
          <a:xfrm rot="10800000" flipV="1">
            <a:off x="-153493" y="6290952"/>
            <a:ext cx="13221951" cy="1814821"/>
          </a:xfrm>
          <a:custGeom>
            <a:avLst/>
            <a:gdLst>
              <a:gd name="connsiteX0" fmla="*/ 8466383 w 8466383"/>
              <a:gd name="connsiteY0" fmla="*/ 680200 h 3334744"/>
              <a:gd name="connsiteX1" fmla="*/ 8466383 w 8466383"/>
              <a:gd name="connsiteY1" fmla="*/ 3326243 h 3334744"/>
              <a:gd name="connsiteX2" fmla="*/ 8421168 w 8466383"/>
              <a:gd name="connsiteY2" fmla="*/ 3331129 h 3334744"/>
              <a:gd name="connsiteX3" fmla="*/ 8401269 w 8466383"/>
              <a:gd name="connsiteY3" fmla="*/ 3331559 h 3334744"/>
              <a:gd name="connsiteX4" fmla="*/ 8334096 w 8466383"/>
              <a:gd name="connsiteY4" fmla="*/ 3281883 h 3334744"/>
              <a:gd name="connsiteX5" fmla="*/ 6349787 w 8466383"/>
              <a:gd name="connsiteY5" fmla="*/ 2764186 h 3334744"/>
              <a:gd name="connsiteX6" fmla="*/ 6275113 w 8466383"/>
              <a:gd name="connsiteY6" fmla="*/ 2774026 h 3334744"/>
              <a:gd name="connsiteX7" fmla="*/ 6147312 w 8466383"/>
              <a:gd name="connsiteY7" fmla="*/ 2738119 h 3334744"/>
              <a:gd name="connsiteX8" fmla="*/ 4479818 w 8466383"/>
              <a:gd name="connsiteY8" fmla="*/ 2990394 h 3334744"/>
              <a:gd name="connsiteX9" fmla="*/ 83696 w 8466383"/>
              <a:gd name="connsiteY9" fmla="*/ 2743361 h 3334744"/>
              <a:gd name="connsiteX10" fmla="*/ 0 w 8466383"/>
              <a:gd name="connsiteY10" fmla="*/ 2778454 h 3334744"/>
              <a:gd name="connsiteX11" fmla="*/ 0 w 8466383"/>
              <a:gd name="connsiteY11" fmla="*/ 132411 h 3334744"/>
              <a:gd name="connsiteX12" fmla="*/ 83696 w 8466383"/>
              <a:gd name="connsiteY12" fmla="*/ 97318 h 3334744"/>
              <a:gd name="connsiteX13" fmla="*/ 4479818 w 8466383"/>
              <a:gd name="connsiteY13" fmla="*/ 344351 h 3334744"/>
              <a:gd name="connsiteX14" fmla="*/ 8421168 w 8466383"/>
              <a:gd name="connsiteY14" fmla="*/ 685086 h 3334744"/>
              <a:gd name="connsiteX15" fmla="*/ 8466383 w 8466383"/>
              <a:gd name="connsiteY15" fmla="*/ 680200 h 33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66383" h="3334744">
                <a:moveTo>
                  <a:pt x="8466383" y="680200"/>
                </a:moveTo>
                <a:lnTo>
                  <a:pt x="8466383" y="3326243"/>
                </a:lnTo>
                <a:lnTo>
                  <a:pt x="8421168" y="3331129"/>
                </a:lnTo>
                <a:lnTo>
                  <a:pt x="8401269" y="3331559"/>
                </a:lnTo>
                <a:lnTo>
                  <a:pt x="8334096" y="3281883"/>
                </a:lnTo>
                <a:cubicBezTo>
                  <a:pt x="7672660" y="2816282"/>
                  <a:pt x="7011223" y="2700069"/>
                  <a:pt x="6349787" y="2764186"/>
                </a:cubicBezTo>
                <a:lnTo>
                  <a:pt x="6275113" y="2774026"/>
                </a:lnTo>
                <a:lnTo>
                  <a:pt x="6147312" y="2738119"/>
                </a:lnTo>
                <a:cubicBezTo>
                  <a:pt x="5591481" y="2593161"/>
                  <a:pt x="5035650" y="2580347"/>
                  <a:pt x="4479818" y="2990394"/>
                </a:cubicBezTo>
                <a:cubicBezTo>
                  <a:pt x="3014443" y="4071427"/>
                  <a:pt x="1549070" y="2213401"/>
                  <a:pt x="83696" y="2743361"/>
                </a:cubicBezTo>
                <a:lnTo>
                  <a:pt x="0" y="2778454"/>
                </a:lnTo>
                <a:lnTo>
                  <a:pt x="0" y="132411"/>
                </a:lnTo>
                <a:lnTo>
                  <a:pt x="83696" y="97318"/>
                </a:lnTo>
                <a:cubicBezTo>
                  <a:pt x="1549070" y="-432641"/>
                  <a:pt x="3014444" y="1425385"/>
                  <a:pt x="4479818" y="344351"/>
                </a:cubicBezTo>
                <a:cubicBezTo>
                  <a:pt x="5793601" y="-624851"/>
                  <a:pt x="7107385" y="768378"/>
                  <a:pt x="8421168" y="685086"/>
                </a:cubicBezTo>
                <a:lnTo>
                  <a:pt x="8466383" y="680200"/>
                </a:lnTo>
                <a:close/>
              </a:path>
            </a:pathLst>
          </a:cu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Tree>
    <p:extLst>
      <p:ext uri="{BB962C8B-B14F-4D97-AF65-F5344CB8AC3E}">
        <p14:creationId xmlns:p14="http://schemas.microsoft.com/office/powerpoint/2010/main" val="3094443077"/>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EBF7"/>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727DE3-8B31-5770-68FF-AA64EC58CFBE}"/>
              </a:ext>
            </a:extLst>
          </p:cNvPr>
          <p:cNvGrpSpPr/>
          <p:nvPr/>
        </p:nvGrpSpPr>
        <p:grpSpPr>
          <a:xfrm>
            <a:off x="7888976" y="142073"/>
            <a:ext cx="790575" cy="6872288"/>
            <a:chOff x="7763202" y="-9525"/>
            <a:chExt cx="790575" cy="6872288"/>
          </a:xfrm>
          <a:effectLst/>
        </p:grpSpPr>
        <p:sp>
          <p:nvSpPr>
            <p:cNvPr id="6" name="Freeform: Shape 5">
              <a:extLst>
                <a:ext uri="{FF2B5EF4-FFF2-40B4-BE49-F238E27FC236}">
                  <a16:creationId xmlns:a16="http://schemas.microsoft.com/office/drawing/2014/main" id="{CD7B98D0-42CA-C214-046B-E90FDD8FA351}"/>
                </a:ext>
              </a:extLst>
            </p:cNvPr>
            <p:cNvSpPr/>
            <p:nvPr/>
          </p:nvSpPr>
          <p:spPr>
            <a:xfrm>
              <a:off x="7763202" y="-4762"/>
              <a:ext cx="790575" cy="6867525"/>
            </a:xfrm>
            <a:custGeom>
              <a:avLst/>
              <a:gdLst>
                <a:gd name="connsiteX0" fmla="*/ 352425 w 790575"/>
                <a:gd name="connsiteY0" fmla="*/ 0 h 6867525"/>
                <a:gd name="connsiteX1" fmla="*/ 790575 w 790575"/>
                <a:gd name="connsiteY1" fmla="*/ 0 h 6867525"/>
                <a:gd name="connsiteX2" fmla="*/ 790575 w 790575"/>
                <a:gd name="connsiteY2" fmla="*/ 6867525 h 6867525"/>
                <a:gd name="connsiteX3" fmla="*/ 0 w 790575"/>
                <a:gd name="connsiteY3" fmla="*/ 6848475 h 6867525"/>
                <a:gd name="connsiteX4" fmla="*/ 352425 w 790575"/>
                <a:gd name="connsiteY4" fmla="*/ 6067425 h 6867525"/>
                <a:gd name="connsiteX5" fmla="*/ 9525 w 790575"/>
                <a:gd name="connsiteY5" fmla="*/ 5438775 h 6867525"/>
                <a:gd name="connsiteX6" fmla="*/ 342900 w 790575"/>
                <a:gd name="connsiteY6" fmla="*/ 4781550 h 6867525"/>
                <a:gd name="connsiteX7" fmla="*/ 28575 w 790575"/>
                <a:gd name="connsiteY7" fmla="*/ 4162425 h 6867525"/>
                <a:gd name="connsiteX8" fmla="*/ 28575 w 790575"/>
                <a:gd name="connsiteY8" fmla="*/ 4114800 h 6867525"/>
                <a:gd name="connsiteX9" fmla="*/ 342900 w 790575"/>
                <a:gd name="connsiteY9" fmla="*/ 3467100 h 6867525"/>
                <a:gd name="connsiteX10" fmla="*/ 9525 w 790575"/>
                <a:gd name="connsiteY10" fmla="*/ 2933700 h 6867525"/>
                <a:gd name="connsiteX11" fmla="*/ 342900 w 790575"/>
                <a:gd name="connsiteY11" fmla="*/ 2143125 h 6867525"/>
                <a:gd name="connsiteX12" fmla="*/ 0 w 790575"/>
                <a:gd name="connsiteY12" fmla="*/ 1600200 h 6867525"/>
                <a:gd name="connsiteX13" fmla="*/ 352425 w 790575"/>
                <a:gd name="connsiteY13" fmla="*/ 1028700 h 6867525"/>
                <a:gd name="connsiteX14" fmla="*/ 9525 w 790575"/>
                <a:gd name="connsiteY14" fmla="*/ 504825 h 6867525"/>
                <a:gd name="connsiteX15" fmla="*/ 352425 w 790575"/>
                <a:gd name="connsiteY1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0575" h="6867525">
                  <a:moveTo>
                    <a:pt x="352425" y="0"/>
                  </a:moveTo>
                  <a:lnTo>
                    <a:pt x="790575" y="0"/>
                  </a:lnTo>
                  <a:lnTo>
                    <a:pt x="790575" y="6867525"/>
                  </a:lnTo>
                  <a:lnTo>
                    <a:pt x="0" y="6848475"/>
                  </a:lnTo>
                  <a:lnTo>
                    <a:pt x="352425" y="6067425"/>
                  </a:lnTo>
                  <a:lnTo>
                    <a:pt x="9525" y="5438775"/>
                  </a:lnTo>
                  <a:lnTo>
                    <a:pt x="342900" y="4781550"/>
                  </a:lnTo>
                  <a:lnTo>
                    <a:pt x="28575" y="4162425"/>
                  </a:lnTo>
                  <a:lnTo>
                    <a:pt x="28575" y="4114800"/>
                  </a:lnTo>
                  <a:lnTo>
                    <a:pt x="342900" y="3467100"/>
                  </a:lnTo>
                  <a:lnTo>
                    <a:pt x="9525" y="2933700"/>
                  </a:lnTo>
                  <a:lnTo>
                    <a:pt x="342900" y="2143125"/>
                  </a:lnTo>
                  <a:lnTo>
                    <a:pt x="0" y="1600200"/>
                  </a:lnTo>
                  <a:lnTo>
                    <a:pt x="352425" y="1028700"/>
                  </a:lnTo>
                  <a:lnTo>
                    <a:pt x="9525" y="504825"/>
                  </a:lnTo>
                  <a:lnTo>
                    <a:pt x="352425" y="0"/>
                  </a:lnTo>
                  <a:close/>
                </a:path>
              </a:pathLst>
            </a:cu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Shape 6">
              <a:extLst>
                <a:ext uri="{FF2B5EF4-FFF2-40B4-BE49-F238E27FC236}">
                  <a16:creationId xmlns:a16="http://schemas.microsoft.com/office/drawing/2014/main" id="{584E6F23-EE08-776B-B332-D5AEE33413FB}"/>
                </a:ext>
              </a:extLst>
            </p:cNvPr>
            <p:cNvSpPr/>
            <p:nvPr/>
          </p:nvSpPr>
          <p:spPr>
            <a:xfrm flipV="1">
              <a:off x="7773221" y="-9525"/>
              <a:ext cx="358262" cy="6858000"/>
            </a:xfrm>
            <a:custGeom>
              <a:avLst/>
              <a:gdLst>
                <a:gd name="connsiteX0" fmla="*/ 0 w 647272"/>
                <a:gd name="connsiteY0" fmla="*/ 0 h 5157627"/>
                <a:gd name="connsiteX1" fmla="*/ 636998 w 647272"/>
                <a:gd name="connsiteY1" fmla="*/ 585627 h 5157627"/>
                <a:gd name="connsiteX2" fmla="*/ 20548 w 647272"/>
                <a:gd name="connsiteY2" fmla="*/ 1068513 h 5157627"/>
                <a:gd name="connsiteX3" fmla="*/ 626724 w 647272"/>
                <a:gd name="connsiteY3" fmla="*/ 1571946 h 5157627"/>
                <a:gd name="connsiteX4" fmla="*/ 20548 w 647272"/>
                <a:gd name="connsiteY4" fmla="*/ 2034283 h 5157627"/>
                <a:gd name="connsiteX5" fmla="*/ 626724 w 647272"/>
                <a:gd name="connsiteY5" fmla="*/ 2547991 h 5157627"/>
                <a:gd name="connsiteX6" fmla="*/ 0 w 647272"/>
                <a:gd name="connsiteY6" fmla="*/ 2948683 h 5157627"/>
                <a:gd name="connsiteX7" fmla="*/ 626724 w 647272"/>
                <a:gd name="connsiteY7" fmla="*/ 3544584 h 5157627"/>
                <a:gd name="connsiteX8" fmla="*/ 10274 w 647272"/>
                <a:gd name="connsiteY8" fmla="*/ 3945277 h 5157627"/>
                <a:gd name="connsiteX9" fmla="*/ 647272 w 647272"/>
                <a:gd name="connsiteY9" fmla="*/ 4387065 h 5157627"/>
                <a:gd name="connsiteX10" fmla="*/ 10274 w 647272"/>
                <a:gd name="connsiteY10" fmla="*/ 4777483 h 5157627"/>
                <a:gd name="connsiteX11" fmla="*/ 647272 w 647272"/>
                <a:gd name="connsiteY11" fmla="*/ 5157627 h 515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272" h="5157627">
                  <a:moveTo>
                    <a:pt x="0" y="0"/>
                  </a:moveTo>
                  <a:lnTo>
                    <a:pt x="636998" y="585627"/>
                  </a:lnTo>
                  <a:lnTo>
                    <a:pt x="20548" y="1068513"/>
                  </a:lnTo>
                  <a:lnTo>
                    <a:pt x="626724" y="1571946"/>
                  </a:lnTo>
                  <a:lnTo>
                    <a:pt x="20548" y="2034283"/>
                  </a:lnTo>
                  <a:lnTo>
                    <a:pt x="626724" y="2547991"/>
                  </a:lnTo>
                  <a:lnTo>
                    <a:pt x="0" y="2948683"/>
                  </a:lnTo>
                  <a:lnTo>
                    <a:pt x="626724" y="3544584"/>
                  </a:lnTo>
                  <a:lnTo>
                    <a:pt x="10274" y="3945277"/>
                  </a:lnTo>
                  <a:lnTo>
                    <a:pt x="647272" y="4387065"/>
                  </a:lnTo>
                  <a:lnTo>
                    <a:pt x="10274" y="4777483"/>
                  </a:lnTo>
                  <a:lnTo>
                    <a:pt x="647272" y="5157627"/>
                  </a:lnTo>
                </a:path>
              </a:pathLst>
            </a:custGeom>
            <a:noFill/>
            <a:ln w="57150">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ectangle 8">
            <a:extLst>
              <a:ext uri="{FF2B5EF4-FFF2-40B4-BE49-F238E27FC236}">
                <a16:creationId xmlns:a16="http://schemas.microsoft.com/office/drawing/2014/main" id="{C2E73EDF-3864-826E-DDEB-E58AB8F1CA1C}"/>
              </a:ext>
            </a:extLst>
          </p:cNvPr>
          <p:cNvSpPr/>
          <p:nvPr/>
        </p:nvSpPr>
        <p:spPr>
          <a:xfrm>
            <a:off x="8554236" y="1354"/>
            <a:ext cx="3627445" cy="6858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Scroll: Horizontal 98">
            <a:extLst>
              <a:ext uri="{FF2B5EF4-FFF2-40B4-BE49-F238E27FC236}">
                <a16:creationId xmlns:a16="http://schemas.microsoft.com/office/drawing/2014/main" id="{1AD5B754-D4E8-1EAC-4838-E83684ADFF94}"/>
              </a:ext>
            </a:extLst>
          </p:cNvPr>
          <p:cNvSpPr/>
          <p:nvPr/>
        </p:nvSpPr>
        <p:spPr>
          <a:xfrm flipV="1">
            <a:off x="8479374" y="658748"/>
            <a:ext cx="3351020" cy="1386857"/>
          </a:xfrm>
          <a:prstGeom prst="horizontalScroll">
            <a:avLst>
              <a:gd name="adj" fmla="val 9683"/>
            </a:avLst>
          </a:prstGeom>
          <a:solidFill>
            <a:schemeClr val="accent6">
              <a:lumMod val="40000"/>
              <a:lumOff val="60000"/>
            </a:schemeClr>
          </a:solidFill>
          <a:ln w="28575">
            <a:solidFill>
              <a:schemeClr val="accent6">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latin typeface="Segoe UI Semilight" panose="020B0402040204020203" pitchFamily="34" charset="0"/>
              <a:cs typeface="Segoe UI Semilight" panose="020B0402040204020203" pitchFamily="34" charset="0"/>
            </a:endParaRPr>
          </a:p>
        </p:txBody>
      </p:sp>
      <p:sp>
        <p:nvSpPr>
          <p:cNvPr id="82" name="Rectangle 81">
            <a:extLst>
              <a:ext uri="{FF2B5EF4-FFF2-40B4-BE49-F238E27FC236}">
                <a16:creationId xmlns:a16="http://schemas.microsoft.com/office/drawing/2014/main" id="{3AD19318-5D27-449B-C139-30CCCEF7B0B0}"/>
              </a:ext>
            </a:extLst>
          </p:cNvPr>
          <p:cNvSpPr/>
          <p:nvPr/>
        </p:nvSpPr>
        <p:spPr>
          <a:xfrm>
            <a:off x="10319" y="0"/>
            <a:ext cx="3693088" cy="6858000"/>
          </a:xfrm>
          <a:prstGeom prst="rect">
            <a:avLst/>
          </a:prstGeom>
          <a:solidFill>
            <a:srgbClr val="FBE5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Freeform: Shape 86">
            <a:extLst>
              <a:ext uri="{FF2B5EF4-FFF2-40B4-BE49-F238E27FC236}">
                <a16:creationId xmlns:a16="http://schemas.microsoft.com/office/drawing/2014/main" id="{2180E35F-EEE9-AD25-620A-A2D929F770D0}"/>
              </a:ext>
            </a:extLst>
          </p:cNvPr>
          <p:cNvSpPr/>
          <p:nvPr/>
        </p:nvSpPr>
        <p:spPr>
          <a:xfrm flipH="1">
            <a:off x="3429344" y="12855"/>
            <a:ext cx="790575" cy="6867525"/>
          </a:xfrm>
          <a:custGeom>
            <a:avLst/>
            <a:gdLst>
              <a:gd name="connsiteX0" fmla="*/ 352425 w 790575"/>
              <a:gd name="connsiteY0" fmla="*/ 0 h 6867525"/>
              <a:gd name="connsiteX1" fmla="*/ 790575 w 790575"/>
              <a:gd name="connsiteY1" fmla="*/ 0 h 6867525"/>
              <a:gd name="connsiteX2" fmla="*/ 790575 w 790575"/>
              <a:gd name="connsiteY2" fmla="*/ 6867525 h 6867525"/>
              <a:gd name="connsiteX3" fmla="*/ 0 w 790575"/>
              <a:gd name="connsiteY3" fmla="*/ 6848475 h 6867525"/>
              <a:gd name="connsiteX4" fmla="*/ 352425 w 790575"/>
              <a:gd name="connsiteY4" fmla="*/ 6067425 h 6867525"/>
              <a:gd name="connsiteX5" fmla="*/ 9525 w 790575"/>
              <a:gd name="connsiteY5" fmla="*/ 5438775 h 6867525"/>
              <a:gd name="connsiteX6" fmla="*/ 342900 w 790575"/>
              <a:gd name="connsiteY6" fmla="*/ 4781550 h 6867525"/>
              <a:gd name="connsiteX7" fmla="*/ 28575 w 790575"/>
              <a:gd name="connsiteY7" fmla="*/ 4162425 h 6867525"/>
              <a:gd name="connsiteX8" fmla="*/ 28575 w 790575"/>
              <a:gd name="connsiteY8" fmla="*/ 4114800 h 6867525"/>
              <a:gd name="connsiteX9" fmla="*/ 342900 w 790575"/>
              <a:gd name="connsiteY9" fmla="*/ 3467100 h 6867525"/>
              <a:gd name="connsiteX10" fmla="*/ 9525 w 790575"/>
              <a:gd name="connsiteY10" fmla="*/ 2933700 h 6867525"/>
              <a:gd name="connsiteX11" fmla="*/ 342900 w 790575"/>
              <a:gd name="connsiteY11" fmla="*/ 2143125 h 6867525"/>
              <a:gd name="connsiteX12" fmla="*/ 0 w 790575"/>
              <a:gd name="connsiteY12" fmla="*/ 1600200 h 6867525"/>
              <a:gd name="connsiteX13" fmla="*/ 352425 w 790575"/>
              <a:gd name="connsiteY13" fmla="*/ 1028700 h 6867525"/>
              <a:gd name="connsiteX14" fmla="*/ 9525 w 790575"/>
              <a:gd name="connsiteY14" fmla="*/ 504825 h 6867525"/>
              <a:gd name="connsiteX15" fmla="*/ 352425 w 790575"/>
              <a:gd name="connsiteY1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0575" h="6867525">
                <a:moveTo>
                  <a:pt x="352425" y="0"/>
                </a:moveTo>
                <a:lnTo>
                  <a:pt x="790575" y="0"/>
                </a:lnTo>
                <a:lnTo>
                  <a:pt x="790575" y="6867525"/>
                </a:lnTo>
                <a:lnTo>
                  <a:pt x="0" y="6848475"/>
                </a:lnTo>
                <a:lnTo>
                  <a:pt x="352425" y="6067425"/>
                </a:lnTo>
                <a:lnTo>
                  <a:pt x="9525" y="5438775"/>
                </a:lnTo>
                <a:lnTo>
                  <a:pt x="342900" y="4781550"/>
                </a:lnTo>
                <a:lnTo>
                  <a:pt x="28575" y="4162425"/>
                </a:lnTo>
                <a:lnTo>
                  <a:pt x="28575" y="4114800"/>
                </a:lnTo>
                <a:lnTo>
                  <a:pt x="342900" y="3467100"/>
                </a:lnTo>
                <a:lnTo>
                  <a:pt x="9525" y="2933700"/>
                </a:lnTo>
                <a:lnTo>
                  <a:pt x="342900" y="2143125"/>
                </a:lnTo>
                <a:lnTo>
                  <a:pt x="0" y="1600200"/>
                </a:lnTo>
                <a:lnTo>
                  <a:pt x="352425" y="1028700"/>
                </a:lnTo>
                <a:lnTo>
                  <a:pt x="9525" y="504825"/>
                </a:lnTo>
                <a:lnTo>
                  <a:pt x="352425" y="0"/>
                </a:lnTo>
                <a:close/>
              </a:path>
            </a:pathLst>
          </a:custGeom>
          <a:solidFill>
            <a:srgbClr val="FBE5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a:extLst>
              <a:ext uri="{FF2B5EF4-FFF2-40B4-BE49-F238E27FC236}">
                <a16:creationId xmlns:a16="http://schemas.microsoft.com/office/drawing/2014/main" id="{1ED876EF-DED4-3560-B6F1-E05B1A8CB7BE}"/>
              </a:ext>
            </a:extLst>
          </p:cNvPr>
          <p:cNvSpPr txBox="1">
            <a:spLocks/>
          </p:cNvSpPr>
          <p:nvPr/>
        </p:nvSpPr>
        <p:spPr>
          <a:xfrm>
            <a:off x="603684" y="2330591"/>
            <a:ext cx="3284016" cy="43273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7150" indent="0">
              <a:buClr>
                <a:schemeClr val="accent2">
                  <a:lumMod val="75000"/>
                </a:schemeClr>
              </a:buClr>
              <a:buNone/>
            </a:pPr>
            <a:r>
              <a:rPr lang="en-GB" sz="1500" dirty="0">
                <a:latin typeface="Segoe UI" panose="020B0502040204020203" pitchFamily="34" charset="0"/>
                <a:cs typeface="Segoe UI" panose="020B0502040204020203" pitchFamily="34" charset="0"/>
              </a:rPr>
              <a:t>A</a:t>
            </a:r>
          </a:p>
        </p:txBody>
      </p:sp>
      <p:cxnSp>
        <p:nvCxnSpPr>
          <p:cNvPr id="16" name="Straight Connector 15">
            <a:extLst>
              <a:ext uri="{FF2B5EF4-FFF2-40B4-BE49-F238E27FC236}">
                <a16:creationId xmlns:a16="http://schemas.microsoft.com/office/drawing/2014/main" id="{E345947F-4F3C-EBB5-832C-E1C9DC26D803}"/>
              </a:ext>
            </a:extLst>
          </p:cNvPr>
          <p:cNvCxnSpPr>
            <a:cxnSpLocks/>
            <a:endCxn id="50" idx="4"/>
          </p:cNvCxnSpPr>
          <p:nvPr/>
        </p:nvCxnSpPr>
        <p:spPr>
          <a:xfrm>
            <a:off x="413406" y="961737"/>
            <a:ext cx="4571" cy="4694986"/>
          </a:xfrm>
          <a:prstGeom prst="line">
            <a:avLst/>
          </a:prstGeom>
          <a:ln w="28575">
            <a:solidFill>
              <a:srgbClr val="C55A11"/>
            </a:solidFill>
            <a:prstDash val="sysDot"/>
          </a:ln>
        </p:spPr>
        <p:style>
          <a:lnRef idx="1">
            <a:schemeClr val="accent2"/>
          </a:lnRef>
          <a:fillRef idx="0">
            <a:schemeClr val="accent2"/>
          </a:fillRef>
          <a:effectRef idx="0">
            <a:schemeClr val="accent2"/>
          </a:effectRef>
          <a:fontRef idx="minor">
            <a:schemeClr val="tx1"/>
          </a:fontRef>
        </p:style>
      </p:cxnSp>
      <p:sp>
        <p:nvSpPr>
          <p:cNvPr id="4" name="Scroll: Horizontal 3">
            <a:extLst>
              <a:ext uri="{FF2B5EF4-FFF2-40B4-BE49-F238E27FC236}">
                <a16:creationId xmlns:a16="http://schemas.microsoft.com/office/drawing/2014/main" id="{9A535055-E40D-A013-ED0B-9F73EF5C569A}"/>
              </a:ext>
            </a:extLst>
          </p:cNvPr>
          <p:cNvSpPr/>
          <p:nvPr/>
        </p:nvSpPr>
        <p:spPr>
          <a:xfrm>
            <a:off x="352386" y="551382"/>
            <a:ext cx="3351020" cy="1386857"/>
          </a:xfrm>
          <a:prstGeom prst="horizontalScroll">
            <a:avLst>
              <a:gd name="adj" fmla="val 9683"/>
            </a:avLst>
          </a:prstGeom>
          <a:solidFill>
            <a:srgbClr val="F9D1B5"/>
          </a:solidFill>
          <a:ln w="28575">
            <a:solidFill>
              <a:srgbClr val="C55A1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accent2">
                    <a:lumMod val="75000"/>
                  </a:schemeClr>
                </a:solidFill>
                <a:latin typeface="Segoe UI Semilight" panose="020B0402040204020203" pitchFamily="34" charset="0"/>
                <a:cs typeface="Segoe UI Semilight" panose="020B0402040204020203" pitchFamily="34" charset="0"/>
              </a:rPr>
              <a:t>What has been achieved?</a:t>
            </a:r>
            <a:endParaRPr lang="en-GB" sz="3200" dirty="0">
              <a:latin typeface="Segoe UI Semilight" panose="020B0402040204020203" pitchFamily="34" charset="0"/>
              <a:cs typeface="Segoe UI Semilight" panose="020B0402040204020203" pitchFamily="34" charset="0"/>
            </a:endParaRPr>
          </a:p>
        </p:txBody>
      </p:sp>
      <p:grpSp>
        <p:nvGrpSpPr>
          <p:cNvPr id="23" name="Group 22">
            <a:extLst>
              <a:ext uri="{FF2B5EF4-FFF2-40B4-BE49-F238E27FC236}">
                <a16:creationId xmlns:a16="http://schemas.microsoft.com/office/drawing/2014/main" id="{15C2E59E-C450-7AEA-C0B8-A5EC9E515278}"/>
              </a:ext>
            </a:extLst>
          </p:cNvPr>
          <p:cNvGrpSpPr/>
          <p:nvPr/>
        </p:nvGrpSpPr>
        <p:grpSpPr>
          <a:xfrm>
            <a:off x="278252" y="2371136"/>
            <a:ext cx="288000" cy="307877"/>
            <a:chOff x="252487" y="1812176"/>
            <a:chExt cx="360000" cy="360000"/>
          </a:xfrm>
        </p:grpSpPr>
        <p:sp>
          <p:nvSpPr>
            <p:cNvPr id="20" name="Oval 19">
              <a:extLst>
                <a:ext uri="{FF2B5EF4-FFF2-40B4-BE49-F238E27FC236}">
                  <a16:creationId xmlns:a16="http://schemas.microsoft.com/office/drawing/2014/main" id="{3D4A0AB3-69CC-CF09-AE60-BDBB5271631A}"/>
                </a:ext>
              </a:extLst>
            </p:cNvPr>
            <p:cNvSpPr/>
            <p:nvPr/>
          </p:nvSpPr>
          <p:spPr>
            <a:xfrm>
              <a:off x="252487" y="1812176"/>
              <a:ext cx="360000" cy="360000"/>
            </a:xfrm>
            <a:prstGeom prst="ellipse">
              <a:avLst/>
            </a:prstGeom>
            <a:solidFill>
              <a:srgbClr val="C55A11"/>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21" name="Oval 20">
              <a:extLst>
                <a:ext uri="{FF2B5EF4-FFF2-40B4-BE49-F238E27FC236}">
                  <a16:creationId xmlns:a16="http://schemas.microsoft.com/office/drawing/2014/main" id="{5A4EDE4B-476A-0BED-E8DB-A0B7DAF4FF04}"/>
                </a:ext>
              </a:extLst>
            </p:cNvPr>
            <p:cNvSpPr/>
            <p:nvPr/>
          </p:nvSpPr>
          <p:spPr>
            <a:xfrm>
              <a:off x="284495" y="1840610"/>
              <a:ext cx="288000" cy="288000"/>
            </a:xfrm>
            <a:prstGeom prst="ellipse">
              <a:avLst/>
            </a:prstGeom>
            <a:solidFill>
              <a:srgbClr val="C55A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1</a:t>
              </a:r>
            </a:p>
          </p:txBody>
        </p:sp>
      </p:grpSp>
      <p:grpSp>
        <p:nvGrpSpPr>
          <p:cNvPr id="36" name="Group 35">
            <a:extLst>
              <a:ext uri="{FF2B5EF4-FFF2-40B4-BE49-F238E27FC236}">
                <a16:creationId xmlns:a16="http://schemas.microsoft.com/office/drawing/2014/main" id="{6079BC8D-4564-9B79-0F5E-629B022AE5AF}"/>
              </a:ext>
            </a:extLst>
          </p:cNvPr>
          <p:cNvGrpSpPr/>
          <p:nvPr/>
        </p:nvGrpSpPr>
        <p:grpSpPr>
          <a:xfrm>
            <a:off x="278252" y="3200649"/>
            <a:ext cx="288000" cy="307877"/>
            <a:chOff x="252487" y="1812176"/>
            <a:chExt cx="360000" cy="360000"/>
          </a:xfrm>
        </p:grpSpPr>
        <p:sp>
          <p:nvSpPr>
            <p:cNvPr id="37" name="Oval 36">
              <a:extLst>
                <a:ext uri="{FF2B5EF4-FFF2-40B4-BE49-F238E27FC236}">
                  <a16:creationId xmlns:a16="http://schemas.microsoft.com/office/drawing/2014/main" id="{A1119604-EBB5-E9B0-7F2C-41D1FD28C7EC}"/>
                </a:ext>
              </a:extLst>
            </p:cNvPr>
            <p:cNvSpPr/>
            <p:nvPr/>
          </p:nvSpPr>
          <p:spPr>
            <a:xfrm>
              <a:off x="252487" y="1812176"/>
              <a:ext cx="360000" cy="360000"/>
            </a:xfrm>
            <a:prstGeom prst="ellipse">
              <a:avLst/>
            </a:prstGeom>
            <a:solidFill>
              <a:srgbClr val="C55A11"/>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38" name="Oval 37">
              <a:extLst>
                <a:ext uri="{FF2B5EF4-FFF2-40B4-BE49-F238E27FC236}">
                  <a16:creationId xmlns:a16="http://schemas.microsoft.com/office/drawing/2014/main" id="{4B88D343-213F-4EF1-3C77-9F5A7F38A948}"/>
                </a:ext>
              </a:extLst>
            </p:cNvPr>
            <p:cNvSpPr/>
            <p:nvPr/>
          </p:nvSpPr>
          <p:spPr>
            <a:xfrm>
              <a:off x="284495" y="1840610"/>
              <a:ext cx="288000" cy="288000"/>
            </a:xfrm>
            <a:prstGeom prst="ellipse">
              <a:avLst/>
            </a:prstGeom>
            <a:solidFill>
              <a:srgbClr val="C55A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2</a:t>
              </a:r>
            </a:p>
          </p:txBody>
        </p:sp>
      </p:grpSp>
      <p:grpSp>
        <p:nvGrpSpPr>
          <p:cNvPr id="39" name="Group 38">
            <a:extLst>
              <a:ext uri="{FF2B5EF4-FFF2-40B4-BE49-F238E27FC236}">
                <a16:creationId xmlns:a16="http://schemas.microsoft.com/office/drawing/2014/main" id="{4FD069BE-10CB-632B-C4EA-1FF12CE34C57}"/>
              </a:ext>
            </a:extLst>
          </p:cNvPr>
          <p:cNvGrpSpPr/>
          <p:nvPr/>
        </p:nvGrpSpPr>
        <p:grpSpPr>
          <a:xfrm>
            <a:off x="278252" y="3758111"/>
            <a:ext cx="288000" cy="307877"/>
            <a:chOff x="252487" y="1812176"/>
            <a:chExt cx="360000" cy="360000"/>
          </a:xfrm>
        </p:grpSpPr>
        <p:sp>
          <p:nvSpPr>
            <p:cNvPr id="40" name="Oval 39">
              <a:extLst>
                <a:ext uri="{FF2B5EF4-FFF2-40B4-BE49-F238E27FC236}">
                  <a16:creationId xmlns:a16="http://schemas.microsoft.com/office/drawing/2014/main" id="{572E58C3-DE59-230B-498D-4776357C7AA5}"/>
                </a:ext>
              </a:extLst>
            </p:cNvPr>
            <p:cNvSpPr/>
            <p:nvPr/>
          </p:nvSpPr>
          <p:spPr>
            <a:xfrm>
              <a:off x="252487" y="1812176"/>
              <a:ext cx="360000" cy="360000"/>
            </a:xfrm>
            <a:prstGeom prst="ellipse">
              <a:avLst/>
            </a:prstGeom>
            <a:solidFill>
              <a:srgbClr val="C55A11"/>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41" name="Oval 40">
              <a:extLst>
                <a:ext uri="{FF2B5EF4-FFF2-40B4-BE49-F238E27FC236}">
                  <a16:creationId xmlns:a16="http://schemas.microsoft.com/office/drawing/2014/main" id="{A2923701-C034-897B-6C3F-9EA94A9B840F}"/>
                </a:ext>
              </a:extLst>
            </p:cNvPr>
            <p:cNvSpPr/>
            <p:nvPr/>
          </p:nvSpPr>
          <p:spPr>
            <a:xfrm>
              <a:off x="284495" y="1840610"/>
              <a:ext cx="288000" cy="288000"/>
            </a:xfrm>
            <a:prstGeom prst="ellipse">
              <a:avLst/>
            </a:prstGeom>
            <a:solidFill>
              <a:srgbClr val="C55A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3</a:t>
              </a:r>
            </a:p>
          </p:txBody>
        </p:sp>
      </p:grpSp>
      <p:grpSp>
        <p:nvGrpSpPr>
          <p:cNvPr id="42" name="Group 41">
            <a:extLst>
              <a:ext uri="{FF2B5EF4-FFF2-40B4-BE49-F238E27FC236}">
                <a16:creationId xmlns:a16="http://schemas.microsoft.com/office/drawing/2014/main" id="{512CF80D-9EB4-58F8-629D-B1D3404337E5}"/>
              </a:ext>
            </a:extLst>
          </p:cNvPr>
          <p:cNvGrpSpPr/>
          <p:nvPr/>
        </p:nvGrpSpPr>
        <p:grpSpPr>
          <a:xfrm>
            <a:off x="278252" y="4362833"/>
            <a:ext cx="288000" cy="307877"/>
            <a:chOff x="252487" y="1812176"/>
            <a:chExt cx="360000" cy="360000"/>
          </a:xfrm>
        </p:grpSpPr>
        <p:sp>
          <p:nvSpPr>
            <p:cNvPr id="43" name="Oval 42">
              <a:extLst>
                <a:ext uri="{FF2B5EF4-FFF2-40B4-BE49-F238E27FC236}">
                  <a16:creationId xmlns:a16="http://schemas.microsoft.com/office/drawing/2014/main" id="{C7DC0E1F-E042-8A76-6082-62EC8C622363}"/>
                </a:ext>
              </a:extLst>
            </p:cNvPr>
            <p:cNvSpPr/>
            <p:nvPr/>
          </p:nvSpPr>
          <p:spPr>
            <a:xfrm>
              <a:off x="252487" y="1812176"/>
              <a:ext cx="360000" cy="360000"/>
            </a:xfrm>
            <a:prstGeom prst="ellipse">
              <a:avLst/>
            </a:prstGeom>
            <a:solidFill>
              <a:srgbClr val="C55A11"/>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44" name="Oval 43">
              <a:extLst>
                <a:ext uri="{FF2B5EF4-FFF2-40B4-BE49-F238E27FC236}">
                  <a16:creationId xmlns:a16="http://schemas.microsoft.com/office/drawing/2014/main" id="{D667838C-09F0-58CA-DD2C-70D299F40650}"/>
                </a:ext>
              </a:extLst>
            </p:cNvPr>
            <p:cNvSpPr/>
            <p:nvPr/>
          </p:nvSpPr>
          <p:spPr>
            <a:xfrm>
              <a:off x="284495" y="1840610"/>
              <a:ext cx="288000" cy="288000"/>
            </a:xfrm>
            <a:prstGeom prst="ellipse">
              <a:avLst/>
            </a:prstGeom>
            <a:solidFill>
              <a:srgbClr val="C55A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4</a:t>
              </a:r>
            </a:p>
          </p:txBody>
        </p:sp>
      </p:grpSp>
      <p:grpSp>
        <p:nvGrpSpPr>
          <p:cNvPr id="48" name="Group 47">
            <a:extLst>
              <a:ext uri="{FF2B5EF4-FFF2-40B4-BE49-F238E27FC236}">
                <a16:creationId xmlns:a16="http://schemas.microsoft.com/office/drawing/2014/main" id="{1DB16FDC-7B16-05AD-202A-16A941E3FBCE}"/>
              </a:ext>
            </a:extLst>
          </p:cNvPr>
          <p:cNvGrpSpPr/>
          <p:nvPr/>
        </p:nvGrpSpPr>
        <p:grpSpPr>
          <a:xfrm>
            <a:off x="277171" y="5386104"/>
            <a:ext cx="288000" cy="307877"/>
            <a:chOff x="252487" y="1812176"/>
            <a:chExt cx="360000" cy="360000"/>
          </a:xfrm>
        </p:grpSpPr>
        <p:sp>
          <p:nvSpPr>
            <p:cNvPr id="49" name="Oval 48">
              <a:extLst>
                <a:ext uri="{FF2B5EF4-FFF2-40B4-BE49-F238E27FC236}">
                  <a16:creationId xmlns:a16="http://schemas.microsoft.com/office/drawing/2014/main" id="{1B66D324-00A9-4A52-9C50-A5F48EB8EAF1}"/>
                </a:ext>
              </a:extLst>
            </p:cNvPr>
            <p:cNvSpPr/>
            <p:nvPr/>
          </p:nvSpPr>
          <p:spPr>
            <a:xfrm>
              <a:off x="252487" y="1812176"/>
              <a:ext cx="360000" cy="360000"/>
            </a:xfrm>
            <a:prstGeom prst="ellipse">
              <a:avLst/>
            </a:prstGeom>
            <a:solidFill>
              <a:srgbClr val="C55A11"/>
            </a:solid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50" name="Oval 49">
              <a:extLst>
                <a:ext uri="{FF2B5EF4-FFF2-40B4-BE49-F238E27FC236}">
                  <a16:creationId xmlns:a16="http://schemas.microsoft.com/office/drawing/2014/main" id="{03DB43CA-F03A-69FB-F54C-A1E9D2070608}"/>
                </a:ext>
              </a:extLst>
            </p:cNvPr>
            <p:cNvSpPr/>
            <p:nvPr/>
          </p:nvSpPr>
          <p:spPr>
            <a:xfrm>
              <a:off x="284495" y="1840610"/>
              <a:ext cx="288000" cy="288000"/>
            </a:xfrm>
            <a:prstGeom prst="ellipse">
              <a:avLst/>
            </a:prstGeom>
            <a:solidFill>
              <a:srgbClr val="C55A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5</a:t>
              </a:r>
            </a:p>
          </p:txBody>
        </p:sp>
      </p:grpSp>
      <p:sp>
        <p:nvSpPr>
          <p:cNvPr id="54" name="Content Placeholder 2">
            <a:extLst>
              <a:ext uri="{FF2B5EF4-FFF2-40B4-BE49-F238E27FC236}">
                <a16:creationId xmlns:a16="http://schemas.microsoft.com/office/drawing/2014/main" id="{94920D39-A9EB-A916-C2B8-95D53EF73365}"/>
              </a:ext>
            </a:extLst>
          </p:cNvPr>
          <p:cNvSpPr txBox="1">
            <a:spLocks/>
          </p:cNvSpPr>
          <p:nvPr/>
        </p:nvSpPr>
        <p:spPr>
          <a:xfrm>
            <a:off x="4775565" y="740709"/>
            <a:ext cx="3033426" cy="43414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7150" indent="0">
              <a:buNone/>
            </a:pPr>
            <a:r>
              <a:rPr lang="en-GB" sz="1500" dirty="0">
                <a:latin typeface="Segoe UI" panose="020B0502040204020203" pitchFamily="34" charset="0"/>
                <a:cs typeface="Segoe UI" panose="020B0502040204020203" pitchFamily="34" charset="0"/>
              </a:rPr>
              <a:t>L</a:t>
            </a:r>
          </a:p>
        </p:txBody>
      </p:sp>
      <p:sp>
        <p:nvSpPr>
          <p:cNvPr id="53" name="Scroll: Horizontal 52">
            <a:extLst>
              <a:ext uri="{FF2B5EF4-FFF2-40B4-BE49-F238E27FC236}">
                <a16:creationId xmlns:a16="http://schemas.microsoft.com/office/drawing/2014/main" id="{DB135518-61F5-2924-7ED7-ABCE25677D18}"/>
              </a:ext>
            </a:extLst>
          </p:cNvPr>
          <p:cNvSpPr/>
          <p:nvPr/>
        </p:nvSpPr>
        <p:spPr>
          <a:xfrm flipH="1">
            <a:off x="4488666" y="5106933"/>
            <a:ext cx="3240454" cy="1381328"/>
          </a:xfrm>
          <a:prstGeom prst="horizontalScroll">
            <a:avLst>
              <a:gd name="adj" fmla="val 9683"/>
            </a:avLst>
          </a:prstGeom>
          <a:solidFill>
            <a:srgbClr val="BFD8EF"/>
          </a:solidFill>
          <a:ln w="28575">
            <a:solidFill>
              <a:schemeClr val="accent5">
                <a:lumMod val="75000"/>
              </a:schemeClr>
            </a:solid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solidFill>
                  <a:srgbClr val="4472C4"/>
                </a:solidFill>
                <a:latin typeface="Segoe UI Semilight" panose="020B0402040204020203" pitchFamily="34" charset="0"/>
                <a:cs typeface="Segoe UI Semilight" panose="020B0402040204020203" pitchFamily="34" charset="0"/>
              </a:rPr>
              <a:t>What I have learned?</a:t>
            </a:r>
          </a:p>
        </p:txBody>
      </p:sp>
      <p:cxnSp>
        <p:nvCxnSpPr>
          <p:cNvPr id="74" name="Straight Connector 73">
            <a:extLst>
              <a:ext uri="{FF2B5EF4-FFF2-40B4-BE49-F238E27FC236}">
                <a16:creationId xmlns:a16="http://schemas.microsoft.com/office/drawing/2014/main" id="{421523A3-39D2-D19E-ACFC-8E3E18689A23}"/>
              </a:ext>
            </a:extLst>
          </p:cNvPr>
          <p:cNvCxnSpPr>
            <a:cxnSpLocks/>
            <a:stCxn id="58" idx="0"/>
          </p:cNvCxnSpPr>
          <p:nvPr/>
        </p:nvCxnSpPr>
        <p:spPr>
          <a:xfrm>
            <a:off x="4551349" y="786502"/>
            <a:ext cx="3194" cy="4396631"/>
          </a:xfrm>
          <a:prstGeom prst="line">
            <a:avLst/>
          </a:prstGeom>
          <a:ln w="28575">
            <a:solidFill>
              <a:schemeClr val="accent5">
                <a:lumMod val="75000"/>
              </a:schemeClr>
            </a:solidFill>
            <a:prstDash val="sysDot"/>
          </a:ln>
        </p:spPr>
        <p:style>
          <a:lnRef idx="1">
            <a:schemeClr val="accent2"/>
          </a:lnRef>
          <a:fillRef idx="0">
            <a:schemeClr val="accent2"/>
          </a:fillRef>
          <a:effectRef idx="0">
            <a:schemeClr val="accent2"/>
          </a:effectRef>
          <a:fontRef idx="minor">
            <a:schemeClr val="tx1"/>
          </a:fontRef>
        </p:style>
      </p:cxnSp>
      <p:grpSp>
        <p:nvGrpSpPr>
          <p:cNvPr id="56" name="Group 55">
            <a:extLst>
              <a:ext uri="{FF2B5EF4-FFF2-40B4-BE49-F238E27FC236}">
                <a16:creationId xmlns:a16="http://schemas.microsoft.com/office/drawing/2014/main" id="{11FD98CE-F716-901F-4F93-58C0A70D0D2A}"/>
              </a:ext>
            </a:extLst>
          </p:cNvPr>
          <p:cNvGrpSpPr/>
          <p:nvPr/>
        </p:nvGrpSpPr>
        <p:grpSpPr>
          <a:xfrm>
            <a:off x="4410543" y="762185"/>
            <a:ext cx="288000" cy="307877"/>
            <a:chOff x="252487" y="1812176"/>
            <a:chExt cx="360000" cy="360000"/>
          </a:xfrm>
          <a:solidFill>
            <a:srgbClr val="7597D5"/>
          </a:solidFill>
        </p:grpSpPr>
        <p:sp>
          <p:nvSpPr>
            <p:cNvPr id="57" name="Oval 56">
              <a:extLst>
                <a:ext uri="{FF2B5EF4-FFF2-40B4-BE49-F238E27FC236}">
                  <a16:creationId xmlns:a16="http://schemas.microsoft.com/office/drawing/2014/main" id="{226E46FC-8309-1746-68BD-2EDD2243A2D6}"/>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58" name="Oval 57">
              <a:extLst>
                <a:ext uri="{FF2B5EF4-FFF2-40B4-BE49-F238E27FC236}">
                  <a16:creationId xmlns:a16="http://schemas.microsoft.com/office/drawing/2014/main" id="{7756C6CF-5034-982B-61F6-189BB395BA78}"/>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1</a:t>
              </a:r>
            </a:p>
          </p:txBody>
        </p:sp>
      </p:grpSp>
      <p:grpSp>
        <p:nvGrpSpPr>
          <p:cNvPr id="59" name="Group 58">
            <a:extLst>
              <a:ext uri="{FF2B5EF4-FFF2-40B4-BE49-F238E27FC236}">
                <a16:creationId xmlns:a16="http://schemas.microsoft.com/office/drawing/2014/main" id="{EE899C60-B2B2-C099-1509-568CD84C552B}"/>
              </a:ext>
            </a:extLst>
          </p:cNvPr>
          <p:cNvGrpSpPr/>
          <p:nvPr/>
        </p:nvGrpSpPr>
        <p:grpSpPr>
          <a:xfrm>
            <a:off x="4420068" y="1433503"/>
            <a:ext cx="288000" cy="307877"/>
            <a:chOff x="252487" y="1812176"/>
            <a:chExt cx="360000" cy="360000"/>
          </a:xfrm>
          <a:solidFill>
            <a:srgbClr val="7597D5"/>
          </a:solidFill>
        </p:grpSpPr>
        <p:sp>
          <p:nvSpPr>
            <p:cNvPr id="60" name="Oval 59">
              <a:extLst>
                <a:ext uri="{FF2B5EF4-FFF2-40B4-BE49-F238E27FC236}">
                  <a16:creationId xmlns:a16="http://schemas.microsoft.com/office/drawing/2014/main" id="{638DEA4D-053F-528E-56CA-90AB04FD5431}"/>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61" name="Oval 60">
              <a:extLst>
                <a:ext uri="{FF2B5EF4-FFF2-40B4-BE49-F238E27FC236}">
                  <a16:creationId xmlns:a16="http://schemas.microsoft.com/office/drawing/2014/main" id="{DF2F4625-357B-6397-E598-BF4556C60F7A}"/>
                </a:ext>
              </a:extLst>
            </p:cNvPr>
            <p:cNvSpPr/>
            <p:nvPr/>
          </p:nvSpPr>
          <p:spPr>
            <a:xfrm>
              <a:off x="284494"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2</a:t>
              </a:r>
            </a:p>
          </p:txBody>
        </p:sp>
      </p:grpSp>
      <p:grpSp>
        <p:nvGrpSpPr>
          <p:cNvPr id="62" name="Group 61">
            <a:extLst>
              <a:ext uri="{FF2B5EF4-FFF2-40B4-BE49-F238E27FC236}">
                <a16:creationId xmlns:a16="http://schemas.microsoft.com/office/drawing/2014/main" id="{4E7E1B83-EA3B-A880-2B9B-AC3F76498BB0}"/>
              </a:ext>
            </a:extLst>
          </p:cNvPr>
          <p:cNvGrpSpPr/>
          <p:nvPr/>
        </p:nvGrpSpPr>
        <p:grpSpPr>
          <a:xfrm>
            <a:off x="4410543" y="2114366"/>
            <a:ext cx="288000" cy="307877"/>
            <a:chOff x="252487" y="1812176"/>
            <a:chExt cx="360000" cy="360000"/>
          </a:xfrm>
          <a:solidFill>
            <a:srgbClr val="7597D5"/>
          </a:solidFill>
        </p:grpSpPr>
        <p:sp>
          <p:nvSpPr>
            <p:cNvPr id="63" name="Oval 62">
              <a:extLst>
                <a:ext uri="{FF2B5EF4-FFF2-40B4-BE49-F238E27FC236}">
                  <a16:creationId xmlns:a16="http://schemas.microsoft.com/office/drawing/2014/main" id="{F0287D33-5716-E9CF-090F-DAF0F45DD8F5}"/>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64" name="Oval 63">
              <a:extLst>
                <a:ext uri="{FF2B5EF4-FFF2-40B4-BE49-F238E27FC236}">
                  <a16:creationId xmlns:a16="http://schemas.microsoft.com/office/drawing/2014/main" id="{8E8BAA0F-40B4-B32B-6634-584DD49EE605}"/>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3</a:t>
              </a:r>
            </a:p>
          </p:txBody>
        </p:sp>
      </p:grpSp>
      <p:grpSp>
        <p:nvGrpSpPr>
          <p:cNvPr id="65" name="Group 64">
            <a:extLst>
              <a:ext uri="{FF2B5EF4-FFF2-40B4-BE49-F238E27FC236}">
                <a16:creationId xmlns:a16="http://schemas.microsoft.com/office/drawing/2014/main" id="{776B621F-A3D9-D2E8-6BA6-5CF228CC8EE0}"/>
              </a:ext>
            </a:extLst>
          </p:cNvPr>
          <p:cNvGrpSpPr/>
          <p:nvPr/>
        </p:nvGrpSpPr>
        <p:grpSpPr>
          <a:xfrm>
            <a:off x="4420068" y="2899768"/>
            <a:ext cx="288000" cy="307877"/>
            <a:chOff x="252487" y="1812176"/>
            <a:chExt cx="360000" cy="360000"/>
          </a:xfrm>
          <a:solidFill>
            <a:srgbClr val="7597D5"/>
          </a:solidFill>
        </p:grpSpPr>
        <p:sp>
          <p:nvSpPr>
            <p:cNvPr id="66" name="Oval 65">
              <a:extLst>
                <a:ext uri="{FF2B5EF4-FFF2-40B4-BE49-F238E27FC236}">
                  <a16:creationId xmlns:a16="http://schemas.microsoft.com/office/drawing/2014/main" id="{A2BDC473-AE31-2253-08B1-0C3C81999923}"/>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67" name="Oval 66">
              <a:extLst>
                <a:ext uri="{FF2B5EF4-FFF2-40B4-BE49-F238E27FC236}">
                  <a16:creationId xmlns:a16="http://schemas.microsoft.com/office/drawing/2014/main" id="{AD279675-5E06-59E4-7B2B-C14BD4F0017E}"/>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4</a:t>
              </a:r>
            </a:p>
          </p:txBody>
        </p:sp>
      </p:grpSp>
      <p:grpSp>
        <p:nvGrpSpPr>
          <p:cNvPr id="68" name="Group 67">
            <a:extLst>
              <a:ext uri="{FF2B5EF4-FFF2-40B4-BE49-F238E27FC236}">
                <a16:creationId xmlns:a16="http://schemas.microsoft.com/office/drawing/2014/main" id="{496290A7-2366-6AEF-6560-F2FE97DF75D8}"/>
              </a:ext>
            </a:extLst>
          </p:cNvPr>
          <p:cNvGrpSpPr/>
          <p:nvPr/>
        </p:nvGrpSpPr>
        <p:grpSpPr>
          <a:xfrm>
            <a:off x="4420068" y="3760891"/>
            <a:ext cx="288000" cy="307877"/>
            <a:chOff x="252487" y="1812176"/>
            <a:chExt cx="360000" cy="360000"/>
          </a:xfrm>
          <a:solidFill>
            <a:srgbClr val="7597D5"/>
          </a:solidFill>
        </p:grpSpPr>
        <p:sp>
          <p:nvSpPr>
            <p:cNvPr id="69" name="Oval 68">
              <a:extLst>
                <a:ext uri="{FF2B5EF4-FFF2-40B4-BE49-F238E27FC236}">
                  <a16:creationId xmlns:a16="http://schemas.microsoft.com/office/drawing/2014/main" id="{3DE2B21C-B821-B941-7775-57F11557ACC2}"/>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70" name="Oval 69">
              <a:extLst>
                <a:ext uri="{FF2B5EF4-FFF2-40B4-BE49-F238E27FC236}">
                  <a16:creationId xmlns:a16="http://schemas.microsoft.com/office/drawing/2014/main" id="{A0E91366-E0A9-A231-93FA-BEE39242D1AC}"/>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5</a:t>
              </a:r>
            </a:p>
          </p:txBody>
        </p:sp>
      </p:grpSp>
      <p:grpSp>
        <p:nvGrpSpPr>
          <p:cNvPr id="71" name="Group 70">
            <a:extLst>
              <a:ext uri="{FF2B5EF4-FFF2-40B4-BE49-F238E27FC236}">
                <a16:creationId xmlns:a16="http://schemas.microsoft.com/office/drawing/2014/main" id="{A7C896B6-5795-FA6D-0F32-E728FD0C5C94}"/>
              </a:ext>
            </a:extLst>
          </p:cNvPr>
          <p:cNvGrpSpPr/>
          <p:nvPr/>
        </p:nvGrpSpPr>
        <p:grpSpPr>
          <a:xfrm>
            <a:off x="4420068" y="4452250"/>
            <a:ext cx="288000" cy="307877"/>
            <a:chOff x="252487" y="1812176"/>
            <a:chExt cx="360000" cy="360000"/>
          </a:xfrm>
          <a:solidFill>
            <a:srgbClr val="7597D5"/>
          </a:solidFill>
        </p:grpSpPr>
        <p:sp>
          <p:nvSpPr>
            <p:cNvPr id="72" name="Oval 71">
              <a:extLst>
                <a:ext uri="{FF2B5EF4-FFF2-40B4-BE49-F238E27FC236}">
                  <a16:creationId xmlns:a16="http://schemas.microsoft.com/office/drawing/2014/main" id="{6C75BFF3-4EED-3260-46C0-8E4E0178A963}"/>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73" name="Oval 72">
              <a:extLst>
                <a:ext uri="{FF2B5EF4-FFF2-40B4-BE49-F238E27FC236}">
                  <a16:creationId xmlns:a16="http://schemas.microsoft.com/office/drawing/2014/main" id="{EE34AEA4-E41F-0839-C521-F7A428F64CD5}"/>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6</a:t>
              </a:r>
            </a:p>
          </p:txBody>
        </p:sp>
      </p:grpSp>
      <p:sp>
        <p:nvSpPr>
          <p:cNvPr id="81" name="Freeform: Shape 80">
            <a:extLst>
              <a:ext uri="{FF2B5EF4-FFF2-40B4-BE49-F238E27FC236}">
                <a16:creationId xmlns:a16="http://schemas.microsoft.com/office/drawing/2014/main" id="{564D8D98-696F-3C74-285E-6B0BCC44B851}"/>
              </a:ext>
            </a:extLst>
          </p:cNvPr>
          <p:cNvSpPr/>
          <p:nvPr/>
        </p:nvSpPr>
        <p:spPr>
          <a:xfrm flipH="1" flipV="1">
            <a:off x="3867988" y="27142"/>
            <a:ext cx="358262" cy="6858000"/>
          </a:xfrm>
          <a:custGeom>
            <a:avLst/>
            <a:gdLst>
              <a:gd name="connsiteX0" fmla="*/ 0 w 647272"/>
              <a:gd name="connsiteY0" fmla="*/ 0 h 5157627"/>
              <a:gd name="connsiteX1" fmla="*/ 636998 w 647272"/>
              <a:gd name="connsiteY1" fmla="*/ 585627 h 5157627"/>
              <a:gd name="connsiteX2" fmla="*/ 20548 w 647272"/>
              <a:gd name="connsiteY2" fmla="*/ 1068513 h 5157627"/>
              <a:gd name="connsiteX3" fmla="*/ 626724 w 647272"/>
              <a:gd name="connsiteY3" fmla="*/ 1571946 h 5157627"/>
              <a:gd name="connsiteX4" fmla="*/ 20548 w 647272"/>
              <a:gd name="connsiteY4" fmla="*/ 2034283 h 5157627"/>
              <a:gd name="connsiteX5" fmla="*/ 626724 w 647272"/>
              <a:gd name="connsiteY5" fmla="*/ 2547991 h 5157627"/>
              <a:gd name="connsiteX6" fmla="*/ 0 w 647272"/>
              <a:gd name="connsiteY6" fmla="*/ 2948683 h 5157627"/>
              <a:gd name="connsiteX7" fmla="*/ 626724 w 647272"/>
              <a:gd name="connsiteY7" fmla="*/ 3544584 h 5157627"/>
              <a:gd name="connsiteX8" fmla="*/ 10274 w 647272"/>
              <a:gd name="connsiteY8" fmla="*/ 3945277 h 5157627"/>
              <a:gd name="connsiteX9" fmla="*/ 647272 w 647272"/>
              <a:gd name="connsiteY9" fmla="*/ 4387065 h 5157627"/>
              <a:gd name="connsiteX10" fmla="*/ 10274 w 647272"/>
              <a:gd name="connsiteY10" fmla="*/ 4777483 h 5157627"/>
              <a:gd name="connsiteX11" fmla="*/ 647272 w 647272"/>
              <a:gd name="connsiteY11" fmla="*/ 5157627 h 515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272" h="5157627">
                <a:moveTo>
                  <a:pt x="0" y="0"/>
                </a:moveTo>
                <a:lnTo>
                  <a:pt x="636998" y="585627"/>
                </a:lnTo>
                <a:lnTo>
                  <a:pt x="20548" y="1068513"/>
                </a:lnTo>
                <a:lnTo>
                  <a:pt x="626724" y="1571946"/>
                </a:lnTo>
                <a:lnTo>
                  <a:pt x="20548" y="2034283"/>
                </a:lnTo>
                <a:lnTo>
                  <a:pt x="626724" y="2547991"/>
                </a:lnTo>
                <a:lnTo>
                  <a:pt x="0" y="2948683"/>
                </a:lnTo>
                <a:lnTo>
                  <a:pt x="626724" y="3544584"/>
                </a:lnTo>
                <a:lnTo>
                  <a:pt x="10274" y="3945277"/>
                </a:lnTo>
                <a:lnTo>
                  <a:pt x="647272" y="4387065"/>
                </a:lnTo>
                <a:lnTo>
                  <a:pt x="10274" y="4777483"/>
                </a:lnTo>
                <a:lnTo>
                  <a:pt x="647272" y="5157627"/>
                </a:lnTo>
              </a:path>
            </a:pathLst>
          </a:custGeom>
          <a:noFill/>
          <a:ln w="57150">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reeform: Shape 90">
            <a:extLst>
              <a:ext uri="{FF2B5EF4-FFF2-40B4-BE49-F238E27FC236}">
                <a16:creationId xmlns:a16="http://schemas.microsoft.com/office/drawing/2014/main" id="{DF5C3EC7-A45F-3F0A-D23B-2FAC754FAF4C}"/>
              </a:ext>
            </a:extLst>
          </p:cNvPr>
          <p:cNvSpPr/>
          <p:nvPr/>
        </p:nvSpPr>
        <p:spPr>
          <a:xfrm rot="10800000">
            <a:off x="-333657" y="-1297642"/>
            <a:ext cx="13221951" cy="1814821"/>
          </a:xfrm>
          <a:custGeom>
            <a:avLst/>
            <a:gdLst>
              <a:gd name="connsiteX0" fmla="*/ 8466383 w 8466383"/>
              <a:gd name="connsiteY0" fmla="*/ 680200 h 3334744"/>
              <a:gd name="connsiteX1" fmla="*/ 8466383 w 8466383"/>
              <a:gd name="connsiteY1" fmla="*/ 3326243 h 3334744"/>
              <a:gd name="connsiteX2" fmla="*/ 8421168 w 8466383"/>
              <a:gd name="connsiteY2" fmla="*/ 3331129 h 3334744"/>
              <a:gd name="connsiteX3" fmla="*/ 8401269 w 8466383"/>
              <a:gd name="connsiteY3" fmla="*/ 3331559 h 3334744"/>
              <a:gd name="connsiteX4" fmla="*/ 8334096 w 8466383"/>
              <a:gd name="connsiteY4" fmla="*/ 3281883 h 3334744"/>
              <a:gd name="connsiteX5" fmla="*/ 6349787 w 8466383"/>
              <a:gd name="connsiteY5" fmla="*/ 2764186 h 3334744"/>
              <a:gd name="connsiteX6" fmla="*/ 6275113 w 8466383"/>
              <a:gd name="connsiteY6" fmla="*/ 2774026 h 3334744"/>
              <a:gd name="connsiteX7" fmla="*/ 6147312 w 8466383"/>
              <a:gd name="connsiteY7" fmla="*/ 2738119 h 3334744"/>
              <a:gd name="connsiteX8" fmla="*/ 4479818 w 8466383"/>
              <a:gd name="connsiteY8" fmla="*/ 2990394 h 3334744"/>
              <a:gd name="connsiteX9" fmla="*/ 83696 w 8466383"/>
              <a:gd name="connsiteY9" fmla="*/ 2743361 h 3334744"/>
              <a:gd name="connsiteX10" fmla="*/ 0 w 8466383"/>
              <a:gd name="connsiteY10" fmla="*/ 2778454 h 3334744"/>
              <a:gd name="connsiteX11" fmla="*/ 0 w 8466383"/>
              <a:gd name="connsiteY11" fmla="*/ 132411 h 3334744"/>
              <a:gd name="connsiteX12" fmla="*/ 83696 w 8466383"/>
              <a:gd name="connsiteY12" fmla="*/ 97318 h 3334744"/>
              <a:gd name="connsiteX13" fmla="*/ 4479818 w 8466383"/>
              <a:gd name="connsiteY13" fmla="*/ 344351 h 3334744"/>
              <a:gd name="connsiteX14" fmla="*/ 8421168 w 8466383"/>
              <a:gd name="connsiteY14" fmla="*/ 685086 h 3334744"/>
              <a:gd name="connsiteX15" fmla="*/ 8466383 w 8466383"/>
              <a:gd name="connsiteY15" fmla="*/ 680200 h 333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66383" h="3334744">
                <a:moveTo>
                  <a:pt x="8466383" y="680200"/>
                </a:moveTo>
                <a:lnTo>
                  <a:pt x="8466383" y="3326243"/>
                </a:lnTo>
                <a:lnTo>
                  <a:pt x="8421168" y="3331129"/>
                </a:lnTo>
                <a:lnTo>
                  <a:pt x="8401269" y="3331559"/>
                </a:lnTo>
                <a:lnTo>
                  <a:pt x="8334096" y="3281883"/>
                </a:lnTo>
                <a:cubicBezTo>
                  <a:pt x="7672660" y="2816282"/>
                  <a:pt x="7011223" y="2700069"/>
                  <a:pt x="6349787" y="2764186"/>
                </a:cubicBezTo>
                <a:lnTo>
                  <a:pt x="6275113" y="2774026"/>
                </a:lnTo>
                <a:lnTo>
                  <a:pt x="6147312" y="2738119"/>
                </a:lnTo>
                <a:cubicBezTo>
                  <a:pt x="5591481" y="2593161"/>
                  <a:pt x="5035650" y="2580347"/>
                  <a:pt x="4479818" y="2990394"/>
                </a:cubicBezTo>
                <a:cubicBezTo>
                  <a:pt x="3014443" y="4071427"/>
                  <a:pt x="1549070" y="2213401"/>
                  <a:pt x="83696" y="2743361"/>
                </a:cubicBezTo>
                <a:lnTo>
                  <a:pt x="0" y="2778454"/>
                </a:lnTo>
                <a:lnTo>
                  <a:pt x="0" y="132411"/>
                </a:lnTo>
                <a:lnTo>
                  <a:pt x="83696" y="97318"/>
                </a:lnTo>
                <a:cubicBezTo>
                  <a:pt x="1549070" y="-432641"/>
                  <a:pt x="3014444" y="1425385"/>
                  <a:pt x="4479818" y="344351"/>
                </a:cubicBezTo>
                <a:cubicBezTo>
                  <a:pt x="5793601" y="-624851"/>
                  <a:pt x="7107385" y="768378"/>
                  <a:pt x="8421168" y="685086"/>
                </a:cubicBezTo>
                <a:lnTo>
                  <a:pt x="8466383" y="680200"/>
                </a:lnTo>
                <a:close/>
              </a:path>
            </a:pathLst>
          </a:custGeom>
          <a:solidFill>
            <a:srgbClr val="E8E8E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7" name="Content Placeholder 2">
            <a:extLst>
              <a:ext uri="{FF2B5EF4-FFF2-40B4-BE49-F238E27FC236}">
                <a16:creationId xmlns:a16="http://schemas.microsoft.com/office/drawing/2014/main" id="{12EF3426-5455-C653-662C-37006085EB6D}"/>
              </a:ext>
            </a:extLst>
          </p:cNvPr>
          <p:cNvSpPr txBox="1">
            <a:spLocks/>
          </p:cNvSpPr>
          <p:nvPr/>
        </p:nvSpPr>
        <p:spPr>
          <a:xfrm>
            <a:off x="8778430" y="2378353"/>
            <a:ext cx="3278675" cy="41816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57150" indent="0">
              <a:buClr>
                <a:schemeClr val="accent2">
                  <a:lumMod val="75000"/>
                </a:schemeClr>
              </a:buClr>
              <a:buNone/>
            </a:pPr>
            <a:r>
              <a:rPr lang="en-GB" sz="1500" dirty="0">
                <a:latin typeface="Segoe UI" panose="020B0502040204020203" pitchFamily="34" charset="0"/>
                <a:cs typeface="Segoe UI" panose="020B0502040204020203" pitchFamily="34" charset="0"/>
              </a:rPr>
              <a:t>H</a:t>
            </a:r>
          </a:p>
        </p:txBody>
      </p:sp>
      <p:cxnSp>
        <p:nvCxnSpPr>
          <p:cNvPr id="98" name="Straight Connector 97">
            <a:extLst>
              <a:ext uri="{FF2B5EF4-FFF2-40B4-BE49-F238E27FC236}">
                <a16:creationId xmlns:a16="http://schemas.microsoft.com/office/drawing/2014/main" id="{CA27C124-25D0-7CC6-A41C-46B7240099E5}"/>
              </a:ext>
            </a:extLst>
          </p:cNvPr>
          <p:cNvCxnSpPr>
            <a:cxnSpLocks/>
          </p:cNvCxnSpPr>
          <p:nvPr/>
        </p:nvCxnSpPr>
        <p:spPr>
          <a:xfrm>
            <a:off x="8531950" y="1788519"/>
            <a:ext cx="4571" cy="4428000"/>
          </a:xfrm>
          <a:prstGeom prst="line">
            <a:avLst/>
          </a:prstGeom>
          <a:ln w="28575">
            <a:solidFill>
              <a:schemeClr val="accent6">
                <a:lumMod val="75000"/>
              </a:schemeClr>
            </a:solidFill>
            <a:prstDash val="sysDot"/>
          </a:ln>
        </p:spPr>
        <p:style>
          <a:lnRef idx="1">
            <a:schemeClr val="accent2"/>
          </a:lnRef>
          <a:fillRef idx="0">
            <a:schemeClr val="accent2"/>
          </a:fillRef>
          <a:effectRef idx="0">
            <a:schemeClr val="accent2"/>
          </a:effectRef>
          <a:fontRef idx="minor">
            <a:schemeClr val="tx1"/>
          </a:fontRef>
        </p:style>
      </p:cxnSp>
      <p:grpSp>
        <p:nvGrpSpPr>
          <p:cNvPr id="100" name="Group 99">
            <a:extLst>
              <a:ext uri="{FF2B5EF4-FFF2-40B4-BE49-F238E27FC236}">
                <a16:creationId xmlns:a16="http://schemas.microsoft.com/office/drawing/2014/main" id="{F8039F57-ADBA-BBFF-B134-C5DF2BD9AF82}"/>
              </a:ext>
            </a:extLst>
          </p:cNvPr>
          <p:cNvGrpSpPr/>
          <p:nvPr/>
        </p:nvGrpSpPr>
        <p:grpSpPr>
          <a:xfrm>
            <a:off x="8395715" y="2421352"/>
            <a:ext cx="288000" cy="307877"/>
            <a:chOff x="252487" y="1812176"/>
            <a:chExt cx="360000" cy="360000"/>
          </a:xfrm>
          <a:solidFill>
            <a:schemeClr val="accent6">
              <a:lumMod val="75000"/>
            </a:schemeClr>
          </a:solidFill>
        </p:grpSpPr>
        <p:sp>
          <p:nvSpPr>
            <p:cNvPr id="101" name="Oval 100">
              <a:extLst>
                <a:ext uri="{FF2B5EF4-FFF2-40B4-BE49-F238E27FC236}">
                  <a16:creationId xmlns:a16="http://schemas.microsoft.com/office/drawing/2014/main" id="{78B105A1-3289-1404-DB14-EAC49332BE89}"/>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02" name="Oval 101">
              <a:extLst>
                <a:ext uri="{FF2B5EF4-FFF2-40B4-BE49-F238E27FC236}">
                  <a16:creationId xmlns:a16="http://schemas.microsoft.com/office/drawing/2014/main" id="{5A0D8EE8-EF48-4381-7A7E-FC9ACEAA85AA}"/>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1</a:t>
              </a:r>
            </a:p>
          </p:txBody>
        </p:sp>
      </p:grpSp>
      <p:grpSp>
        <p:nvGrpSpPr>
          <p:cNvPr id="103" name="Group 102">
            <a:extLst>
              <a:ext uri="{FF2B5EF4-FFF2-40B4-BE49-F238E27FC236}">
                <a16:creationId xmlns:a16="http://schemas.microsoft.com/office/drawing/2014/main" id="{5403AF63-4492-65A0-ED3A-54F2C05806B0}"/>
              </a:ext>
            </a:extLst>
          </p:cNvPr>
          <p:cNvGrpSpPr/>
          <p:nvPr/>
        </p:nvGrpSpPr>
        <p:grpSpPr>
          <a:xfrm>
            <a:off x="8395715" y="3003215"/>
            <a:ext cx="288000" cy="307877"/>
            <a:chOff x="252487" y="1812176"/>
            <a:chExt cx="360000" cy="360000"/>
          </a:xfrm>
          <a:solidFill>
            <a:schemeClr val="accent6">
              <a:lumMod val="75000"/>
            </a:schemeClr>
          </a:solidFill>
        </p:grpSpPr>
        <p:sp>
          <p:nvSpPr>
            <p:cNvPr id="104" name="Oval 103">
              <a:extLst>
                <a:ext uri="{FF2B5EF4-FFF2-40B4-BE49-F238E27FC236}">
                  <a16:creationId xmlns:a16="http://schemas.microsoft.com/office/drawing/2014/main" id="{81FCFA71-CAC8-DC0E-6C0D-0881FDE3A67B}"/>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05" name="Oval 104">
              <a:extLst>
                <a:ext uri="{FF2B5EF4-FFF2-40B4-BE49-F238E27FC236}">
                  <a16:creationId xmlns:a16="http://schemas.microsoft.com/office/drawing/2014/main" id="{08A6CC0B-2A5E-6DB5-E403-0D4FBB545947}"/>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2</a:t>
              </a:r>
            </a:p>
          </p:txBody>
        </p:sp>
      </p:grpSp>
      <p:grpSp>
        <p:nvGrpSpPr>
          <p:cNvPr id="106" name="Group 105">
            <a:extLst>
              <a:ext uri="{FF2B5EF4-FFF2-40B4-BE49-F238E27FC236}">
                <a16:creationId xmlns:a16="http://schemas.microsoft.com/office/drawing/2014/main" id="{5673BA6D-E461-F56C-6534-3697B8A0D6CA}"/>
              </a:ext>
            </a:extLst>
          </p:cNvPr>
          <p:cNvGrpSpPr/>
          <p:nvPr/>
        </p:nvGrpSpPr>
        <p:grpSpPr>
          <a:xfrm>
            <a:off x="8395715" y="3570202"/>
            <a:ext cx="288000" cy="307877"/>
            <a:chOff x="252487" y="1812176"/>
            <a:chExt cx="360000" cy="360000"/>
          </a:xfrm>
          <a:solidFill>
            <a:schemeClr val="accent6">
              <a:lumMod val="75000"/>
            </a:schemeClr>
          </a:solidFill>
        </p:grpSpPr>
        <p:sp>
          <p:nvSpPr>
            <p:cNvPr id="107" name="Oval 106">
              <a:extLst>
                <a:ext uri="{FF2B5EF4-FFF2-40B4-BE49-F238E27FC236}">
                  <a16:creationId xmlns:a16="http://schemas.microsoft.com/office/drawing/2014/main" id="{4986360D-C23A-4280-6F00-AB3FBBF498CD}"/>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08" name="Oval 107">
              <a:extLst>
                <a:ext uri="{FF2B5EF4-FFF2-40B4-BE49-F238E27FC236}">
                  <a16:creationId xmlns:a16="http://schemas.microsoft.com/office/drawing/2014/main" id="{0E3D83C5-C0A2-C241-D8FE-ADF7C521FC33}"/>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3</a:t>
              </a:r>
            </a:p>
          </p:txBody>
        </p:sp>
      </p:grpSp>
      <p:grpSp>
        <p:nvGrpSpPr>
          <p:cNvPr id="109" name="Group 108">
            <a:extLst>
              <a:ext uri="{FF2B5EF4-FFF2-40B4-BE49-F238E27FC236}">
                <a16:creationId xmlns:a16="http://schemas.microsoft.com/office/drawing/2014/main" id="{E3C4BE95-3EA4-E625-B7E9-686206EC4892}"/>
              </a:ext>
            </a:extLst>
          </p:cNvPr>
          <p:cNvGrpSpPr/>
          <p:nvPr/>
        </p:nvGrpSpPr>
        <p:grpSpPr>
          <a:xfrm>
            <a:off x="8395715" y="4374949"/>
            <a:ext cx="288000" cy="307877"/>
            <a:chOff x="252487" y="1812176"/>
            <a:chExt cx="360000" cy="360000"/>
          </a:xfrm>
          <a:solidFill>
            <a:schemeClr val="accent6">
              <a:lumMod val="75000"/>
            </a:schemeClr>
          </a:solidFill>
        </p:grpSpPr>
        <p:sp>
          <p:nvSpPr>
            <p:cNvPr id="110" name="Oval 109">
              <a:extLst>
                <a:ext uri="{FF2B5EF4-FFF2-40B4-BE49-F238E27FC236}">
                  <a16:creationId xmlns:a16="http://schemas.microsoft.com/office/drawing/2014/main" id="{2D9C3C1D-F680-CC97-5F57-284472D30371}"/>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11" name="Oval 110">
              <a:extLst>
                <a:ext uri="{FF2B5EF4-FFF2-40B4-BE49-F238E27FC236}">
                  <a16:creationId xmlns:a16="http://schemas.microsoft.com/office/drawing/2014/main" id="{0929FF71-9732-ED23-2D18-66AD3E23E001}"/>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4</a:t>
              </a:r>
            </a:p>
          </p:txBody>
        </p:sp>
      </p:grpSp>
      <p:grpSp>
        <p:nvGrpSpPr>
          <p:cNvPr id="112" name="Group 111">
            <a:extLst>
              <a:ext uri="{FF2B5EF4-FFF2-40B4-BE49-F238E27FC236}">
                <a16:creationId xmlns:a16="http://schemas.microsoft.com/office/drawing/2014/main" id="{2367B4B1-AE0B-242F-85C1-BDBB22EAD5C0}"/>
              </a:ext>
            </a:extLst>
          </p:cNvPr>
          <p:cNvGrpSpPr/>
          <p:nvPr/>
        </p:nvGrpSpPr>
        <p:grpSpPr>
          <a:xfrm>
            <a:off x="8395715" y="5207202"/>
            <a:ext cx="288000" cy="307877"/>
            <a:chOff x="252487" y="1812176"/>
            <a:chExt cx="360000" cy="360000"/>
          </a:xfrm>
          <a:solidFill>
            <a:schemeClr val="accent6">
              <a:lumMod val="75000"/>
            </a:schemeClr>
          </a:solidFill>
        </p:grpSpPr>
        <p:sp>
          <p:nvSpPr>
            <p:cNvPr id="113" name="Oval 112">
              <a:extLst>
                <a:ext uri="{FF2B5EF4-FFF2-40B4-BE49-F238E27FC236}">
                  <a16:creationId xmlns:a16="http://schemas.microsoft.com/office/drawing/2014/main" id="{3C829FDE-992C-3FB1-5363-46481A03B613}"/>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14" name="Oval 113">
              <a:extLst>
                <a:ext uri="{FF2B5EF4-FFF2-40B4-BE49-F238E27FC236}">
                  <a16:creationId xmlns:a16="http://schemas.microsoft.com/office/drawing/2014/main" id="{970005AF-B885-ADD6-1500-8BA31F6B1663}"/>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5</a:t>
              </a:r>
            </a:p>
          </p:txBody>
        </p:sp>
      </p:grpSp>
      <p:grpSp>
        <p:nvGrpSpPr>
          <p:cNvPr id="115" name="Group 114">
            <a:extLst>
              <a:ext uri="{FF2B5EF4-FFF2-40B4-BE49-F238E27FC236}">
                <a16:creationId xmlns:a16="http://schemas.microsoft.com/office/drawing/2014/main" id="{B2F29CED-E814-4AE0-19C2-3BB22D1FE36C}"/>
              </a:ext>
            </a:extLst>
          </p:cNvPr>
          <p:cNvGrpSpPr/>
          <p:nvPr/>
        </p:nvGrpSpPr>
        <p:grpSpPr>
          <a:xfrm>
            <a:off x="8395715" y="5993811"/>
            <a:ext cx="288000" cy="307877"/>
            <a:chOff x="252487" y="1812176"/>
            <a:chExt cx="360000" cy="360000"/>
          </a:xfrm>
          <a:solidFill>
            <a:schemeClr val="accent6">
              <a:lumMod val="75000"/>
            </a:schemeClr>
          </a:solidFill>
        </p:grpSpPr>
        <p:sp>
          <p:nvSpPr>
            <p:cNvPr id="116" name="Oval 115">
              <a:extLst>
                <a:ext uri="{FF2B5EF4-FFF2-40B4-BE49-F238E27FC236}">
                  <a16:creationId xmlns:a16="http://schemas.microsoft.com/office/drawing/2014/main" id="{75C1D091-8483-2ACC-0DC1-4FF388A999A1}"/>
                </a:ext>
              </a:extLst>
            </p:cNvPr>
            <p:cNvSpPr/>
            <p:nvPr/>
          </p:nvSpPr>
          <p:spPr>
            <a:xfrm>
              <a:off x="252487" y="1812176"/>
              <a:ext cx="360000" cy="360000"/>
            </a:xfrm>
            <a:prstGeom prst="ellipse">
              <a:avLst/>
            </a:prstGeom>
            <a:grp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p:txBody>
        </p:sp>
        <p:sp>
          <p:nvSpPr>
            <p:cNvPr id="117" name="Oval 116">
              <a:extLst>
                <a:ext uri="{FF2B5EF4-FFF2-40B4-BE49-F238E27FC236}">
                  <a16:creationId xmlns:a16="http://schemas.microsoft.com/office/drawing/2014/main" id="{CBFFFD04-0005-2E86-B905-34B9340ABFE6}"/>
                </a:ext>
              </a:extLst>
            </p:cNvPr>
            <p:cNvSpPr/>
            <p:nvPr/>
          </p:nvSpPr>
          <p:spPr>
            <a:xfrm>
              <a:off x="284495" y="1840610"/>
              <a:ext cx="288000" cy="288000"/>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latin typeface="Segoe UI" panose="020B0502040204020203" pitchFamily="34" charset="0"/>
                  <a:cs typeface="Segoe UI" panose="020B0502040204020203" pitchFamily="34" charset="0"/>
                </a:rPr>
                <a:t>6</a:t>
              </a:r>
            </a:p>
          </p:txBody>
        </p:sp>
      </p:grpSp>
      <p:sp>
        <p:nvSpPr>
          <p:cNvPr id="120" name="TextBox 119">
            <a:extLst>
              <a:ext uri="{FF2B5EF4-FFF2-40B4-BE49-F238E27FC236}">
                <a16:creationId xmlns:a16="http://schemas.microsoft.com/office/drawing/2014/main" id="{FCB6ACDA-68FB-0D2A-9B96-C7B1B149C0FC}"/>
              </a:ext>
            </a:extLst>
          </p:cNvPr>
          <p:cNvSpPr txBox="1"/>
          <p:nvPr/>
        </p:nvSpPr>
        <p:spPr>
          <a:xfrm>
            <a:off x="8790180" y="810390"/>
            <a:ext cx="2868420" cy="1077218"/>
          </a:xfrm>
          <a:prstGeom prst="rect">
            <a:avLst/>
          </a:prstGeom>
          <a:noFill/>
        </p:spPr>
        <p:txBody>
          <a:bodyPr wrap="square" rtlCol="0">
            <a:spAutoFit/>
          </a:bodyPr>
          <a:lstStyle/>
          <a:p>
            <a:pPr algn="ctr"/>
            <a:r>
              <a:rPr lang="en-GB" sz="3200" dirty="0">
                <a:solidFill>
                  <a:schemeClr val="accent6">
                    <a:lumMod val="75000"/>
                  </a:schemeClr>
                </a:solidFill>
                <a:latin typeface="Segoe UI Semilight" panose="020B0402040204020203" pitchFamily="34" charset="0"/>
                <a:cs typeface="Segoe UI Semilight" panose="020B0402040204020203" pitchFamily="34" charset="0"/>
              </a:rPr>
              <a:t>What could I still learn?</a:t>
            </a:r>
          </a:p>
        </p:txBody>
      </p:sp>
    </p:spTree>
    <p:extLst>
      <p:ext uri="{BB962C8B-B14F-4D97-AF65-F5344CB8AC3E}">
        <p14:creationId xmlns:p14="http://schemas.microsoft.com/office/powerpoint/2010/main" val="923771676"/>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5556</TotalTime>
  <Words>735</Words>
  <Application>Microsoft Office PowerPoint</Application>
  <PresentationFormat>Widescreen</PresentationFormat>
  <Paragraphs>103</Paragraphs>
  <Slides>12</Slides>
  <Notes>10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vt:lpstr>
      <vt:lpstr>Arial</vt:lpstr>
      <vt:lpstr>Arial Black</vt:lpstr>
      <vt:lpstr>Calibri</vt:lpstr>
      <vt:lpstr>Calibri Light</vt:lpstr>
      <vt:lpstr>Segoe UI</vt:lpstr>
      <vt:lpstr>Segoe UI Black</vt:lpstr>
      <vt:lpstr>Segoe UI Light</vt:lpstr>
      <vt:lpstr>Segoe UI Semibold</vt:lpstr>
      <vt:lpstr>Segoe UI Semilight</vt:lpstr>
      <vt:lpstr>Segoe UI Variable Display Semib</vt:lpstr>
      <vt:lpstr>Segoe UI Variable Small</vt:lpstr>
      <vt:lpstr>Segoe UI Variable Small Semibol</vt:lpstr>
      <vt:lpstr>Office Theme</vt:lpstr>
      <vt:lpstr>ReportPro End Project Review</vt:lpstr>
      <vt:lpstr>Agenda</vt:lpstr>
      <vt:lpstr>PowerPoint Presentation</vt:lpstr>
      <vt:lpstr>PowerPoint Presentation</vt:lpstr>
      <vt:lpstr>PowerPoint Presentation</vt:lpstr>
      <vt:lpstr>PowerPoint Presentation</vt:lpstr>
      <vt:lpstr>PowerPoint Presentation</vt:lpstr>
      <vt:lpstr>Time for a demonstration</vt:lpstr>
      <vt:lpstr>PowerPoint Presentation</vt:lpstr>
      <vt:lpstr>Possible Future Development</vt:lpstr>
      <vt:lpstr>Summary</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Atkinson</dc:creator>
  <cp:lastModifiedBy>Tom Atkinson</cp:lastModifiedBy>
  <cp:revision>83</cp:revision>
  <dcterms:created xsi:type="dcterms:W3CDTF">2023-07-13T11:42:21Z</dcterms:created>
  <dcterms:modified xsi:type="dcterms:W3CDTF">2025-07-11T08:41:38Z</dcterms:modified>
</cp:coreProperties>
</file>