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5"/>
  </p:sldMasterIdLst>
  <p:notesMasterIdLst>
    <p:notesMasterId r:id="rId31"/>
  </p:notesMasterIdLst>
  <p:sldIdLst>
    <p:sldId id="256" r:id="rId6"/>
    <p:sldId id="260" r:id="rId7"/>
    <p:sldId id="257" r:id="rId8"/>
    <p:sldId id="1631" r:id="rId9"/>
    <p:sldId id="2147479189" r:id="rId10"/>
    <p:sldId id="1653" r:id="rId11"/>
    <p:sldId id="1656" r:id="rId12"/>
    <p:sldId id="1660" r:id="rId13"/>
    <p:sldId id="1659" r:id="rId14"/>
    <p:sldId id="2147479212" r:id="rId15"/>
    <p:sldId id="2147479190" r:id="rId16"/>
    <p:sldId id="2147479219" r:id="rId17"/>
    <p:sldId id="2147479214" r:id="rId18"/>
    <p:sldId id="2147479220" r:id="rId19"/>
    <p:sldId id="290" r:id="rId20"/>
    <p:sldId id="2147479213" r:id="rId21"/>
    <p:sldId id="2147479221" r:id="rId22"/>
    <p:sldId id="2147479224" r:id="rId23"/>
    <p:sldId id="2147479225" r:id="rId24"/>
    <p:sldId id="2147479226" r:id="rId25"/>
    <p:sldId id="2147479227" r:id="rId26"/>
    <p:sldId id="2147479228" r:id="rId27"/>
    <p:sldId id="1633" r:id="rId28"/>
    <p:sldId id="2147479211" r:id="rId29"/>
    <p:sldId id="26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72" userDrawn="1">
          <p15:clr>
            <a:srgbClr val="A4A3A4"/>
          </p15:clr>
        </p15:guide>
        <p15:guide id="2" pos="3409" userDrawn="1">
          <p15:clr>
            <a:srgbClr val="A4A3A4"/>
          </p15:clr>
        </p15:guide>
        <p15:guide id="3" pos="370" userDrawn="1">
          <p15:clr>
            <a:srgbClr val="A4A3A4"/>
          </p15:clr>
        </p15:guide>
        <p15:guide id="4" orient="horz" pos="144" userDrawn="1">
          <p15:clr>
            <a:srgbClr val="A4A3A4"/>
          </p15:clr>
        </p15:guide>
        <p15:guide id="5" orient="horz" pos="13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F40F9-614C-B047-BF54-38D7BADE2CF6}" v="887" dt="2025-04-10T15:14:01.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8" autoAdjust="0"/>
    <p:restoredTop sz="95141" autoAdjust="0"/>
  </p:normalViewPr>
  <p:slideViewPr>
    <p:cSldViewPr snapToGrid="0" showGuides="1">
      <p:cViewPr>
        <p:scale>
          <a:sx n="117" d="100"/>
          <a:sy n="117" d="100"/>
        </p:scale>
        <p:origin x="936" y="752"/>
      </p:cViewPr>
      <p:guideLst>
        <p:guide orient="horz" pos="2772"/>
        <p:guide pos="3409"/>
        <p:guide pos="370"/>
        <p:guide orient="horz" pos="144"/>
        <p:guide orient="horz" pos="134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Tom' Martens" userId="35ccf0d4-9e71-4d15-bebb-7c78661c64b3" providerId="ADAL" clId="{35AF40F9-614C-B047-BF54-38D7BADE2CF6}"/>
    <pc:docChg chg="undo custSel addSld delSld modSld sldOrd">
      <pc:chgData name="Thomas 'Tom' Martens" userId="35ccf0d4-9e71-4d15-bebb-7c78661c64b3" providerId="ADAL" clId="{35AF40F9-614C-B047-BF54-38D7BADE2CF6}" dt="2025-04-10T15:14:25.715" v="1972" actId="14100"/>
      <pc:docMkLst>
        <pc:docMk/>
      </pc:docMkLst>
      <pc:sldChg chg="modSp mod">
        <pc:chgData name="Thomas 'Tom' Martens" userId="35ccf0d4-9e71-4d15-bebb-7c78661c64b3" providerId="ADAL" clId="{35AF40F9-614C-B047-BF54-38D7BADE2CF6}" dt="2025-04-10T04:41:09.186" v="132" actId="20577"/>
        <pc:sldMkLst>
          <pc:docMk/>
          <pc:sldMk cId="3211801971" sldId="256"/>
        </pc:sldMkLst>
        <pc:spChg chg="mod">
          <ac:chgData name="Thomas 'Tom' Martens" userId="35ccf0d4-9e71-4d15-bebb-7c78661c64b3" providerId="ADAL" clId="{35AF40F9-614C-B047-BF54-38D7BADE2CF6}" dt="2025-04-10T04:40:04.379" v="46" actId="20577"/>
          <ac:spMkLst>
            <pc:docMk/>
            <pc:sldMk cId="3211801971" sldId="256"/>
            <ac:spMk id="2" creationId="{00000000-0000-0000-0000-000000000000}"/>
          </ac:spMkLst>
        </pc:spChg>
        <pc:spChg chg="mod">
          <ac:chgData name="Thomas 'Tom' Martens" userId="35ccf0d4-9e71-4d15-bebb-7c78661c64b3" providerId="ADAL" clId="{35AF40F9-614C-B047-BF54-38D7BADE2CF6}" dt="2025-04-10T04:40:31.751" v="85" actId="20577"/>
          <ac:spMkLst>
            <pc:docMk/>
            <pc:sldMk cId="3211801971" sldId="256"/>
            <ac:spMk id="3" creationId="{00000000-0000-0000-0000-000000000000}"/>
          </ac:spMkLst>
        </pc:spChg>
        <pc:spChg chg="mod">
          <ac:chgData name="Thomas 'Tom' Martens" userId="35ccf0d4-9e71-4d15-bebb-7c78661c64b3" providerId="ADAL" clId="{35AF40F9-614C-B047-BF54-38D7BADE2CF6}" dt="2025-04-10T04:41:09.186" v="132" actId="20577"/>
          <ac:spMkLst>
            <pc:docMk/>
            <pc:sldMk cId="3211801971" sldId="256"/>
            <ac:spMk id="4" creationId="{00000000-0000-0000-0000-000000000000}"/>
          </ac:spMkLst>
        </pc:spChg>
      </pc:sldChg>
      <pc:sldChg chg="modSp mod">
        <pc:chgData name="Thomas 'Tom' Martens" userId="35ccf0d4-9e71-4d15-bebb-7c78661c64b3" providerId="ADAL" clId="{35AF40F9-614C-B047-BF54-38D7BADE2CF6}" dt="2025-04-10T12:34:04.828" v="217" actId="20577"/>
        <pc:sldMkLst>
          <pc:docMk/>
          <pc:sldMk cId="3964307686" sldId="260"/>
        </pc:sldMkLst>
        <pc:spChg chg="mod">
          <ac:chgData name="Thomas 'Tom' Martens" userId="35ccf0d4-9e71-4d15-bebb-7c78661c64b3" providerId="ADAL" clId="{35AF40F9-614C-B047-BF54-38D7BADE2CF6}" dt="2025-04-10T12:34:04.828" v="217" actId="20577"/>
          <ac:spMkLst>
            <pc:docMk/>
            <pc:sldMk cId="3964307686" sldId="260"/>
            <ac:spMk id="3" creationId="{8F420B1D-3A42-4DE0-89A0-316C77F04CDC}"/>
          </ac:spMkLst>
        </pc:spChg>
      </pc:sldChg>
      <pc:sldChg chg="add">
        <pc:chgData name="Thomas 'Tom' Martens" userId="35ccf0d4-9e71-4d15-bebb-7c78661c64b3" providerId="ADAL" clId="{35AF40F9-614C-B047-BF54-38D7BADE2CF6}" dt="2025-04-10T04:58:20.177" v="138"/>
        <pc:sldMkLst>
          <pc:docMk/>
          <pc:sldMk cId="0" sldId="290"/>
        </pc:sldMkLst>
      </pc:sldChg>
      <pc:sldChg chg="modSp mod">
        <pc:chgData name="Thomas 'Tom' Martens" userId="35ccf0d4-9e71-4d15-bebb-7c78661c64b3" providerId="ADAL" clId="{35AF40F9-614C-B047-BF54-38D7BADE2CF6}" dt="2025-04-10T15:06:13.558" v="1646" actId="5793"/>
        <pc:sldMkLst>
          <pc:docMk/>
          <pc:sldMk cId="1691173265" sldId="1633"/>
        </pc:sldMkLst>
        <pc:spChg chg="mod">
          <ac:chgData name="Thomas 'Tom' Martens" userId="35ccf0d4-9e71-4d15-bebb-7c78661c64b3" providerId="ADAL" clId="{35AF40F9-614C-B047-BF54-38D7BADE2CF6}" dt="2025-04-10T15:05:40.190" v="1552" actId="20577"/>
          <ac:spMkLst>
            <pc:docMk/>
            <pc:sldMk cId="1691173265" sldId="1633"/>
            <ac:spMk id="2" creationId="{1B7C5DE1-01A7-E12C-1FB0-DA2FAC4607BC}"/>
          </ac:spMkLst>
        </pc:spChg>
        <pc:spChg chg="mod">
          <ac:chgData name="Thomas 'Tom' Martens" userId="35ccf0d4-9e71-4d15-bebb-7c78661c64b3" providerId="ADAL" clId="{35AF40F9-614C-B047-BF54-38D7BADE2CF6}" dt="2025-04-10T15:06:13.558" v="1646" actId="5793"/>
          <ac:spMkLst>
            <pc:docMk/>
            <pc:sldMk cId="1691173265" sldId="1633"/>
            <ac:spMk id="3" creationId="{D506F20E-53AD-DEC6-6E04-468F951BEB86}"/>
          </ac:spMkLst>
        </pc:spChg>
      </pc:sldChg>
      <pc:sldChg chg="add">
        <pc:chgData name="Thomas 'Tom' Martens" userId="35ccf0d4-9e71-4d15-bebb-7c78661c64b3" providerId="ADAL" clId="{35AF40F9-614C-B047-BF54-38D7BADE2CF6}" dt="2025-04-10T06:28:17.492" v="210"/>
        <pc:sldMkLst>
          <pc:docMk/>
          <pc:sldMk cId="2384731447" sldId="1653"/>
        </pc:sldMkLst>
      </pc:sldChg>
      <pc:sldChg chg="add">
        <pc:chgData name="Thomas 'Tom' Martens" userId="35ccf0d4-9e71-4d15-bebb-7c78661c64b3" providerId="ADAL" clId="{35AF40F9-614C-B047-BF54-38D7BADE2CF6}" dt="2025-04-10T06:28:17.492" v="210"/>
        <pc:sldMkLst>
          <pc:docMk/>
          <pc:sldMk cId="2392431318" sldId="1656"/>
        </pc:sldMkLst>
      </pc:sldChg>
      <pc:sldChg chg="add">
        <pc:chgData name="Thomas 'Tom' Martens" userId="35ccf0d4-9e71-4d15-bebb-7c78661c64b3" providerId="ADAL" clId="{35AF40F9-614C-B047-BF54-38D7BADE2CF6}" dt="2025-04-10T06:28:17.492" v="210"/>
        <pc:sldMkLst>
          <pc:docMk/>
          <pc:sldMk cId="4179583614" sldId="1659"/>
        </pc:sldMkLst>
      </pc:sldChg>
      <pc:sldChg chg="add">
        <pc:chgData name="Thomas 'Tom' Martens" userId="35ccf0d4-9e71-4d15-bebb-7c78661c64b3" providerId="ADAL" clId="{35AF40F9-614C-B047-BF54-38D7BADE2CF6}" dt="2025-04-10T06:28:17.492" v="210"/>
        <pc:sldMkLst>
          <pc:docMk/>
          <pc:sldMk cId="392211027" sldId="1660"/>
        </pc:sldMkLst>
      </pc:sldChg>
      <pc:sldChg chg="modSp mod">
        <pc:chgData name="Thomas 'Tom' Martens" userId="35ccf0d4-9e71-4d15-bebb-7c78661c64b3" providerId="ADAL" clId="{35AF40F9-614C-B047-BF54-38D7BADE2CF6}" dt="2025-04-10T04:44:21.069" v="135" actId="403"/>
        <pc:sldMkLst>
          <pc:docMk/>
          <pc:sldMk cId="2669019348" sldId="2147479189"/>
        </pc:sldMkLst>
        <pc:spChg chg="mod">
          <ac:chgData name="Thomas 'Tom' Martens" userId="35ccf0d4-9e71-4d15-bebb-7c78661c64b3" providerId="ADAL" clId="{35AF40F9-614C-B047-BF54-38D7BADE2CF6}" dt="2025-04-10T04:44:21.069" v="135" actId="403"/>
          <ac:spMkLst>
            <pc:docMk/>
            <pc:sldMk cId="2669019348" sldId="2147479189"/>
            <ac:spMk id="6" creationId="{73EA22AE-A8D1-4225-5EFA-6E14989A6BAD}"/>
          </ac:spMkLst>
        </pc:spChg>
      </pc:sldChg>
      <pc:sldChg chg="modSp add mod">
        <pc:chgData name="Thomas 'Tom' Martens" userId="35ccf0d4-9e71-4d15-bebb-7c78661c64b3" providerId="ADAL" clId="{35AF40F9-614C-B047-BF54-38D7BADE2CF6}" dt="2025-04-10T12:42:06.658" v="370" actId="1076"/>
        <pc:sldMkLst>
          <pc:docMk/>
          <pc:sldMk cId="2859284656" sldId="2147479190"/>
        </pc:sldMkLst>
        <pc:spChg chg="mod">
          <ac:chgData name="Thomas 'Tom' Martens" userId="35ccf0d4-9e71-4d15-bebb-7c78661c64b3" providerId="ADAL" clId="{35AF40F9-614C-B047-BF54-38D7BADE2CF6}" dt="2025-04-10T12:42:06.658" v="370" actId="1076"/>
          <ac:spMkLst>
            <pc:docMk/>
            <pc:sldMk cId="2859284656" sldId="2147479190"/>
            <ac:spMk id="2" creationId="{A327F33E-258D-F3F0-7D3B-EB656AFC9DBA}"/>
          </ac:spMkLst>
        </pc:spChg>
      </pc:sldChg>
      <pc:sldChg chg="del">
        <pc:chgData name="Thomas 'Tom' Martens" userId="35ccf0d4-9e71-4d15-bebb-7c78661c64b3" providerId="ADAL" clId="{35AF40F9-614C-B047-BF54-38D7BADE2CF6}" dt="2025-04-10T12:38:02.730" v="258" actId="2696"/>
        <pc:sldMkLst>
          <pc:docMk/>
          <pc:sldMk cId="2604480016" sldId="2147479210"/>
        </pc:sldMkLst>
      </pc:sldChg>
      <pc:sldChg chg="modSp mod">
        <pc:chgData name="Thomas 'Tom' Martens" userId="35ccf0d4-9e71-4d15-bebb-7c78661c64b3" providerId="ADAL" clId="{35AF40F9-614C-B047-BF54-38D7BADE2CF6}" dt="2025-04-10T15:04:03.538" v="1499"/>
        <pc:sldMkLst>
          <pc:docMk/>
          <pc:sldMk cId="1614485931" sldId="2147479211"/>
        </pc:sldMkLst>
        <pc:spChg chg="mod">
          <ac:chgData name="Thomas 'Tom' Martens" userId="35ccf0d4-9e71-4d15-bebb-7c78661c64b3" providerId="ADAL" clId="{35AF40F9-614C-B047-BF54-38D7BADE2CF6}" dt="2025-04-10T15:04:03.538" v="1499"/>
          <ac:spMkLst>
            <pc:docMk/>
            <pc:sldMk cId="1614485931" sldId="2147479211"/>
            <ac:spMk id="6" creationId="{52FC57BE-2A10-D9CB-6509-65A1421D22E6}"/>
          </ac:spMkLst>
        </pc:spChg>
      </pc:sldChg>
      <pc:sldChg chg="modSp mod">
        <pc:chgData name="Thomas 'Tom' Martens" userId="35ccf0d4-9e71-4d15-bebb-7c78661c64b3" providerId="ADAL" clId="{35AF40F9-614C-B047-BF54-38D7BADE2CF6}" dt="2025-04-10T12:38:30.445" v="270" actId="5793"/>
        <pc:sldMkLst>
          <pc:docMk/>
          <pc:sldMk cId="906215889" sldId="2147479213"/>
        </pc:sldMkLst>
        <pc:spChg chg="mod">
          <ac:chgData name="Thomas 'Tom' Martens" userId="35ccf0d4-9e71-4d15-bebb-7c78661c64b3" providerId="ADAL" clId="{35AF40F9-614C-B047-BF54-38D7BADE2CF6}" dt="2025-04-10T12:38:30.445" v="270" actId="5793"/>
          <ac:spMkLst>
            <pc:docMk/>
            <pc:sldMk cId="906215889" sldId="2147479213"/>
            <ac:spMk id="5" creationId="{BD14DC1E-F7E0-ECFE-A922-458AE2EC7C69}"/>
          </ac:spMkLst>
        </pc:spChg>
      </pc:sldChg>
      <pc:sldChg chg="modSp mod">
        <pc:chgData name="Thomas 'Tom' Martens" userId="35ccf0d4-9e71-4d15-bebb-7c78661c64b3" providerId="ADAL" clId="{35AF40F9-614C-B047-BF54-38D7BADE2CF6}" dt="2025-04-10T14:22:14.838" v="794" actId="403"/>
        <pc:sldMkLst>
          <pc:docMk/>
          <pc:sldMk cId="331080569" sldId="2147479214"/>
        </pc:sldMkLst>
        <pc:spChg chg="mod">
          <ac:chgData name="Thomas 'Tom' Martens" userId="35ccf0d4-9e71-4d15-bebb-7c78661c64b3" providerId="ADAL" clId="{35AF40F9-614C-B047-BF54-38D7BADE2CF6}" dt="2025-04-10T14:22:14.838" v="794" actId="403"/>
          <ac:spMkLst>
            <pc:docMk/>
            <pc:sldMk cId="331080569" sldId="2147479214"/>
            <ac:spMk id="2" creationId="{F1B2A73E-F34B-465B-AB6C-BAAC946FD6BA}"/>
          </ac:spMkLst>
        </pc:spChg>
      </pc:sldChg>
      <pc:sldChg chg="del ord">
        <pc:chgData name="Thomas 'Tom' Martens" userId="35ccf0d4-9e71-4d15-bebb-7c78661c64b3" providerId="ADAL" clId="{35AF40F9-614C-B047-BF54-38D7BADE2CF6}" dt="2025-04-10T15:06:24.440" v="1647" actId="2696"/>
        <pc:sldMkLst>
          <pc:docMk/>
          <pc:sldMk cId="627811151" sldId="2147479215"/>
        </pc:sldMkLst>
      </pc:sldChg>
      <pc:sldChg chg="del">
        <pc:chgData name="Thomas 'Tom' Martens" userId="35ccf0d4-9e71-4d15-bebb-7c78661c64b3" providerId="ADAL" clId="{35AF40F9-614C-B047-BF54-38D7BADE2CF6}" dt="2025-04-10T04:59:03.937" v="139" actId="2696"/>
        <pc:sldMkLst>
          <pc:docMk/>
          <pc:sldMk cId="81825796" sldId="2147479216"/>
        </pc:sldMkLst>
      </pc:sldChg>
      <pc:sldChg chg="del">
        <pc:chgData name="Thomas 'Tom' Martens" userId="35ccf0d4-9e71-4d15-bebb-7c78661c64b3" providerId="ADAL" clId="{35AF40F9-614C-B047-BF54-38D7BADE2CF6}" dt="2025-04-10T04:59:03.937" v="139" actId="2696"/>
        <pc:sldMkLst>
          <pc:docMk/>
          <pc:sldMk cId="2167590098" sldId="2147479217"/>
        </pc:sldMkLst>
      </pc:sldChg>
      <pc:sldChg chg="del">
        <pc:chgData name="Thomas 'Tom' Martens" userId="35ccf0d4-9e71-4d15-bebb-7c78661c64b3" providerId="ADAL" clId="{35AF40F9-614C-B047-BF54-38D7BADE2CF6}" dt="2025-04-10T04:59:03.937" v="139" actId="2696"/>
        <pc:sldMkLst>
          <pc:docMk/>
          <pc:sldMk cId="692729213" sldId="2147479218"/>
        </pc:sldMkLst>
      </pc:sldChg>
      <pc:sldChg chg="modSp mod ord">
        <pc:chgData name="Thomas 'Tom' Martens" userId="35ccf0d4-9e71-4d15-bebb-7c78661c64b3" providerId="ADAL" clId="{35AF40F9-614C-B047-BF54-38D7BADE2CF6}" dt="2025-04-10T12:35:00.530" v="218" actId="554"/>
        <pc:sldMkLst>
          <pc:docMk/>
          <pc:sldMk cId="2362484642" sldId="2147479219"/>
        </pc:sldMkLst>
        <pc:spChg chg="mod">
          <ac:chgData name="Thomas 'Tom' Martens" userId="35ccf0d4-9e71-4d15-bebb-7c78661c64b3" providerId="ADAL" clId="{35AF40F9-614C-B047-BF54-38D7BADE2CF6}" dt="2025-04-10T04:45:10.522" v="136" actId="14100"/>
          <ac:spMkLst>
            <pc:docMk/>
            <pc:sldMk cId="2362484642" sldId="2147479219"/>
            <ac:spMk id="2" creationId="{31440AAC-C8A7-A538-F395-38C4DB739978}"/>
          </ac:spMkLst>
        </pc:spChg>
        <pc:spChg chg="mod">
          <ac:chgData name="Thomas 'Tom' Martens" userId="35ccf0d4-9e71-4d15-bebb-7c78661c64b3" providerId="ADAL" clId="{35AF40F9-614C-B047-BF54-38D7BADE2CF6}" dt="2025-04-10T12:35:00.530" v="218" actId="554"/>
          <ac:spMkLst>
            <pc:docMk/>
            <pc:sldMk cId="2362484642" sldId="2147479219"/>
            <ac:spMk id="33" creationId="{497CDCB8-9737-AEBF-686F-5CF74232F4B0}"/>
          </ac:spMkLst>
        </pc:spChg>
        <pc:spChg chg="mod">
          <ac:chgData name="Thomas 'Tom' Martens" userId="35ccf0d4-9e71-4d15-bebb-7c78661c64b3" providerId="ADAL" clId="{35AF40F9-614C-B047-BF54-38D7BADE2CF6}" dt="2025-04-10T12:35:00.530" v="218" actId="554"/>
          <ac:spMkLst>
            <pc:docMk/>
            <pc:sldMk cId="2362484642" sldId="2147479219"/>
            <ac:spMk id="38" creationId="{B9B8EFD9-B49A-9A4D-9831-EBD4DDCADFBE}"/>
          </ac:spMkLst>
        </pc:spChg>
      </pc:sldChg>
      <pc:sldChg chg="modSp add mod">
        <pc:chgData name="Thomas 'Tom' Martens" userId="35ccf0d4-9e71-4d15-bebb-7c78661c64b3" providerId="ADAL" clId="{35AF40F9-614C-B047-BF54-38D7BADE2CF6}" dt="2025-04-10T06:26:18.442" v="208" actId="1037"/>
        <pc:sldMkLst>
          <pc:docMk/>
          <pc:sldMk cId="1310974182" sldId="2147479220"/>
        </pc:sldMkLst>
        <pc:spChg chg="mod">
          <ac:chgData name="Thomas 'Tom' Martens" userId="35ccf0d4-9e71-4d15-bebb-7c78661c64b3" providerId="ADAL" clId="{35AF40F9-614C-B047-BF54-38D7BADE2CF6}" dt="2025-04-10T06:25:11.476" v="173" actId="20577"/>
          <ac:spMkLst>
            <pc:docMk/>
            <pc:sldMk cId="1310974182" sldId="2147479220"/>
            <ac:spMk id="2" creationId="{48299B99-6C79-7DA0-8F6A-6FB7FC0432E8}"/>
          </ac:spMkLst>
        </pc:spChg>
        <pc:spChg chg="mod">
          <ac:chgData name="Thomas 'Tom' Martens" userId="35ccf0d4-9e71-4d15-bebb-7c78661c64b3" providerId="ADAL" clId="{35AF40F9-614C-B047-BF54-38D7BADE2CF6}" dt="2025-04-10T06:25:30.994" v="185" actId="20577"/>
          <ac:spMkLst>
            <pc:docMk/>
            <pc:sldMk cId="1310974182" sldId="2147479220"/>
            <ac:spMk id="18" creationId="{0C71546E-E140-4BBE-8A06-E0A98B36ACA0}"/>
          </ac:spMkLst>
        </pc:spChg>
        <pc:spChg chg="mod">
          <ac:chgData name="Thomas 'Tom' Martens" userId="35ccf0d4-9e71-4d15-bebb-7c78661c64b3" providerId="ADAL" clId="{35AF40F9-614C-B047-BF54-38D7BADE2CF6}" dt="2025-04-10T06:26:18.442" v="208" actId="1037"/>
          <ac:spMkLst>
            <pc:docMk/>
            <pc:sldMk cId="1310974182" sldId="2147479220"/>
            <ac:spMk id="39" creationId="{51961BFF-F45B-05E3-3AE0-BFD5770D6676}"/>
          </ac:spMkLst>
        </pc:spChg>
      </pc:sldChg>
      <pc:sldChg chg="addSp delSp modSp add mod delAnim modAnim">
        <pc:chgData name="Thomas 'Tom' Martens" userId="35ccf0d4-9e71-4d15-bebb-7c78661c64b3" providerId="ADAL" clId="{35AF40F9-614C-B047-BF54-38D7BADE2CF6}" dt="2025-04-10T14:27:36.397" v="891" actId="20577"/>
        <pc:sldMkLst>
          <pc:docMk/>
          <pc:sldMk cId="816994494" sldId="2147479221"/>
        </pc:sldMkLst>
        <pc:spChg chg="mod">
          <ac:chgData name="Thomas 'Tom' Martens" userId="35ccf0d4-9e71-4d15-bebb-7c78661c64b3" providerId="ADAL" clId="{35AF40F9-614C-B047-BF54-38D7BADE2CF6}" dt="2025-04-10T14:22:52.711" v="796" actId="242"/>
          <ac:spMkLst>
            <pc:docMk/>
            <pc:sldMk cId="816994494" sldId="2147479221"/>
            <ac:spMk id="2" creationId="{565D42D4-9079-17A1-6F57-9ECE35370CED}"/>
          </ac:spMkLst>
        </pc:spChg>
        <pc:spChg chg="mod">
          <ac:chgData name="Thomas 'Tom' Martens" userId="35ccf0d4-9e71-4d15-bebb-7c78661c64b3" providerId="ADAL" clId="{35AF40F9-614C-B047-BF54-38D7BADE2CF6}" dt="2025-04-10T12:40:29.532" v="361" actId="20577"/>
          <ac:spMkLst>
            <pc:docMk/>
            <pc:sldMk cId="816994494" sldId="2147479221"/>
            <ac:spMk id="13" creationId="{6A5F9057-33A3-1A44-66E6-497AA29D7E0C}"/>
          </ac:spMkLst>
        </pc:spChg>
        <pc:spChg chg="del">
          <ac:chgData name="Thomas 'Tom' Martens" userId="35ccf0d4-9e71-4d15-bebb-7c78661c64b3" providerId="ADAL" clId="{35AF40F9-614C-B047-BF54-38D7BADE2CF6}" dt="2025-04-10T12:41:44.601" v="368" actId="478"/>
          <ac:spMkLst>
            <pc:docMk/>
            <pc:sldMk cId="816994494" sldId="2147479221"/>
            <ac:spMk id="17" creationId="{49FACA67-876E-AA11-6BE3-1674E00D98EA}"/>
          </ac:spMkLst>
        </pc:spChg>
        <pc:spChg chg="mod">
          <ac:chgData name="Thomas 'Tom' Martens" userId="35ccf0d4-9e71-4d15-bebb-7c78661c64b3" providerId="ADAL" clId="{35AF40F9-614C-B047-BF54-38D7BADE2CF6}" dt="2025-04-10T14:06:18.700" v="620" actId="5793"/>
          <ac:spMkLst>
            <pc:docMk/>
            <pc:sldMk cId="816994494" sldId="2147479221"/>
            <ac:spMk id="18" creationId="{6540E210-4F2B-178F-E011-D2F0B88F696F}"/>
          </ac:spMkLst>
        </pc:spChg>
        <pc:spChg chg="del">
          <ac:chgData name="Thomas 'Tom' Martens" userId="35ccf0d4-9e71-4d15-bebb-7c78661c64b3" providerId="ADAL" clId="{35AF40F9-614C-B047-BF54-38D7BADE2CF6}" dt="2025-04-10T12:41:44.601" v="368" actId="478"/>
          <ac:spMkLst>
            <pc:docMk/>
            <pc:sldMk cId="816994494" sldId="2147479221"/>
            <ac:spMk id="38" creationId="{2AA41D10-5FE7-0A9E-4FA1-3D67BCA4EE45}"/>
          </ac:spMkLst>
        </pc:spChg>
        <pc:spChg chg="del">
          <ac:chgData name="Thomas 'Tom' Martens" userId="35ccf0d4-9e71-4d15-bebb-7c78661c64b3" providerId="ADAL" clId="{35AF40F9-614C-B047-BF54-38D7BADE2CF6}" dt="2025-04-10T12:41:44.601" v="368" actId="478"/>
          <ac:spMkLst>
            <pc:docMk/>
            <pc:sldMk cId="816994494" sldId="2147479221"/>
            <ac:spMk id="39" creationId="{4D23392A-1C6D-C6F4-F756-73AC2EC4295C}"/>
          </ac:spMkLst>
        </pc:spChg>
        <pc:spChg chg="mod topLvl">
          <ac:chgData name="Thomas 'Tom' Martens" userId="35ccf0d4-9e71-4d15-bebb-7c78661c64b3" providerId="ADAL" clId="{35AF40F9-614C-B047-BF54-38D7BADE2CF6}" dt="2025-04-10T12:51:55.355" v="524" actId="1037"/>
          <ac:spMkLst>
            <pc:docMk/>
            <pc:sldMk cId="816994494" sldId="2147479221"/>
            <ac:spMk id="42" creationId="{9A6AEF07-3AC5-FAB3-6B50-1748F1813396}"/>
          </ac:spMkLst>
        </pc:spChg>
        <pc:spChg chg="del mod">
          <ac:chgData name="Thomas 'Tom' Martens" userId="35ccf0d4-9e71-4d15-bebb-7c78661c64b3" providerId="ADAL" clId="{35AF40F9-614C-B047-BF54-38D7BADE2CF6}" dt="2025-04-10T14:05:51.490" v="614" actId="478"/>
          <ac:spMkLst>
            <pc:docMk/>
            <pc:sldMk cId="816994494" sldId="2147479221"/>
            <ac:spMk id="43" creationId="{252E0D02-5991-F7D5-1979-F25EB0666EFF}"/>
          </ac:spMkLst>
        </pc:spChg>
        <pc:spChg chg="del">
          <ac:chgData name="Thomas 'Tom' Martens" userId="35ccf0d4-9e71-4d15-bebb-7c78661c64b3" providerId="ADAL" clId="{35AF40F9-614C-B047-BF54-38D7BADE2CF6}" dt="2025-04-10T12:43:57.391" v="380" actId="478"/>
          <ac:spMkLst>
            <pc:docMk/>
            <pc:sldMk cId="816994494" sldId="2147479221"/>
            <ac:spMk id="44" creationId="{2307C801-5901-919A-F2BD-A0882CD92D75}"/>
          </ac:spMkLst>
        </pc:spChg>
        <pc:spChg chg="del mod">
          <ac:chgData name="Thomas 'Tom' Martens" userId="35ccf0d4-9e71-4d15-bebb-7c78661c64b3" providerId="ADAL" clId="{35AF40F9-614C-B047-BF54-38D7BADE2CF6}" dt="2025-04-10T14:05:51.490" v="614" actId="478"/>
          <ac:spMkLst>
            <pc:docMk/>
            <pc:sldMk cId="816994494" sldId="2147479221"/>
            <ac:spMk id="45" creationId="{D60672FD-B79C-036C-9A76-FA355CFED083}"/>
          </ac:spMkLst>
        </pc:spChg>
        <pc:spChg chg="del mod">
          <ac:chgData name="Thomas 'Tom' Martens" userId="35ccf0d4-9e71-4d15-bebb-7c78661c64b3" providerId="ADAL" clId="{35AF40F9-614C-B047-BF54-38D7BADE2CF6}" dt="2025-04-10T14:05:51.490" v="614" actId="478"/>
          <ac:spMkLst>
            <pc:docMk/>
            <pc:sldMk cId="816994494" sldId="2147479221"/>
            <ac:spMk id="46" creationId="{B63A3623-123C-37A7-8EB0-FC0298837447}"/>
          </ac:spMkLst>
        </pc:spChg>
        <pc:spChg chg="del mod topLvl">
          <ac:chgData name="Thomas 'Tom' Martens" userId="35ccf0d4-9e71-4d15-bebb-7c78661c64b3" providerId="ADAL" clId="{35AF40F9-614C-B047-BF54-38D7BADE2CF6}" dt="2025-04-10T14:05:51.490" v="614" actId="478"/>
          <ac:spMkLst>
            <pc:docMk/>
            <pc:sldMk cId="816994494" sldId="2147479221"/>
            <ac:spMk id="47" creationId="{6D16F858-0C7E-6262-ACD5-893EE32244F9}"/>
          </ac:spMkLst>
        </pc:spChg>
        <pc:spChg chg="del mod topLvl">
          <ac:chgData name="Thomas 'Tom' Martens" userId="35ccf0d4-9e71-4d15-bebb-7c78661c64b3" providerId="ADAL" clId="{35AF40F9-614C-B047-BF54-38D7BADE2CF6}" dt="2025-04-10T14:05:51.490" v="614" actId="478"/>
          <ac:spMkLst>
            <pc:docMk/>
            <pc:sldMk cId="816994494" sldId="2147479221"/>
            <ac:spMk id="48" creationId="{62367DD1-F681-48F3-1B17-308A438C056E}"/>
          </ac:spMkLst>
        </pc:spChg>
        <pc:spChg chg="del topLvl">
          <ac:chgData name="Thomas 'Tom' Martens" userId="35ccf0d4-9e71-4d15-bebb-7c78661c64b3" providerId="ADAL" clId="{35AF40F9-614C-B047-BF54-38D7BADE2CF6}" dt="2025-04-10T12:43:57.391" v="380" actId="478"/>
          <ac:spMkLst>
            <pc:docMk/>
            <pc:sldMk cId="816994494" sldId="2147479221"/>
            <ac:spMk id="53" creationId="{92504AC6-CB17-37F1-6664-CE56B674AD45}"/>
          </ac:spMkLst>
        </pc:spChg>
        <pc:spChg chg="del">
          <ac:chgData name="Thomas 'Tom' Martens" userId="35ccf0d4-9e71-4d15-bebb-7c78661c64b3" providerId="ADAL" clId="{35AF40F9-614C-B047-BF54-38D7BADE2CF6}" dt="2025-04-10T12:43:57.391" v="380" actId="478"/>
          <ac:spMkLst>
            <pc:docMk/>
            <pc:sldMk cId="816994494" sldId="2147479221"/>
            <ac:spMk id="54" creationId="{70ACA1F8-6B6C-44A0-519E-F906A1F8114C}"/>
          </ac:spMkLst>
        </pc:spChg>
        <pc:spChg chg="del topLvl">
          <ac:chgData name="Thomas 'Tom' Martens" userId="35ccf0d4-9e71-4d15-bebb-7c78661c64b3" providerId="ADAL" clId="{35AF40F9-614C-B047-BF54-38D7BADE2CF6}" dt="2025-04-10T12:43:57.391" v="380" actId="478"/>
          <ac:spMkLst>
            <pc:docMk/>
            <pc:sldMk cId="816994494" sldId="2147479221"/>
            <ac:spMk id="55" creationId="{93736BE9-001A-D71E-D10D-E859C2B19C93}"/>
          </ac:spMkLst>
        </pc:spChg>
        <pc:spChg chg="del">
          <ac:chgData name="Thomas 'Tom' Martens" userId="35ccf0d4-9e71-4d15-bebb-7c78661c64b3" providerId="ADAL" clId="{35AF40F9-614C-B047-BF54-38D7BADE2CF6}" dt="2025-04-10T12:43:57.391" v="380" actId="478"/>
          <ac:spMkLst>
            <pc:docMk/>
            <pc:sldMk cId="816994494" sldId="2147479221"/>
            <ac:spMk id="56" creationId="{11F8C0F6-96C9-F6F8-31BA-CCDE89585996}"/>
          </ac:spMkLst>
        </pc:spChg>
        <pc:spChg chg="del mod">
          <ac:chgData name="Thomas 'Tom' Martens" userId="35ccf0d4-9e71-4d15-bebb-7c78661c64b3" providerId="ADAL" clId="{35AF40F9-614C-B047-BF54-38D7BADE2CF6}" dt="2025-04-10T14:05:51.490" v="614" actId="478"/>
          <ac:spMkLst>
            <pc:docMk/>
            <pc:sldMk cId="816994494" sldId="2147479221"/>
            <ac:spMk id="57" creationId="{59E0BA9E-6FC5-31BF-D206-1E3577703736}"/>
          </ac:spMkLst>
        </pc:spChg>
        <pc:spChg chg="del mod">
          <ac:chgData name="Thomas 'Tom' Martens" userId="35ccf0d4-9e71-4d15-bebb-7c78661c64b3" providerId="ADAL" clId="{35AF40F9-614C-B047-BF54-38D7BADE2CF6}" dt="2025-04-10T14:05:51.490" v="614" actId="478"/>
          <ac:spMkLst>
            <pc:docMk/>
            <pc:sldMk cId="816994494" sldId="2147479221"/>
            <ac:spMk id="58" creationId="{99FE05DE-B79A-8927-AC59-C05A91343484}"/>
          </ac:spMkLst>
        </pc:spChg>
        <pc:spChg chg="del mod">
          <ac:chgData name="Thomas 'Tom' Martens" userId="35ccf0d4-9e71-4d15-bebb-7c78661c64b3" providerId="ADAL" clId="{35AF40F9-614C-B047-BF54-38D7BADE2CF6}" dt="2025-04-10T14:05:51.490" v="614" actId="478"/>
          <ac:spMkLst>
            <pc:docMk/>
            <pc:sldMk cId="816994494" sldId="2147479221"/>
            <ac:spMk id="59" creationId="{4452CDEA-F140-FCE9-A215-5E6365EF5847}"/>
          </ac:spMkLst>
        </pc:spChg>
        <pc:spChg chg="del mod">
          <ac:chgData name="Thomas 'Tom' Martens" userId="35ccf0d4-9e71-4d15-bebb-7c78661c64b3" providerId="ADAL" clId="{35AF40F9-614C-B047-BF54-38D7BADE2CF6}" dt="2025-04-10T14:05:51.490" v="614" actId="478"/>
          <ac:spMkLst>
            <pc:docMk/>
            <pc:sldMk cId="816994494" sldId="2147479221"/>
            <ac:spMk id="60" creationId="{BCBE8C35-F9C3-B360-C9C0-BBE919AD4D79}"/>
          </ac:spMkLst>
        </pc:spChg>
        <pc:spChg chg="topLvl">
          <ac:chgData name="Thomas 'Tom' Martens" userId="35ccf0d4-9e71-4d15-bebb-7c78661c64b3" providerId="ADAL" clId="{35AF40F9-614C-B047-BF54-38D7BADE2CF6}" dt="2025-04-10T12:43:07.559" v="375" actId="165"/>
          <ac:spMkLst>
            <pc:docMk/>
            <pc:sldMk cId="816994494" sldId="2147479221"/>
            <ac:spMk id="61" creationId="{FEC1A74F-14CD-A7FA-ED11-117CE6DF29E3}"/>
          </ac:spMkLst>
        </pc:spChg>
        <pc:spChg chg="mod topLvl">
          <ac:chgData name="Thomas 'Tom' Martens" userId="35ccf0d4-9e71-4d15-bebb-7c78661c64b3" providerId="ADAL" clId="{35AF40F9-614C-B047-BF54-38D7BADE2CF6}" dt="2025-04-10T12:43:07.559" v="375" actId="165"/>
          <ac:spMkLst>
            <pc:docMk/>
            <pc:sldMk cId="816994494" sldId="2147479221"/>
            <ac:spMk id="63" creationId="{F18FA2D8-42E4-08AA-3FFD-C5185A645013}"/>
          </ac:spMkLst>
        </pc:spChg>
        <pc:spChg chg="mod topLvl">
          <ac:chgData name="Thomas 'Tom' Martens" userId="35ccf0d4-9e71-4d15-bebb-7c78661c64b3" providerId="ADAL" clId="{35AF40F9-614C-B047-BF54-38D7BADE2CF6}" dt="2025-04-10T12:43:07.559" v="375" actId="165"/>
          <ac:spMkLst>
            <pc:docMk/>
            <pc:sldMk cId="816994494" sldId="2147479221"/>
            <ac:spMk id="64" creationId="{83C81CE1-3BF0-909D-E6B1-26C25CB335E6}"/>
          </ac:spMkLst>
        </pc:spChg>
        <pc:spChg chg="mod">
          <ac:chgData name="Thomas 'Tom' Martens" userId="35ccf0d4-9e71-4d15-bebb-7c78661c64b3" providerId="ADAL" clId="{35AF40F9-614C-B047-BF54-38D7BADE2CF6}" dt="2025-04-10T12:43:24.282" v="377" actId="1076"/>
          <ac:spMkLst>
            <pc:docMk/>
            <pc:sldMk cId="816994494" sldId="2147479221"/>
            <ac:spMk id="65" creationId="{F57D5B28-E596-0F3F-660D-A8966574CF9D}"/>
          </ac:spMkLst>
        </pc:spChg>
        <pc:spChg chg="topLvl">
          <ac:chgData name="Thomas 'Tom' Martens" userId="35ccf0d4-9e71-4d15-bebb-7c78661c64b3" providerId="ADAL" clId="{35AF40F9-614C-B047-BF54-38D7BADE2CF6}" dt="2025-04-10T12:43:07.559" v="375" actId="165"/>
          <ac:spMkLst>
            <pc:docMk/>
            <pc:sldMk cId="816994494" sldId="2147479221"/>
            <ac:spMk id="66" creationId="{39310709-6466-5085-7800-7614A1DEFC70}"/>
          </ac:spMkLst>
        </pc:spChg>
        <pc:spChg chg="del mod">
          <ac:chgData name="Thomas 'Tom' Martens" userId="35ccf0d4-9e71-4d15-bebb-7c78661c64b3" providerId="ADAL" clId="{35AF40F9-614C-B047-BF54-38D7BADE2CF6}" dt="2025-04-10T14:05:51.490" v="614" actId="478"/>
          <ac:spMkLst>
            <pc:docMk/>
            <pc:sldMk cId="816994494" sldId="2147479221"/>
            <ac:spMk id="67" creationId="{A27ED1EF-0E25-D083-1E97-BD2063F8FB11}"/>
          </ac:spMkLst>
        </pc:spChg>
        <pc:spChg chg="mod topLvl">
          <ac:chgData name="Thomas 'Tom' Martens" userId="35ccf0d4-9e71-4d15-bebb-7c78661c64b3" providerId="ADAL" clId="{35AF40F9-614C-B047-BF54-38D7BADE2CF6}" dt="2025-04-10T12:43:07.559" v="375" actId="165"/>
          <ac:spMkLst>
            <pc:docMk/>
            <pc:sldMk cId="816994494" sldId="2147479221"/>
            <ac:spMk id="73" creationId="{1E30159E-C790-A1C4-A4B0-440690197E40}"/>
          </ac:spMkLst>
        </pc:spChg>
        <pc:spChg chg="mod">
          <ac:chgData name="Thomas 'Tom' Martens" userId="35ccf0d4-9e71-4d15-bebb-7c78661c64b3" providerId="ADAL" clId="{35AF40F9-614C-B047-BF54-38D7BADE2CF6}" dt="2025-04-10T12:42:32.349" v="373"/>
          <ac:spMkLst>
            <pc:docMk/>
            <pc:sldMk cId="816994494" sldId="2147479221"/>
            <ac:spMk id="90" creationId="{9CC725C4-B4D6-E1ED-DED7-E757A44F7832}"/>
          </ac:spMkLst>
        </pc:spChg>
        <pc:spChg chg="mod">
          <ac:chgData name="Thomas 'Tom' Martens" userId="35ccf0d4-9e71-4d15-bebb-7c78661c64b3" providerId="ADAL" clId="{35AF40F9-614C-B047-BF54-38D7BADE2CF6}" dt="2025-04-10T12:42:32.349" v="373"/>
          <ac:spMkLst>
            <pc:docMk/>
            <pc:sldMk cId="816994494" sldId="2147479221"/>
            <ac:spMk id="91" creationId="{FE833FCE-14E6-9ACC-A73E-D2E8E07D42B1}"/>
          </ac:spMkLst>
        </pc:spChg>
        <pc:spChg chg="mod">
          <ac:chgData name="Thomas 'Tom' Martens" userId="35ccf0d4-9e71-4d15-bebb-7c78661c64b3" providerId="ADAL" clId="{35AF40F9-614C-B047-BF54-38D7BADE2CF6}" dt="2025-04-10T12:42:32.349" v="373"/>
          <ac:spMkLst>
            <pc:docMk/>
            <pc:sldMk cId="816994494" sldId="2147479221"/>
            <ac:spMk id="96" creationId="{676BE4CB-24E2-418E-6549-98CA9ED372F9}"/>
          </ac:spMkLst>
        </pc:spChg>
        <pc:spChg chg="mod">
          <ac:chgData name="Thomas 'Tom' Martens" userId="35ccf0d4-9e71-4d15-bebb-7c78661c64b3" providerId="ADAL" clId="{35AF40F9-614C-B047-BF54-38D7BADE2CF6}" dt="2025-04-10T12:42:32.349" v="373"/>
          <ac:spMkLst>
            <pc:docMk/>
            <pc:sldMk cId="816994494" sldId="2147479221"/>
            <ac:spMk id="97" creationId="{AE263E4C-D842-3606-4853-CCC52AB282F3}"/>
          </ac:spMkLst>
        </pc:spChg>
        <pc:spChg chg="add mod">
          <ac:chgData name="Thomas 'Tom' Martens" userId="35ccf0d4-9e71-4d15-bebb-7c78661c64b3" providerId="ADAL" clId="{35AF40F9-614C-B047-BF54-38D7BADE2CF6}" dt="2025-04-10T12:50:56.501" v="505" actId="404"/>
          <ac:spMkLst>
            <pc:docMk/>
            <pc:sldMk cId="816994494" sldId="2147479221"/>
            <ac:spMk id="100" creationId="{C870D1DE-4D67-4456-BBF4-F282E61292E3}"/>
          </ac:spMkLst>
        </pc:spChg>
        <pc:spChg chg="add del mod">
          <ac:chgData name="Thomas 'Tom' Martens" userId="35ccf0d4-9e71-4d15-bebb-7c78661c64b3" providerId="ADAL" clId="{35AF40F9-614C-B047-BF54-38D7BADE2CF6}" dt="2025-04-10T12:46:43.980" v="409" actId="478"/>
          <ac:spMkLst>
            <pc:docMk/>
            <pc:sldMk cId="816994494" sldId="2147479221"/>
            <ac:spMk id="101" creationId="{B11F449B-465E-BCA4-9287-5F99C8A0BF10}"/>
          </ac:spMkLst>
        </pc:spChg>
        <pc:spChg chg="add mod">
          <ac:chgData name="Thomas 'Tom' Martens" userId="35ccf0d4-9e71-4d15-bebb-7c78661c64b3" providerId="ADAL" clId="{35AF40F9-614C-B047-BF54-38D7BADE2CF6}" dt="2025-04-10T14:27:36.397" v="891" actId="20577"/>
          <ac:spMkLst>
            <pc:docMk/>
            <pc:sldMk cId="816994494" sldId="2147479221"/>
            <ac:spMk id="103" creationId="{1C79206E-9506-69DF-753A-D05906418CC2}"/>
          </ac:spMkLst>
        </pc:spChg>
        <pc:grpChg chg="add del mod">
          <ac:chgData name="Thomas 'Tom' Martens" userId="35ccf0d4-9e71-4d15-bebb-7c78661c64b3" providerId="ADAL" clId="{35AF40F9-614C-B047-BF54-38D7BADE2CF6}" dt="2025-04-10T12:48:46.534" v="421" actId="165"/>
          <ac:grpSpMkLst>
            <pc:docMk/>
            <pc:sldMk cId="816994494" sldId="2147479221"/>
            <ac:grpSpMk id="3" creationId="{2DB35D0C-1360-4B2F-8073-DA1233DD4979}"/>
          </ac:grpSpMkLst>
        </pc:grpChg>
        <pc:grpChg chg="add del mod">
          <ac:chgData name="Thomas 'Tom' Martens" userId="35ccf0d4-9e71-4d15-bebb-7c78661c64b3" providerId="ADAL" clId="{35AF40F9-614C-B047-BF54-38D7BADE2CF6}" dt="2025-04-10T14:05:55.316" v="615" actId="478"/>
          <ac:grpSpMkLst>
            <pc:docMk/>
            <pc:sldMk cId="816994494" sldId="2147479221"/>
            <ac:grpSpMk id="24" creationId="{ADDE393B-3C17-331C-BDF4-EC369925F8F2}"/>
          </ac:grpSpMkLst>
        </pc:grpChg>
        <pc:grpChg chg="mod">
          <ac:chgData name="Thomas 'Tom' Martens" userId="35ccf0d4-9e71-4d15-bebb-7c78661c64b3" providerId="ADAL" clId="{35AF40F9-614C-B047-BF54-38D7BADE2CF6}" dt="2025-04-10T12:42:39.733" v="374" actId="1076"/>
          <ac:grpSpMkLst>
            <pc:docMk/>
            <pc:sldMk cId="816994494" sldId="2147479221"/>
            <ac:grpSpMk id="41" creationId="{A9785D58-4E6C-20E0-9D05-35A92AD58AD8}"/>
          </ac:grpSpMkLst>
        </pc:grpChg>
        <pc:grpChg chg="del">
          <ac:chgData name="Thomas 'Tom' Martens" userId="35ccf0d4-9e71-4d15-bebb-7c78661c64b3" providerId="ADAL" clId="{35AF40F9-614C-B047-BF54-38D7BADE2CF6}" dt="2025-04-10T12:43:57.391" v="380" actId="478"/>
          <ac:grpSpMkLst>
            <pc:docMk/>
            <pc:sldMk cId="816994494" sldId="2147479221"/>
            <ac:grpSpMk id="49" creationId="{F3DB7817-079C-D24A-EB40-BDA42BC093D2}"/>
          </ac:grpSpMkLst>
        </pc:grpChg>
        <pc:grpChg chg="del">
          <ac:chgData name="Thomas 'Tom' Martens" userId="35ccf0d4-9e71-4d15-bebb-7c78661c64b3" providerId="ADAL" clId="{35AF40F9-614C-B047-BF54-38D7BADE2CF6}" dt="2025-04-10T12:43:57.391" v="380" actId="478"/>
          <ac:grpSpMkLst>
            <pc:docMk/>
            <pc:sldMk cId="816994494" sldId="2147479221"/>
            <ac:grpSpMk id="50" creationId="{38BE7259-DCE0-3E04-F2C9-86976E9AF159}"/>
          </ac:grpSpMkLst>
        </pc:grpChg>
        <pc:grpChg chg="del">
          <ac:chgData name="Thomas 'Tom' Martens" userId="35ccf0d4-9e71-4d15-bebb-7c78661c64b3" providerId="ADAL" clId="{35AF40F9-614C-B047-BF54-38D7BADE2CF6}" dt="2025-04-10T12:44:01.437" v="381" actId="478"/>
          <ac:grpSpMkLst>
            <pc:docMk/>
            <pc:sldMk cId="816994494" sldId="2147479221"/>
            <ac:grpSpMk id="51" creationId="{4A6DECAE-30B4-EFD3-4F06-6891456170A0}"/>
          </ac:grpSpMkLst>
        </pc:grpChg>
        <pc:grpChg chg="del">
          <ac:chgData name="Thomas 'Tom' Martens" userId="35ccf0d4-9e71-4d15-bebb-7c78661c64b3" providerId="ADAL" clId="{35AF40F9-614C-B047-BF54-38D7BADE2CF6}" dt="2025-04-10T12:43:57.391" v="380" actId="478"/>
          <ac:grpSpMkLst>
            <pc:docMk/>
            <pc:sldMk cId="816994494" sldId="2147479221"/>
            <ac:grpSpMk id="52" creationId="{A73DDE73-1084-8BEB-FE95-4FB1AFF3311A}"/>
          </ac:grpSpMkLst>
        </pc:grpChg>
        <pc:grpChg chg="add del mod">
          <ac:chgData name="Thomas 'Tom' Martens" userId="35ccf0d4-9e71-4d15-bebb-7c78661c64b3" providerId="ADAL" clId="{35AF40F9-614C-B047-BF54-38D7BADE2CF6}" dt="2025-04-10T14:05:55.316" v="615" actId="478"/>
          <ac:grpSpMkLst>
            <pc:docMk/>
            <pc:sldMk cId="816994494" sldId="2147479221"/>
            <ac:grpSpMk id="99" creationId="{0C025E6B-E425-B6D5-3EA3-539E0FA3D437}"/>
          </ac:grpSpMkLst>
        </pc:grpChg>
        <pc:picChg chg="del">
          <ac:chgData name="Thomas 'Tom' Martens" userId="35ccf0d4-9e71-4d15-bebb-7c78661c64b3" providerId="ADAL" clId="{35AF40F9-614C-B047-BF54-38D7BADE2CF6}" dt="2025-04-10T12:41:44.601" v="368" actId="478"/>
          <ac:picMkLst>
            <pc:docMk/>
            <pc:sldMk cId="816994494" sldId="2147479221"/>
            <ac:picMk id="4" creationId="{7D28EEBA-EEC3-A39E-0750-D06250A44321}"/>
          </ac:picMkLst>
        </pc:picChg>
        <pc:picChg chg="del">
          <ac:chgData name="Thomas 'Tom' Martens" userId="35ccf0d4-9e71-4d15-bebb-7c78661c64b3" providerId="ADAL" clId="{35AF40F9-614C-B047-BF54-38D7BADE2CF6}" dt="2025-04-10T12:41:44.601" v="368" actId="478"/>
          <ac:picMkLst>
            <pc:docMk/>
            <pc:sldMk cId="816994494" sldId="2147479221"/>
            <ac:picMk id="10" creationId="{6935BCE6-6D05-AC10-BF12-052A67F19876}"/>
          </ac:picMkLst>
        </pc:picChg>
        <pc:picChg chg="del">
          <ac:chgData name="Thomas 'Tom' Martens" userId="35ccf0d4-9e71-4d15-bebb-7c78661c64b3" providerId="ADAL" clId="{35AF40F9-614C-B047-BF54-38D7BADE2CF6}" dt="2025-04-10T12:41:44.601" v="368" actId="478"/>
          <ac:picMkLst>
            <pc:docMk/>
            <pc:sldMk cId="816994494" sldId="2147479221"/>
            <ac:picMk id="11" creationId="{C64C150F-C3C1-21FB-A6D1-F189CFE8B5AC}"/>
          </ac:picMkLst>
        </pc:picChg>
        <pc:picChg chg="del">
          <ac:chgData name="Thomas 'Tom' Martens" userId="35ccf0d4-9e71-4d15-bebb-7c78661c64b3" providerId="ADAL" clId="{35AF40F9-614C-B047-BF54-38D7BADE2CF6}" dt="2025-04-10T12:41:44.601" v="368" actId="478"/>
          <ac:picMkLst>
            <pc:docMk/>
            <pc:sldMk cId="816994494" sldId="2147479221"/>
            <ac:picMk id="12" creationId="{9D12481C-EE26-DD70-7A0D-938820F857CD}"/>
          </ac:picMkLst>
        </pc:picChg>
        <pc:picChg chg="del">
          <ac:chgData name="Thomas 'Tom' Martens" userId="35ccf0d4-9e71-4d15-bebb-7c78661c64b3" providerId="ADAL" clId="{35AF40F9-614C-B047-BF54-38D7BADE2CF6}" dt="2025-04-10T12:41:44.601" v="368" actId="478"/>
          <ac:picMkLst>
            <pc:docMk/>
            <pc:sldMk cId="816994494" sldId="2147479221"/>
            <ac:picMk id="16" creationId="{A1650010-211F-F408-EE9A-152C6FCA908E}"/>
          </ac:picMkLst>
        </pc:picChg>
        <pc:picChg chg="mod topLvl">
          <ac:chgData name="Thomas 'Tom' Martens" userId="35ccf0d4-9e71-4d15-bebb-7c78661c64b3" providerId="ADAL" clId="{35AF40F9-614C-B047-BF54-38D7BADE2CF6}" dt="2025-04-10T12:50:10.423" v="462" actId="1035"/>
          <ac:picMkLst>
            <pc:docMk/>
            <pc:sldMk cId="816994494" sldId="2147479221"/>
            <ac:picMk id="19" creationId="{6DAB1F8C-1A03-7E9B-233F-FBE0CC330B37}"/>
          </ac:picMkLst>
        </pc:picChg>
        <pc:picChg chg="mod topLvl">
          <ac:chgData name="Thomas 'Tom' Martens" userId="35ccf0d4-9e71-4d15-bebb-7c78661c64b3" providerId="ADAL" clId="{35AF40F9-614C-B047-BF54-38D7BADE2CF6}" dt="2025-04-10T12:53:11.734" v="530" actId="554"/>
          <ac:picMkLst>
            <pc:docMk/>
            <pc:sldMk cId="816994494" sldId="2147479221"/>
            <ac:picMk id="21" creationId="{08979479-283B-2871-0E5A-19FF5A719BF8}"/>
          </ac:picMkLst>
        </pc:picChg>
        <pc:picChg chg="del">
          <ac:chgData name="Thomas 'Tom' Martens" userId="35ccf0d4-9e71-4d15-bebb-7c78661c64b3" providerId="ADAL" clId="{35AF40F9-614C-B047-BF54-38D7BADE2CF6}" dt="2025-04-10T12:41:44.601" v="368" actId="478"/>
          <ac:picMkLst>
            <pc:docMk/>
            <pc:sldMk cId="816994494" sldId="2147479221"/>
            <ac:picMk id="22" creationId="{5D93879B-165E-B416-926E-B823713A3666}"/>
          </ac:picMkLst>
        </pc:picChg>
        <pc:picChg chg="del">
          <ac:chgData name="Thomas 'Tom' Martens" userId="35ccf0d4-9e71-4d15-bebb-7c78661c64b3" providerId="ADAL" clId="{35AF40F9-614C-B047-BF54-38D7BADE2CF6}" dt="2025-04-10T12:41:44.601" v="368" actId="478"/>
          <ac:picMkLst>
            <pc:docMk/>
            <pc:sldMk cId="816994494" sldId="2147479221"/>
            <ac:picMk id="23" creationId="{DC6AAB54-8AB3-1519-8081-C2D4924CEB75}"/>
          </ac:picMkLst>
        </pc:picChg>
        <pc:picChg chg="mod">
          <ac:chgData name="Thomas 'Tom' Martens" userId="35ccf0d4-9e71-4d15-bebb-7c78661c64b3" providerId="ADAL" clId="{35AF40F9-614C-B047-BF54-38D7BADE2CF6}" dt="2025-04-10T12:41:15.195" v="364"/>
          <ac:picMkLst>
            <pc:docMk/>
            <pc:sldMk cId="816994494" sldId="2147479221"/>
            <ac:picMk id="29" creationId="{16919A0A-3690-B214-070B-85DDCB4563C2}"/>
          </ac:picMkLst>
        </pc:picChg>
        <pc:picChg chg="mod">
          <ac:chgData name="Thomas 'Tom' Martens" userId="35ccf0d4-9e71-4d15-bebb-7c78661c64b3" providerId="ADAL" clId="{35AF40F9-614C-B047-BF54-38D7BADE2CF6}" dt="2025-04-10T12:41:15.195" v="364"/>
          <ac:picMkLst>
            <pc:docMk/>
            <pc:sldMk cId="816994494" sldId="2147479221"/>
            <ac:picMk id="33" creationId="{F7EAB2AD-BB72-F117-9560-D23E723A404C}"/>
          </ac:picMkLst>
        </pc:picChg>
        <pc:picChg chg="add mod">
          <ac:chgData name="Thomas 'Tom' Martens" userId="35ccf0d4-9e71-4d15-bebb-7c78661c64b3" providerId="ADAL" clId="{35AF40F9-614C-B047-BF54-38D7BADE2CF6}" dt="2025-04-10T12:53:11.734" v="530" actId="554"/>
          <ac:picMkLst>
            <pc:docMk/>
            <pc:sldMk cId="816994494" sldId="2147479221"/>
            <ac:picMk id="36" creationId="{81E48F9E-85DF-9A09-4BDA-2022D86A1960}"/>
          </ac:picMkLst>
        </pc:picChg>
        <pc:picChg chg="add mod">
          <ac:chgData name="Thomas 'Tom' Martens" userId="35ccf0d4-9e71-4d15-bebb-7c78661c64b3" providerId="ADAL" clId="{35AF40F9-614C-B047-BF54-38D7BADE2CF6}" dt="2025-04-10T12:53:35.887" v="532" actId="1076"/>
          <ac:picMkLst>
            <pc:docMk/>
            <pc:sldMk cId="816994494" sldId="2147479221"/>
            <ac:picMk id="37" creationId="{CE001A70-27D0-D66A-3065-995ADCB32336}"/>
          </ac:picMkLst>
        </pc:picChg>
        <pc:picChg chg="add del mod">
          <ac:chgData name="Thomas 'Tom' Martens" userId="35ccf0d4-9e71-4d15-bebb-7c78661c64b3" providerId="ADAL" clId="{35AF40F9-614C-B047-BF54-38D7BADE2CF6}" dt="2025-04-10T12:42:20.597" v="372" actId="478"/>
          <ac:picMkLst>
            <pc:docMk/>
            <pc:sldMk cId="816994494" sldId="2147479221"/>
            <ac:picMk id="40" creationId="{487B5144-F6C5-540E-E090-8C0DD377D2FE}"/>
          </ac:picMkLst>
        </pc:picChg>
        <pc:picChg chg="add mod">
          <ac:chgData name="Thomas 'Tom' Martens" userId="35ccf0d4-9e71-4d15-bebb-7c78661c64b3" providerId="ADAL" clId="{35AF40F9-614C-B047-BF54-38D7BADE2CF6}" dt="2025-04-10T12:50:24.283" v="485" actId="1036"/>
          <ac:picMkLst>
            <pc:docMk/>
            <pc:sldMk cId="816994494" sldId="2147479221"/>
            <ac:picMk id="102" creationId="{FDB0B2DE-89E3-75ED-5BB3-EDEA41EDB966}"/>
          </ac:picMkLst>
        </pc:picChg>
        <pc:picChg chg="add mod">
          <ac:chgData name="Thomas 'Tom' Martens" userId="35ccf0d4-9e71-4d15-bebb-7c78661c64b3" providerId="ADAL" clId="{35AF40F9-614C-B047-BF54-38D7BADE2CF6}" dt="2025-04-10T14:04:07.967" v="536" actId="1076"/>
          <ac:picMkLst>
            <pc:docMk/>
            <pc:sldMk cId="816994494" sldId="2147479221"/>
            <ac:picMk id="104" creationId="{3B9870C0-E9ED-588C-3869-5A2FAF6947EC}"/>
          </ac:picMkLst>
        </pc:picChg>
        <pc:cxnChg chg="mod">
          <ac:chgData name="Thomas 'Tom' Martens" userId="35ccf0d4-9e71-4d15-bebb-7c78661c64b3" providerId="ADAL" clId="{35AF40F9-614C-B047-BF54-38D7BADE2CF6}" dt="2025-04-10T12:43:57.391" v="380" actId="478"/>
          <ac:cxnSpMkLst>
            <pc:docMk/>
            <pc:sldMk cId="816994494" sldId="2147479221"/>
            <ac:cxnSpMk id="89" creationId="{81513EF3-2CFA-3000-9620-B37EB3E506B6}"/>
          </ac:cxnSpMkLst>
        </pc:cxnChg>
        <pc:cxnChg chg="mod">
          <ac:chgData name="Thomas 'Tom' Martens" userId="35ccf0d4-9e71-4d15-bebb-7c78661c64b3" providerId="ADAL" clId="{35AF40F9-614C-B047-BF54-38D7BADE2CF6}" dt="2025-04-10T12:43:57.391" v="380" actId="478"/>
          <ac:cxnSpMkLst>
            <pc:docMk/>
            <pc:sldMk cId="816994494" sldId="2147479221"/>
            <ac:cxnSpMk id="95" creationId="{54B6DF7D-8F68-2EE9-AC92-FED29D74BB61}"/>
          </ac:cxnSpMkLst>
        </pc:cxnChg>
      </pc:sldChg>
      <pc:sldChg chg="add del">
        <pc:chgData name="Thomas 'Tom' Martens" userId="35ccf0d4-9e71-4d15-bebb-7c78661c64b3" providerId="ADAL" clId="{35AF40F9-614C-B047-BF54-38D7BADE2CF6}" dt="2025-04-10T15:05:01.667" v="1508" actId="2696"/>
        <pc:sldMkLst>
          <pc:docMk/>
          <pc:sldMk cId="3675131977" sldId="2147479222"/>
        </pc:sldMkLst>
      </pc:sldChg>
      <pc:sldChg chg="add del">
        <pc:chgData name="Thomas 'Tom' Martens" userId="35ccf0d4-9e71-4d15-bebb-7c78661c64b3" providerId="ADAL" clId="{35AF40F9-614C-B047-BF54-38D7BADE2CF6}" dt="2025-04-10T15:05:07.799" v="1509" actId="2696"/>
        <pc:sldMkLst>
          <pc:docMk/>
          <pc:sldMk cId="3688288368" sldId="2147479223"/>
        </pc:sldMkLst>
      </pc:sldChg>
      <pc:sldChg chg="modSp add mod">
        <pc:chgData name="Thomas 'Tom' Martens" userId="35ccf0d4-9e71-4d15-bebb-7c78661c64b3" providerId="ADAL" clId="{35AF40F9-614C-B047-BF54-38D7BADE2CF6}" dt="2025-04-10T15:04:33.661" v="1501" actId="20577"/>
        <pc:sldMkLst>
          <pc:docMk/>
          <pc:sldMk cId="270844735" sldId="2147479224"/>
        </pc:sldMkLst>
        <pc:spChg chg="mod">
          <ac:chgData name="Thomas 'Tom' Martens" userId="35ccf0d4-9e71-4d15-bebb-7c78661c64b3" providerId="ADAL" clId="{35AF40F9-614C-B047-BF54-38D7BADE2CF6}" dt="2025-04-10T14:22:35.636" v="795" actId="242"/>
          <ac:spMkLst>
            <pc:docMk/>
            <pc:sldMk cId="270844735" sldId="2147479224"/>
            <ac:spMk id="2" creationId="{40EFAA9D-CCC1-604A-D3F4-A2B07637582E}"/>
          </ac:spMkLst>
        </pc:spChg>
        <pc:spChg chg="mod">
          <ac:chgData name="Thomas 'Tom' Martens" userId="35ccf0d4-9e71-4d15-bebb-7c78661c64b3" providerId="ADAL" clId="{35AF40F9-614C-B047-BF54-38D7BADE2CF6}" dt="2025-04-10T15:04:33.661" v="1501" actId="20577"/>
          <ac:spMkLst>
            <pc:docMk/>
            <pc:sldMk cId="270844735" sldId="2147479224"/>
            <ac:spMk id="42" creationId="{39CD7D28-709D-BF97-7B9A-0595D6D5D21B}"/>
          </ac:spMkLst>
        </pc:spChg>
        <pc:spChg chg="mod">
          <ac:chgData name="Thomas 'Tom' Martens" userId="35ccf0d4-9e71-4d15-bebb-7c78661c64b3" providerId="ADAL" clId="{35AF40F9-614C-B047-BF54-38D7BADE2CF6}" dt="2025-04-10T14:27:48.749" v="897" actId="20577"/>
          <ac:spMkLst>
            <pc:docMk/>
            <pc:sldMk cId="270844735" sldId="2147479224"/>
            <ac:spMk id="103" creationId="{8E09C9AE-ED8C-8802-0F06-7C3FF122B0D8}"/>
          </ac:spMkLst>
        </pc:spChg>
      </pc:sldChg>
      <pc:sldChg chg="addSp modSp add mod modAnim">
        <pc:chgData name="Thomas 'Tom' Martens" userId="35ccf0d4-9e71-4d15-bebb-7c78661c64b3" providerId="ADAL" clId="{35AF40F9-614C-B047-BF54-38D7BADE2CF6}" dt="2025-04-10T15:04:42.962" v="1505" actId="20577"/>
        <pc:sldMkLst>
          <pc:docMk/>
          <pc:sldMk cId="475016307" sldId="2147479225"/>
        </pc:sldMkLst>
        <pc:spChg chg="mod">
          <ac:chgData name="Thomas 'Tom' Martens" userId="35ccf0d4-9e71-4d15-bebb-7c78661c64b3" providerId="ADAL" clId="{35AF40F9-614C-B047-BF54-38D7BADE2CF6}" dt="2025-04-10T14:23:05.190" v="797" actId="242"/>
          <ac:spMkLst>
            <pc:docMk/>
            <pc:sldMk cId="475016307" sldId="2147479225"/>
            <ac:spMk id="2" creationId="{4F9BFB4F-7733-369C-53AD-AEF36B13737D}"/>
          </ac:spMkLst>
        </pc:spChg>
        <pc:spChg chg="add mod">
          <ac:chgData name="Thomas 'Tom' Martens" userId="35ccf0d4-9e71-4d15-bebb-7c78661c64b3" providerId="ADAL" clId="{35AF40F9-614C-B047-BF54-38D7BADE2CF6}" dt="2025-04-10T14:28:09.484" v="913" actId="20577"/>
          <ac:spMkLst>
            <pc:docMk/>
            <pc:sldMk cId="475016307" sldId="2147479225"/>
            <ac:spMk id="3" creationId="{C8DC119E-77B7-D1F2-3561-F7BCD2906402}"/>
          </ac:spMkLst>
        </pc:spChg>
        <pc:spChg chg="mod">
          <ac:chgData name="Thomas 'Tom' Martens" userId="35ccf0d4-9e71-4d15-bebb-7c78661c64b3" providerId="ADAL" clId="{35AF40F9-614C-B047-BF54-38D7BADE2CF6}" dt="2025-04-10T14:20:04.178" v="751" actId="20577"/>
          <ac:spMkLst>
            <pc:docMk/>
            <pc:sldMk cId="475016307" sldId="2147479225"/>
            <ac:spMk id="13" creationId="{EF8BE2C7-7AE3-464A-DDE0-BD555C4A7114}"/>
          </ac:spMkLst>
        </pc:spChg>
        <pc:spChg chg="mod">
          <ac:chgData name="Thomas 'Tom' Martens" userId="35ccf0d4-9e71-4d15-bebb-7c78661c64b3" providerId="ADAL" clId="{35AF40F9-614C-B047-BF54-38D7BADE2CF6}" dt="2025-04-10T14:24:51.067" v="839" actId="404"/>
          <ac:spMkLst>
            <pc:docMk/>
            <pc:sldMk cId="475016307" sldId="2147479225"/>
            <ac:spMk id="18" creationId="{7186C411-8CFD-02AA-F43B-E20D0806B888}"/>
          </ac:spMkLst>
        </pc:spChg>
        <pc:spChg chg="mod">
          <ac:chgData name="Thomas 'Tom' Martens" userId="35ccf0d4-9e71-4d15-bebb-7c78661c64b3" providerId="ADAL" clId="{35AF40F9-614C-B047-BF54-38D7BADE2CF6}" dt="2025-04-10T15:04:42.962" v="1505" actId="20577"/>
          <ac:spMkLst>
            <pc:docMk/>
            <pc:sldMk cId="475016307" sldId="2147479225"/>
            <ac:spMk id="42" creationId="{8FE7A1BD-93EE-DA7A-A839-EDF46F76963B}"/>
          </ac:spMkLst>
        </pc:spChg>
        <pc:spChg chg="mod">
          <ac:chgData name="Thomas 'Tom' Martens" userId="35ccf0d4-9e71-4d15-bebb-7c78661c64b3" providerId="ADAL" clId="{35AF40F9-614C-B047-BF54-38D7BADE2CF6}" dt="2025-04-10T14:12:12.906" v="707" actId="14100"/>
          <ac:spMkLst>
            <pc:docMk/>
            <pc:sldMk cId="475016307" sldId="2147479225"/>
            <ac:spMk id="100" creationId="{C0754DB2-3701-C3C3-CF60-7032C1DFDF4A}"/>
          </ac:spMkLst>
        </pc:spChg>
        <pc:spChg chg="mod">
          <ac:chgData name="Thomas 'Tom' Martens" userId="35ccf0d4-9e71-4d15-bebb-7c78661c64b3" providerId="ADAL" clId="{35AF40F9-614C-B047-BF54-38D7BADE2CF6}" dt="2025-04-10T14:27:59.670" v="903" actId="20577"/>
          <ac:spMkLst>
            <pc:docMk/>
            <pc:sldMk cId="475016307" sldId="2147479225"/>
            <ac:spMk id="103" creationId="{EABFD0F6-B899-0947-B83F-DDB39F2CE119}"/>
          </ac:spMkLst>
        </pc:spChg>
        <pc:picChg chg="add mod">
          <ac:chgData name="Thomas 'Tom' Martens" userId="35ccf0d4-9e71-4d15-bebb-7c78661c64b3" providerId="ADAL" clId="{35AF40F9-614C-B047-BF54-38D7BADE2CF6}" dt="2025-04-10T14:10:38.108" v="685" actId="1076"/>
          <ac:picMkLst>
            <pc:docMk/>
            <pc:sldMk cId="475016307" sldId="2147479225"/>
            <ac:picMk id="4" creationId="{BBABDCDB-9774-864D-EF83-32AE70B46343}"/>
          </ac:picMkLst>
        </pc:picChg>
        <pc:picChg chg="add mod">
          <ac:chgData name="Thomas 'Tom' Martens" userId="35ccf0d4-9e71-4d15-bebb-7c78661c64b3" providerId="ADAL" clId="{35AF40F9-614C-B047-BF54-38D7BADE2CF6}" dt="2025-04-10T14:10:38.108" v="685" actId="1076"/>
          <ac:picMkLst>
            <pc:docMk/>
            <pc:sldMk cId="475016307" sldId="2147479225"/>
            <ac:picMk id="5" creationId="{DD9A351C-49FD-F8BE-B716-0648F2E01853}"/>
          </ac:picMkLst>
        </pc:picChg>
        <pc:picChg chg="add mod">
          <ac:chgData name="Thomas 'Tom' Martens" userId="35ccf0d4-9e71-4d15-bebb-7c78661c64b3" providerId="ADAL" clId="{35AF40F9-614C-B047-BF54-38D7BADE2CF6}" dt="2025-04-10T14:10:38.108" v="685" actId="1076"/>
          <ac:picMkLst>
            <pc:docMk/>
            <pc:sldMk cId="475016307" sldId="2147479225"/>
            <ac:picMk id="6" creationId="{31D554E7-FC31-7A46-1B68-33826BBEBF5C}"/>
          </ac:picMkLst>
        </pc:picChg>
        <pc:picChg chg="add mod">
          <ac:chgData name="Thomas 'Tom' Martens" userId="35ccf0d4-9e71-4d15-bebb-7c78661c64b3" providerId="ADAL" clId="{35AF40F9-614C-B047-BF54-38D7BADE2CF6}" dt="2025-04-10T14:11:19.328" v="692" actId="1076"/>
          <ac:picMkLst>
            <pc:docMk/>
            <pc:sldMk cId="475016307" sldId="2147479225"/>
            <ac:picMk id="7" creationId="{17B0BF0F-D06C-F800-D220-50F1B623AAD6}"/>
          </ac:picMkLst>
        </pc:picChg>
        <pc:picChg chg="mod">
          <ac:chgData name="Thomas 'Tom' Martens" userId="35ccf0d4-9e71-4d15-bebb-7c78661c64b3" providerId="ADAL" clId="{35AF40F9-614C-B047-BF54-38D7BADE2CF6}" dt="2025-04-10T14:10:07.079" v="682" actId="1035"/>
          <ac:picMkLst>
            <pc:docMk/>
            <pc:sldMk cId="475016307" sldId="2147479225"/>
            <ac:picMk id="21" creationId="{A5620D16-AA2E-B9F7-826D-B246C6510924}"/>
          </ac:picMkLst>
        </pc:picChg>
        <pc:picChg chg="mod">
          <ac:chgData name="Thomas 'Tom' Martens" userId="35ccf0d4-9e71-4d15-bebb-7c78661c64b3" providerId="ADAL" clId="{35AF40F9-614C-B047-BF54-38D7BADE2CF6}" dt="2025-04-10T14:10:07.079" v="682" actId="1035"/>
          <ac:picMkLst>
            <pc:docMk/>
            <pc:sldMk cId="475016307" sldId="2147479225"/>
            <ac:picMk id="36" creationId="{2F0502EE-283D-43EF-5F51-2A2E844C1BFB}"/>
          </ac:picMkLst>
        </pc:picChg>
        <pc:picChg chg="mod">
          <ac:chgData name="Thomas 'Tom' Martens" userId="35ccf0d4-9e71-4d15-bebb-7c78661c64b3" providerId="ADAL" clId="{35AF40F9-614C-B047-BF54-38D7BADE2CF6}" dt="2025-04-10T14:11:10" v="690" actId="1076"/>
          <ac:picMkLst>
            <pc:docMk/>
            <pc:sldMk cId="475016307" sldId="2147479225"/>
            <ac:picMk id="37" creationId="{F647A9AD-A5E4-609E-048A-21BE26B6ADA8}"/>
          </ac:picMkLst>
        </pc:picChg>
        <pc:picChg chg="mod">
          <ac:chgData name="Thomas 'Tom' Martens" userId="35ccf0d4-9e71-4d15-bebb-7c78661c64b3" providerId="ADAL" clId="{35AF40F9-614C-B047-BF54-38D7BADE2CF6}" dt="2025-04-10T14:10:07.079" v="682" actId="1035"/>
          <ac:picMkLst>
            <pc:docMk/>
            <pc:sldMk cId="475016307" sldId="2147479225"/>
            <ac:picMk id="104" creationId="{F1254B2E-E701-8C8E-B2C6-E3715B05C03D}"/>
          </ac:picMkLst>
        </pc:picChg>
      </pc:sldChg>
      <pc:sldChg chg="addSp modSp add mod">
        <pc:chgData name="Thomas 'Tom' Martens" userId="35ccf0d4-9e71-4d15-bebb-7c78661c64b3" providerId="ADAL" clId="{35AF40F9-614C-B047-BF54-38D7BADE2CF6}" dt="2025-04-10T15:07:23.181" v="1670" actId="242"/>
        <pc:sldMkLst>
          <pc:docMk/>
          <pc:sldMk cId="2180729638" sldId="2147479226"/>
        </pc:sldMkLst>
        <pc:spChg chg="mod">
          <ac:chgData name="Thomas 'Tom' Martens" userId="35ccf0d4-9e71-4d15-bebb-7c78661c64b3" providerId="ADAL" clId="{35AF40F9-614C-B047-BF54-38D7BADE2CF6}" dt="2025-04-10T15:07:23.181" v="1670" actId="242"/>
          <ac:spMkLst>
            <pc:docMk/>
            <pc:sldMk cId="2180729638" sldId="2147479226"/>
            <ac:spMk id="2" creationId="{00895EAB-B7DA-03D1-3307-FAE5F15A4BF4}"/>
          </ac:spMkLst>
        </pc:spChg>
        <pc:spChg chg="mod">
          <ac:chgData name="Thomas 'Tom' Martens" userId="35ccf0d4-9e71-4d15-bebb-7c78661c64b3" providerId="ADAL" clId="{35AF40F9-614C-B047-BF54-38D7BADE2CF6}" dt="2025-04-10T14:28:35.299" v="931" actId="20577"/>
          <ac:spMkLst>
            <pc:docMk/>
            <pc:sldMk cId="2180729638" sldId="2147479226"/>
            <ac:spMk id="3" creationId="{599591B2-576F-5A87-7C13-1AFE12871D09}"/>
          </ac:spMkLst>
        </pc:spChg>
        <pc:spChg chg="mod">
          <ac:chgData name="Thomas 'Tom' Martens" userId="35ccf0d4-9e71-4d15-bebb-7c78661c64b3" providerId="ADAL" clId="{35AF40F9-614C-B047-BF54-38D7BADE2CF6}" dt="2025-04-10T15:07:08.753" v="1669" actId="20577"/>
          <ac:spMkLst>
            <pc:docMk/>
            <pc:sldMk cId="2180729638" sldId="2147479226"/>
            <ac:spMk id="13" creationId="{08D403BD-8CE0-1827-F7B6-AE75300616A2}"/>
          </ac:spMkLst>
        </pc:spChg>
        <pc:spChg chg="mod">
          <ac:chgData name="Thomas 'Tom' Martens" userId="35ccf0d4-9e71-4d15-bebb-7c78661c64b3" providerId="ADAL" clId="{35AF40F9-614C-B047-BF54-38D7BADE2CF6}" dt="2025-04-10T15:02:04.204" v="1361" actId="20577"/>
          <ac:spMkLst>
            <pc:docMk/>
            <pc:sldMk cId="2180729638" sldId="2147479226"/>
            <ac:spMk id="18" creationId="{423E8C7A-6B71-9761-DCC4-02680E80B937}"/>
          </ac:spMkLst>
        </pc:spChg>
        <pc:spChg chg="mod">
          <ac:chgData name="Thomas 'Tom' Martens" userId="35ccf0d4-9e71-4d15-bebb-7c78661c64b3" providerId="ADAL" clId="{35AF40F9-614C-B047-BF54-38D7BADE2CF6}" dt="2025-04-10T15:04:50.918" v="1507" actId="20577"/>
          <ac:spMkLst>
            <pc:docMk/>
            <pc:sldMk cId="2180729638" sldId="2147479226"/>
            <ac:spMk id="42" creationId="{21ED1B22-797B-C950-74EE-8B1983C4F4A8}"/>
          </ac:spMkLst>
        </pc:spChg>
        <pc:spChg chg="mod">
          <ac:chgData name="Thomas 'Tom' Martens" userId="35ccf0d4-9e71-4d15-bebb-7c78661c64b3" providerId="ADAL" clId="{35AF40F9-614C-B047-BF54-38D7BADE2CF6}" dt="2025-04-10T14:28:26.253" v="919" actId="20577"/>
          <ac:spMkLst>
            <pc:docMk/>
            <pc:sldMk cId="2180729638" sldId="2147479226"/>
            <ac:spMk id="103" creationId="{C44F5D08-862D-5DE4-6308-5C48FBA9B31D}"/>
          </ac:spMkLst>
        </pc:spChg>
        <pc:picChg chg="mod">
          <ac:chgData name="Thomas 'Tom' Martens" userId="35ccf0d4-9e71-4d15-bebb-7c78661c64b3" providerId="ADAL" clId="{35AF40F9-614C-B047-BF54-38D7BADE2CF6}" dt="2025-04-10T14:26:43.938" v="875" actId="1076"/>
          <ac:picMkLst>
            <pc:docMk/>
            <pc:sldMk cId="2180729638" sldId="2147479226"/>
            <ac:picMk id="104" creationId="{AD009FC6-ECFD-C71E-42E4-182F2E89BB96}"/>
          </ac:picMkLst>
        </pc:picChg>
        <pc:cxnChg chg="add mod">
          <ac:chgData name="Thomas 'Tom' Martens" userId="35ccf0d4-9e71-4d15-bebb-7c78661c64b3" providerId="ADAL" clId="{35AF40F9-614C-B047-BF54-38D7BADE2CF6}" dt="2025-04-10T14:27:13.951" v="885" actId="692"/>
          <ac:cxnSpMkLst>
            <pc:docMk/>
            <pc:sldMk cId="2180729638" sldId="2147479226"/>
            <ac:cxnSpMk id="9" creationId="{C3876398-015E-C631-E6FB-357BD460D769}"/>
          </ac:cxnSpMkLst>
        </pc:cxnChg>
      </pc:sldChg>
      <pc:sldChg chg="modSp add mod">
        <pc:chgData name="Thomas 'Tom' Martens" userId="35ccf0d4-9e71-4d15-bebb-7c78661c64b3" providerId="ADAL" clId="{35AF40F9-614C-B047-BF54-38D7BADE2CF6}" dt="2025-04-10T15:07:35.286" v="1671" actId="242"/>
        <pc:sldMkLst>
          <pc:docMk/>
          <pc:sldMk cId="406061887" sldId="2147479227"/>
        </pc:sldMkLst>
        <pc:spChg chg="mod">
          <ac:chgData name="Thomas 'Tom' Martens" userId="35ccf0d4-9e71-4d15-bebb-7c78661c64b3" providerId="ADAL" clId="{35AF40F9-614C-B047-BF54-38D7BADE2CF6}" dt="2025-04-10T15:07:35.286" v="1671" actId="242"/>
          <ac:spMkLst>
            <pc:docMk/>
            <pc:sldMk cId="406061887" sldId="2147479227"/>
            <ac:spMk id="2" creationId="{6DBDE142-9C5D-2466-7ECA-B7045CCDB0B2}"/>
          </ac:spMkLst>
        </pc:spChg>
        <pc:spChg chg="mod">
          <ac:chgData name="Thomas 'Tom' Martens" userId="35ccf0d4-9e71-4d15-bebb-7c78661c64b3" providerId="ADAL" clId="{35AF40F9-614C-B047-BF54-38D7BADE2CF6}" dt="2025-04-10T15:06:53.474" v="1658" actId="20577"/>
          <ac:spMkLst>
            <pc:docMk/>
            <pc:sldMk cId="406061887" sldId="2147479227"/>
            <ac:spMk id="13" creationId="{4AB4553A-54CD-37F1-A1AE-D10893307146}"/>
          </ac:spMkLst>
        </pc:spChg>
      </pc:sldChg>
      <pc:sldChg chg="addSp delSp modSp add mod delAnim">
        <pc:chgData name="Thomas 'Tom' Martens" userId="35ccf0d4-9e71-4d15-bebb-7c78661c64b3" providerId="ADAL" clId="{35AF40F9-614C-B047-BF54-38D7BADE2CF6}" dt="2025-04-10T15:14:25.715" v="1972" actId="14100"/>
        <pc:sldMkLst>
          <pc:docMk/>
          <pc:sldMk cId="507286371" sldId="2147479228"/>
        </pc:sldMkLst>
        <pc:spChg chg="mod">
          <ac:chgData name="Thomas 'Tom' Martens" userId="35ccf0d4-9e71-4d15-bebb-7c78661c64b3" providerId="ADAL" clId="{35AF40F9-614C-B047-BF54-38D7BADE2CF6}" dt="2025-04-10T15:10:40.439" v="1686" actId="20577"/>
          <ac:spMkLst>
            <pc:docMk/>
            <pc:sldMk cId="507286371" sldId="2147479228"/>
            <ac:spMk id="3" creationId="{7AF755C2-D3FE-D9F5-BEBC-7387F63AE358}"/>
          </ac:spMkLst>
        </pc:spChg>
        <pc:spChg chg="mod">
          <ac:chgData name="Thomas 'Tom' Martens" userId="35ccf0d4-9e71-4d15-bebb-7c78661c64b3" providerId="ADAL" clId="{35AF40F9-614C-B047-BF54-38D7BADE2CF6}" dt="2025-04-10T15:14:25.715" v="1972" actId="14100"/>
          <ac:spMkLst>
            <pc:docMk/>
            <pc:sldMk cId="507286371" sldId="2147479228"/>
            <ac:spMk id="13" creationId="{4222A9BC-BD53-4854-2AA4-5EC20C75C034}"/>
          </ac:spMkLst>
        </pc:spChg>
        <pc:spChg chg="mod">
          <ac:chgData name="Thomas 'Tom' Martens" userId="35ccf0d4-9e71-4d15-bebb-7c78661c64b3" providerId="ADAL" clId="{35AF40F9-614C-B047-BF54-38D7BADE2CF6}" dt="2025-04-10T15:14:01.567" v="1944" actId="207"/>
          <ac:spMkLst>
            <pc:docMk/>
            <pc:sldMk cId="507286371" sldId="2147479228"/>
            <ac:spMk id="18" creationId="{CCA09E19-A9C9-B802-DF12-19C4359AD84C}"/>
          </ac:spMkLst>
        </pc:spChg>
        <pc:spChg chg="mod">
          <ac:chgData name="Thomas 'Tom' Martens" userId="35ccf0d4-9e71-4d15-bebb-7c78661c64b3" providerId="ADAL" clId="{35AF40F9-614C-B047-BF54-38D7BADE2CF6}" dt="2025-04-10T15:09:45.049" v="1677" actId="20577"/>
          <ac:spMkLst>
            <pc:docMk/>
            <pc:sldMk cId="507286371" sldId="2147479228"/>
            <ac:spMk id="42" creationId="{55080DD2-4904-335F-4012-4EBA7A75A833}"/>
          </ac:spMkLst>
        </pc:spChg>
        <pc:spChg chg="mod">
          <ac:chgData name="Thomas 'Tom' Martens" userId="35ccf0d4-9e71-4d15-bebb-7c78661c64b3" providerId="ADAL" clId="{35AF40F9-614C-B047-BF54-38D7BADE2CF6}" dt="2025-04-10T15:09:39.877" v="1675" actId="1076"/>
          <ac:spMkLst>
            <pc:docMk/>
            <pc:sldMk cId="507286371" sldId="2147479228"/>
            <ac:spMk id="100" creationId="{6397AD75-C370-8390-630E-A0E85BE910F2}"/>
          </ac:spMkLst>
        </pc:spChg>
        <pc:spChg chg="del mod">
          <ac:chgData name="Thomas 'Tom' Martens" userId="35ccf0d4-9e71-4d15-bebb-7c78661c64b3" providerId="ADAL" clId="{35AF40F9-614C-B047-BF54-38D7BADE2CF6}" dt="2025-04-10T15:10:26.791" v="1681" actId="478"/>
          <ac:spMkLst>
            <pc:docMk/>
            <pc:sldMk cId="507286371" sldId="2147479228"/>
            <ac:spMk id="103" creationId="{52296EE8-7A10-3AB5-E930-F4185092CA72}"/>
          </ac:spMkLst>
        </pc:spChg>
        <pc:picChg chg="mod">
          <ac:chgData name="Thomas 'Tom' Martens" userId="35ccf0d4-9e71-4d15-bebb-7c78661c64b3" providerId="ADAL" clId="{35AF40F9-614C-B047-BF54-38D7BADE2CF6}" dt="2025-04-10T15:09:39.877" v="1675" actId="1076"/>
          <ac:picMkLst>
            <pc:docMk/>
            <pc:sldMk cId="507286371" sldId="2147479228"/>
            <ac:picMk id="4" creationId="{B06B19A4-65F6-E8A0-C870-F16BB46144F5}"/>
          </ac:picMkLst>
        </pc:picChg>
        <pc:picChg chg="mod">
          <ac:chgData name="Thomas 'Tom' Martens" userId="35ccf0d4-9e71-4d15-bebb-7c78661c64b3" providerId="ADAL" clId="{35AF40F9-614C-B047-BF54-38D7BADE2CF6}" dt="2025-04-10T15:09:39.877" v="1675" actId="1076"/>
          <ac:picMkLst>
            <pc:docMk/>
            <pc:sldMk cId="507286371" sldId="2147479228"/>
            <ac:picMk id="5" creationId="{0CC8FFEA-3857-4BDA-0B43-70FD9A8E67D1}"/>
          </ac:picMkLst>
        </pc:picChg>
        <pc:picChg chg="mod">
          <ac:chgData name="Thomas 'Tom' Martens" userId="35ccf0d4-9e71-4d15-bebb-7c78661c64b3" providerId="ADAL" clId="{35AF40F9-614C-B047-BF54-38D7BADE2CF6}" dt="2025-04-10T15:09:39.877" v="1675" actId="1076"/>
          <ac:picMkLst>
            <pc:docMk/>
            <pc:sldMk cId="507286371" sldId="2147479228"/>
            <ac:picMk id="6" creationId="{DD351BBC-45A8-155B-1A4C-35B7CC0F74F8}"/>
          </ac:picMkLst>
        </pc:picChg>
        <pc:picChg chg="add mod">
          <ac:chgData name="Thomas 'Tom' Martens" userId="35ccf0d4-9e71-4d15-bebb-7c78661c64b3" providerId="ADAL" clId="{35AF40F9-614C-B047-BF54-38D7BADE2CF6}" dt="2025-04-10T15:09:51.011" v="1678" actId="1076"/>
          <ac:picMkLst>
            <pc:docMk/>
            <pc:sldMk cId="507286371" sldId="2147479228"/>
            <ac:picMk id="8" creationId="{4BD56CE4-C844-99DB-FEE9-5FB1A3099059}"/>
          </ac:picMkLst>
        </pc:picChg>
        <pc:picChg chg="mod">
          <ac:chgData name="Thomas 'Tom' Martens" userId="35ccf0d4-9e71-4d15-bebb-7c78661c64b3" providerId="ADAL" clId="{35AF40F9-614C-B047-BF54-38D7BADE2CF6}" dt="2025-04-10T15:09:39.877" v="1675" actId="1076"/>
          <ac:picMkLst>
            <pc:docMk/>
            <pc:sldMk cId="507286371" sldId="2147479228"/>
            <ac:picMk id="19" creationId="{2D2C0266-C8F4-4167-28BE-C451EA9C05AD}"/>
          </ac:picMkLst>
        </pc:picChg>
        <pc:picChg chg="del mod">
          <ac:chgData name="Thomas 'Tom' Martens" userId="35ccf0d4-9e71-4d15-bebb-7c78661c64b3" providerId="ADAL" clId="{35AF40F9-614C-B047-BF54-38D7BADE2CF6}" dt="2025-04-10T15:10:31.488" v="1682" actId="478"/>
          <ac:picMkLst>
            <pc:docMk/>
            <pc:sldMk cId="507286371" sldId="2147479228"/>
            <ac:picMk id="21" creationId="{36D3081C-7061-4228-2E20-512D57BC3299}"/>
          </ac:picMkLst>
        </pc:picChg>
        <pc:picChg chg="del">
          <ac:chgData name="Thomas 'Tom' Martens" userId="35ccf0d4-9e71-4d15-bebb-7c78661c64b3" providerId="ADAL" clId="{35AF40F9-614C-B047-BF54-38D7BADE2CF6}" dt="2025-04-10T15:10:31.488" v="1682" actId="478"/>
          <ac:picMkLst>
            <pc:docMk/>
            <pc:sldMk cId="507286371" sldId="2147479228"/>
            <ac:picMk id="36" creationId="{37D1B5C1-8F43-B3CB-2948-85C5D6C9BF10}"/>
          </ac:picMkLst>
        </pc:picChg>
        <pc:picChg chg="mod">
          <ac:chgData name="Thomas 'Tom' Martens" userId="35ccf0d4-9e71-4d15-bebb-7c78661c64b3" providerId="ADAL" clId="{35AF40F9-614C-B047-BF54-38D7BADE2CF6}" dt="2025-04-10T15:09:39.877" v="1675" actId="1076"/>
          <ac:picMkLst>
            <pc:docMk/>
            <pc:sldMk cId="507286371" sldId="2147479228"/>
            <ac:picMk id="102" creationId="{D89E9706-23F4-06D5-3694-13BF859E8CDC}"/>
          </ac:picMkLst>
        </pc:picChg>
        <pc:picChg chg="del">
          <ac:chgData name="Thomas 'Tom' Martens" userId="35ccf0d4-9e71-4d15-bebb-7c78661c64b3" providerId="ADAL" clId="{35AF40F9-614C-B047-BF54-38D7BADE2CF6}" dt="2025-04-10T15:10:31.488" v="1682" actId="478"/>
          <ac:picMkLst>
            <pc:docMk/>
            <pc:sldMk cId="507286371" sldId="2147479228"/>
            <ac:picMk id="104" creationId="{A43BC7DD-F4A0-690A-8139-AD2916B5EB8F}"/>
          </ac:picMkLst>
        </pc:picChg>
        <pc:cxnChg chg="mod">
          <ac:chgData name="Thomas 'Tom' Martens" userId="35ccf0d4-9e71-4d15-bebb-7c78661c64b3" providerId="ADAL" clId="{35AF40F9-614C-B047-BF54-38D7BADE2CF6}" dt="2025-04-10T15:10:19.695" v="1680" actId="692"/>
          <ac:cxnSpMkLst>
            <pc:docMk/>
            <pc:sldMk cId="507286371" sldId="2147479228"/>
            <ac:cxnSpMk id="9" creationId="{D316DD72-9E9E-8BA0-71C1-86EB27E54FC2}"/>
          </ac:cxnSpMkLst>
        </pc:cxnChg>
      </pc:sldChg>
    </pc:docChg>
  </pc:docChgLst>
  <pc:docChgLst>
    <pc:chgData name="Thomas 'Tom' Martens" userId="35ccf0d4-9e71-4d15-bebb-7c78661c64b3" providerId="ADAL" clId="{ACD6D55F-62F2-7B41-83D3-DB27B4EE36DA}"/>
    <pc:docChg chg="sldOrd">
      <pc:chgData name="Thomas 'Tom' Martens" userId="35ccf0d4-9e71-4d15-bebb-7c78661c64b3" providerId="ADAL" clId="{ACD6D55F-62F2-7B41-83D3-DB27B4EE36DA}" dt="2025-03-01T07:32:30.996" v="0" actId="20578"/>
      <pc:docMkLst>
        <pc:docMk/>
      </pc:docMkLst>
      <pc:sldChg chg="ord">
        <pc:chgData name="Thomas 'Tom' Martens" userId="35ccf0d4-9e71-4d15-bebb-7c78661c64b3" providerId="ADAL" clId="{ACD6D55F-62F2-7B41-83D3-DB27B4EE36DA}" dt="2025-03-01T07:32:30.996" v="0" actId="20578"/>
        <pc:sldMkLst>
          <pc:docMk/>
          <pc:sldMk cId="627811151" sldId="21474792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E3F47-1EF8-449E-AF2A-6893B256645D}" type="datetimeFigureOut">
              <a:rPr lang="de-DE" smtClean="0"/>
              <a:t>10.04.25</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49F01-070F-4DA7-B670-FE81658F4AD1}" type="slidenum">
              <a:rPr lang="de-DE" smtClean="0"/>
              <a:t>‹#›</a:t>
            </a:fld>
            <a:endParaRPr lang="de-DE"/>
          </a:p>
        </p:txBody>
      </p:sp>
    </p:spTree>
    <p:extLst>
      <p:ext uri="{BB962C8B-B14F-4D97-AF65-F5344CB8AC3E}">
        <p14:creationId xmlns:p14="http://schemas.microsoft.com/office/powerpoint/2010/main" val="3702005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4C49F01-070F-4DA7-B670-FE81658F4AD1}" type="slidenum">
              <a:rPr lang="de-DE" smtClean="0"/>
              <a:t>1</a:t>
            </a:fld>
            <a:endParaRPr lang="de-DE"/>
          </a:p>
        </p:txBody>
      </p:sp>
    </p:spTree>
    <p:extLst>
      <p:ext uri="{BB962C8B-B14F-4D97-AF65-F5344CB8AC3E}">
        <p14:creationId xmlns:p14="http://schemas.microsoft.com/office/powerpoint/2010/main" val="1167958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86BE1-E387-D4F1-E64C-E64B4647BE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F9104C-C1F6-C9B6-509E-E695BC8AD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FD2F59-3A4A-223D-34E8-75A41A73AFFC}"/>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E5D09C3B-6A72-4D1A-E010-9B0A59B1B8D7}"/>
              </a:ext>
            </a:extLst>
          </p:cNvPr>
          <p:cNvSpPr>
            <a:spLocks noGrp="1"/>
          </p:cNvSpPr>
          <p:nvPr>
            <p:ph type="sldNum" sz="quarter" idx="5"/>
          </p:nvPr>
        </p:nvSpPr>
        <p:spPr/>
        <p:txBody>
          <a:bodyPr/>
          <a:lstStyle/>
          <a:p>
            <a:fld id="{64C49F01-070F-4DA7-B670-FE81658F4AD1}" type="slidenum">
              <a:rPr lang="de-DE" smtClean="0"/>
              <a:t>17</a:t>
            </a:fld>
            <a:endParaRPr lang="de-DE"/>
          </a:p>
        </p:txBody>
      </p:sp>
    </p:spTree>
    <p:extLst>
      <p:ext uri="{BB962C8B-B14F-4D97-AF65-F5344CB8AC3E}">
        <p14:creationId xmlns:p14="http://schemas.microsoft.com/office/powerpoint/2010/main" val="2094675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845FF-0011-36CC-899F-374EB397E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BCC1B7-423E-027E-B3AF-897AAA333A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FB6014-E861-E076-44C2-590251C5CF2D}"/>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A3C5968F-DC82-B98B-522D-4AED8609ABB2}"/>
              </a:ext>
            </a:extLst>
          </p:cNvPr>
          <p:cNvSpPr>
            <a:spLocks noGrp="1"/>
          </p:cNvSpPr>
          <p:nvPr>
            <p:ph type="sldNum" sz="quarter" idx="5"/>
          </p:nvPr>
        </p:nvSpPr>
        <p:spPr/>
        <p:txBody>
          <a:bodyPr/>
          <a:lstStyle/>
          <a:p>
            <a:fld id="{64C49F01-070F-4DA7-B670-FE81658F4AD1}" type="slidenum">
              <a:rPr lang="de-DE" smtClean="0"/>
              <a:t>18</a:t>
            </a:fld>
            <a:endParaRPr lang="de-DE"/>
          </a:p>
        </p:txBody>
      </p:sp>
    </p:spTree>
    <p:extLst>
      <p:ext uri="{BB962C8B-B14F-4D97-AF65-F5344CB8AC3E}">
        <p14:creationId xmlns:p14="http://schemas.microsoft.com/office/powerpoint/2010/main" val="2752436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909ED-F88C-DEE6-BC86-BAB4A1D56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188C06-A80D-F222-F3DE-12938FDB0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359E3B-3447-92C8-875A-AF81ADCC4FE5}"/>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6D7A3D8C-77FD-1B10-86EF-43952A2022A0}"/>
              </a:ext>
            </a:extLst>
          </p:cNvPr>
          <p:cNvSpPr>
            <a:spLocks noGrp="1"/>
          </p:cNvSpPr>
          <p:nvPr>
            <p:ph type="sldNum" sz="quarter" idx="5"/>
          </p:nvPr>
        </p:nvSpPr>
        <p:spPr/>
        <p:txBody>
          <a:bodyPr/>
          <a:lstStyle/>
          <a:p>
            <a:fld id="{64C49F01-070F-4DA7-B670-FE81658F4AD1}" type="slidenum">
              <a:rPr lang="de-DE" smtClean="0"/>
              <a:t>19</a:t>
            </a:fld>
            <a:endParaRPr lang="de-DE"/>
          </a:p>
        </p:txBody>
      </p:sp>
    </p:spTree>
    <p:extLst>
      <p:ext uri="{BB962C8B-B14F-4D97-AF65-F5344CB8AC3E}">
        <p14:creationId xmlns:p14="http://schemas.microsoft.com/office/powerpoint/2010/main" val="480836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207A8-7A36-310A-8C95-9D375A278B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AB4F39-1A52-D6CE-4863-8B51253B88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3589CF-20F5-C52C-5073-F5D8E4605A25}"/>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1AC33BAC-1E15-5B92-7391-4F4728E2E04B}"/>
              </a:ext>
            </a:extLst>
          </p:cNvPr>
          <p:cNvSpPr>
            <a:spLocks noGrp="1"/>
          </p:cNvSpPr>
          <p:nvPr>
            <p:ph type="sldNum" sz="quarter" idx="5"/>
          </p:nvPr>
        </p:nvSpPr>
        <p:spPr/>
        <p:txBody>
          <a:bodyPr/>
          <a:lstStyle/>
          <a:p>
            <a:fld id="{64C49F01-070F-4DA7-B670-FE81658F4AD1}" type="slidenum">
              <a:rPr lang="de-DE" smtClean="0"/>
              <a:t>20</a:t>
            </a:fld>
            <a:endParaRPr lang="de-DE"/>
          </a:p>
        </p:txBody>
      </p:sp>
    </p:spTree>
    <p:extLst>
      <p:ext uri="{BB962C8B-B14F-4D97-AF65-F5344CB8AC3E}">
        <p14:creationId xmlns:p14="http://schemas.microsoft.com/office/powerpoint/2010/main" val="3668339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FC61F-9F6E-90E1-C3C0-9D0AE213D5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0BD88-8D87-0B5B-97F0-4C26626AAD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C2A2E8-6D2F-AC47-AA0F-E22C4BD614B8}"/>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054BB5DC-2456-ADD4-316F-63E3A01B001F}"/>
              </a:ext>
            </a:extLst>
          </p:cNvPr>
          <p:cNvSpPr>
            <a:spLocks noGrp="1"/>
          </p:cNvSpPr>
          <p:nvPr>
            <p:ph type="sldNum" sz="quarter" idx="5"/>
          </p:nvPr>
        </p:nvSpPr>
        <p:spPr/>
        <p:txBody>
          <a:bodyPr/>
          <a:lstStyle/>
          <a:p>
            <a:fld id="{64C49F01-070F-4DA7-B670-FE81658F4AD1}" type="slidenum">
              <a:rPr lang="de-DE" smtClean="0"/>
              <a:t>21</a:t>
            </a:fld>
            <a:endParaRPr lang="de-DE"/>
          </a:p>
        </p:txBody>
      </p:sp>
    </p:spTree>
    <p:extLst>
      <p:ext uri="{BB962C8B-B14F-4D97-AF65-F5344CB8AC3E}">
        <p14:creationId xmlns:p14="http://schemas.microsoft.com/office/powerpoint/2010/main" val="1943037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35CF4-0CFC-775E-9E49-16DD47F333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99FA3A-E585-07D1-CD28-43CC00FA9A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554CBF-6769-F21B-77ED-D2BB399A2A50}"/>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D86571E0-004A-7988-C361-571C8B481426}"/>
              </a:ext>
            </a:extLst>
          </p:cNvPr>
          <p:cNvSpPr>
            <a:spLocks noGrp="1"/>
          </p:cNvSpPr>
          <p:nvPr>
            <p:ph type="sldNum" sz="quarter" idx="5"/>
          </p:nvPr>
        </p:nvSpPr>
        <p:spPr/>
        <p:txBody>
          <a:bodyPr/>
          <a:lstStyle/>
          <a:p>
            <a:fld id="{64C49F01-070F-4DA7-B670-FE81658F4AD1}" type="slidenum">
              <a:rPr lang="de-DE" smtClean="0"/>
              <a:t>22</a:t>
            </a:fld>
            <a:endParaRPr lang="de-DE"/>
          </a:p>
        </p:txBody>
      </p:sp>
    </p:spTree>
    <p:extLst>
      <p:ext uri="{BB962C8B-B14F-4D97-AF65-F5344CB8AC3E}">
        <p14:creationId xmlns:p14="http://schemas.microsoft.com/office/powerpoint/2010/main" val="309529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4C49F01-070F-4DA7-B670-FE81658F4AD1}" type="slidenum">
              <a:rPr lang="de-DE" smtClean="0"/>
              <a:t>23</a:t>
            </a:fld>
            <a:endParaRPr lang="de-DE"/>
          </a:p>
        </p:txBody>
      </p:sp>
    </p:spTree>
    <p:extLst>
      <p:ext uri="{BB962C8B-B14F-4D97-AF65-F5344CB8AC3E}">
        <p14:creationId xmlns:p14="http://schemas.microsoft.com/office/powerpoint/2010/main" val="317539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4C49F01-070F-4DA7-B670-FE81658F4AD1}" type="slidenum">
              <a:rPr lang="de-DE" smtClean="0"/>
              <a:t>6</a:t>
            </a:fld>
            <a:endParaRPr lang="de-DE"/>
          </a:p>
        </p:txBody>
      </p:sp>
    </p:spTree>
    <p:extLst>
      <p:ext uri="{BB962C8B-B14F-4D97-AF65-F5344CB8AC3E}">
        <p14:creationId xmlns:p14="http://schemas.microsoft.com/office/powerpoint/2010/main" val="256140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4C49F01-070F-4DA7-B670-FE81658F4AD1}" type="slidenum">
              <a:rPr lang="de-DE" smtClean="0"/>
              <a:t>7</a:t>
            </a:fld>
            <a:endParaRPr lang="de-DE"/>
          </a:p>
        </p:txBody>
      </p:sp>
    </p:spTree>
    <p:extLst>
      <p:ext uri="{BB962C8B-B14F-4D97-AF65-F5344CB8AC3E}">
        <p14:creationId xmlns:p14="http://schemas.microsoft.com/office/powerpoint/2010/main" val="156778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4C49F01-070F-4DA7-B670-FE81658F4AD1}" type="slidenum">
              <a:rPr lang="de-DE" smtClean="0"/>
              <a:t>8</a:t>
            </a:fld>
            <a:endParaRPr lang="de-DE"/>
          </a:p>
        </p:txBody>
      </p:sp>
    </p:spTree>
    <p:extLst>
      <p:ext uri="{BB962C8B-B14F-4D97-AF65-F5344CB8AC3E}">
        <p14:creationId xmlns:p14="http://schemas.microsoft.com/office/powerpoint/2010/main" val="134761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4C49F01-070F-4DA7-B670-FE81658F4AD1}" type="slidenum">
              <a:rPr lang="de-DE" smtClean="0"/>
              <a:t>9</a:t>
            </a:fld>
            <a:endParaRPr lang="de-DE"/>
          </a:p>
        </p:txBody>
      </p:sp>
    </p:spTree>
    <p:extLst>
      <p:ext uri="{BB962C8B-B14F-4D97-AF65-F5344CB8AC3E}">
        <p14:creationId xmlns:p14="http://schemas.microsoft.com/office/powerpoint/2010/main" val="205174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E1E9F-12B2-BC76-19D7-2192C6F113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9A37A1-3E1C-23FF-531E-B61EA19D1C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B4F2BF-49D3-B1E7-0441-27C535699A4B}"/>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6BE787CE-36D6-C658-8E50-1360CDBF3E13}"/>
              </a:ext>
            </a:extLst>
          </p:cNvPr>
          <p:cNvSpPr>
            <a:spLocks noGrp="1"/>
          </p:cNvSpPr>
          <p:nvPr>
            <p:ph type="sldNum" sz="quarter" idx="5"/>
          </p:nvPr>
        </p:nvSpPr>
        <p:spPr/>
        <p:txBody>
          <a:bodyPr/>
          <a:lstStyle/>
          <a:p>
            <a:fld id="{64C49F01-070F-4DA7-B670-FE81658F4AD1}" type="slidenum">
              <a:rPr lang="de-DE" smtClean="0"/>
              <a:t>12</a:t>
            </a:fld>
            <a:endParaRPr lang="de-DE"/>
          </a:p>
        </p:txBody>
      </p:sp>
    </p:spTree>
    <p:extLst>
      <p:ext uri="{BB962C8B-B14F-4D97-AF65-F5344CB8AC3E}">
        <p14:creationId xmlns:p14="http://schemas.microsoft.com/office/powerpoint/2010/main" val="3596050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4C49F01-070F-4DA7-B670-FE81658F4AD1}" type="slidenum">
              <a:rPr lang="de-DE" smtClean="0"/>
              <a:t>13</a:t>
            </a:fld>
            <a:endParaRPr lang="de-DE"/>
          </a:p>
        </p:txBody>
      </p:sp>
    </p:spTree>
    <p:extLst>
      <p:ext uri="{BB962C8B-B14F-4D97-AF65-F5344CB8AC3E}">
        <p14:creationId xmlns:p14="http://schemas.microsoft.com/office/powerpoint/2010/main" val="308221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CFA39-0A66-EA68-C9AE-E2272BA28E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FBB3EB-F056-215A-7A00-FE23A05196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6362AE-9A62-4B20-402D-893F7002D2A4}"/>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FFAFF9B6-1228-416B-9536-1F275AB83D65}"/>
              </a:ext>
            </a:extLst>
          </p:cNvPr>
          <p:cNvSpPr>
            <a:spLocks noGrp="1"/>
          </p:cNvSpPr>
          <p:nvPr>
            <p:ph type="sldNum" sz="quarter" idx="5"/>
          </p:nvPr>
        </p:nvSpPr>
        <p:spPr/>
        <p:txBody>
          <a:bodyPr/>
          <a:lstStyle/>
          <a:p>
            <a:fld id="{64C49F01-070F-4DA7-B670-FE81658F4AD1}" type="slidenum">
              <a:rPr lang="de-DE" smtClean="0"/>
              <a:t>14</a:t>
            </a:fld>
            <a:endParaRPr lang="de-DE"/>
          </a:p>
        </p:txBody>
      </p:sp>
    </p:spTree>
    <p:extLst>
      <p:ext uri="{BB962C8B-B14F-4D97-AF65-F5344CB8AC3E}">
        <p14:creationId xmlns:p14="http://schemas.microsoft.com/office/powerpoint/2010/main" val="1319613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Depending on your organization's specific use case, you may have a need for more layers. For example, you might have an additional "raw" layer for landing data in a specific format before it's transformed into the bronze layer. Or you might have a "platinum" layer for data that's been further refined and enriched for a specific use case. Regardless of the names and number of layers, the medallion architecture is flexible and can be tailored to meet your organization's particular requirements.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039F6F0-6650-40DB-B5FA-86A70CF89902}" type="datetimeFigureOut">
              <a:rPr lang="de-DE" smtClean="0"/>
              <a:pPr/>
              <a:t>10.04.25</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A1F40A6-DE98-499A-8122-D6567B6431F0}" type="slidenum">
              <a:rPr lang="de-DE" smtClean="0"/>
              <a:pPr/>
              <a:t>‹#›</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27212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39F6F0-6650-40DB-B5FA-86A70CF89902}" type="datetimeFigureOut">
              <a:rPr lang="de-DE" smtClean="0"/>
              <a:t>10.04.25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7802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39F6F0-6650-40DB-B5FA-86A70CF89902}" type="datetimeFigureOut">
              <a:rPr lang="de-DE" smtClean="0"/>
              <a:t>10.04.25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4152511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cxnSp>
        <p:nvCxnSpPr>
          <p:cNvPr id="14" name="Gerader Verbinder 13"/>
          <p:cNvCxnSpPr/>
          <p:nvPr userDrawn="1"/>
        </p:nvCxnSpPr>
        <p:spPr>
          <a:xfrm>
            <a:off x="568325" y="1106488"/>
            <a:ext cx="7920000" cy="0"/>
          </a:xfrm>
          <a:prstGeom prst="line">
            <a:avLst/>
          </a:prstGeom>
          <a:ln w="952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 name="Gerade Verbindung 12"/>
          <p:cNvCxnSpPr/>
          <p:nvPr userDrawn="1"/>
        </p:nvCxnSpPr>
        <p:spPr bwMode="gray">
          <a:xfrm>
            <a:off x="-144016" y="584200"/>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8" name="Textfeld 7"/>
          <p:cNvSpPr txBox="1"/>
          <p:nvPr userDrawn="1"/>
        </p:nvSpPr>
        <p:spPr bwMode="gray">
          <a:xfrm>
            <a:off x="-277905" y="536279"/>
            <a:ext cx="96180" cy="92333"/>
          </a:xfrm>
          <a:prstGeom prst="rect">
            <a:avLst/>
          </a:prstGeom>
          <a:noFill/>
        </p:spPr>
        <p:txBody>
          <a:bodyPr wrap="none" lIns="0" tIns="0" rIns="0" bIns="0" rtlCol="0">
            <a:spAutoFit/>
          </a:bodyPr>
          <a:lstStyle/>
          <a:p>
            <a:pPr algn="r"/>
            <a:r>
              <a:rPr lang="de-DE" sz="600">
                <a:solidFill>
                  <a:schemeClr val="bg1">
                    <a:lumMod val="50000"/>
                  </a:schemeClr>
                </a:solidFill>
              </a:rPr>
              <a:t>7,9</a:t>
            </a:r>
          </a:p>
        </p:txBody>
      </p:sp>
      <p:cxnSp>
        <p:nvCxnSpPr>
          <p:cNvPr id="9" name="Gerade Verbindung 12"/>
          <p:cNvCxnSpPr/>
          <p:nvPr userDrawn="1"/>
        </p:nvCxnSpPr>
        <p:spPr bwMode="gray">
          <a:xfrm>
            <a:off x="-144016" y="3429000"/>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0" name="Textfeld 9"/>
          <p:cNvSpPr txBox="1"/>
          <p:nvPr userDrawn="1"/>
        </p:nvSpPr>
        <p:spPr bwMode="gray">
          <a:xfrm>
            <a:off x="-220197" y="3381079"/>
            <a:ext cx="38472" cy="92333"/>
          </a:xfrm>
          <a:prstGeom prst="rect">
            <a:avLst/>
          </a:prstGeom>
          <a:noFill/>
        </p:spPr>
        <p:txBody>
          <a:bodyPr wrap="none" lIns="0" tIns="0" rIns="0" bIns="0" rtlCol="0">
            <a:spAutoFit/>
          </a:bodyPr>
          <a:lstStyle/>
          <a:p>
            <a:pPr algn="r"/>
            <a:r>
              <a:rPr lang="de-DE" sz="600">
                <a:solidFill>
                  <a:schemeClr val="bg1">
                    <a:lumMod val="50000"/>
                  </a:schemeClr>
                </a:solidFill>
              </a:rPr>
              <a:t>0</a:t>
            </a:r>
          </a:p>
        </p:txBody>
      </p:sp>
      <p:cxnSp>
        <p:nvCxnSpPr>
          <p:cNvPr id="11" name="Gerade Verbindung 12"/>
          <p:cNvCxnSpPr/>
          <p:nvPr userDrawn="1"/>
        </p:nvCxnSpPr>
        <p:spPr bwMode="gray">
          <a:xfrm>
            <a:off x="-144016" y="6273800"/>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bwMode="gray">
          <a:xfrm>
            <a:off x="-277905" y="6225879"/>
            <a:ext cx="96180" cy="92333"/>
          </a:xfrm>
          <a:prstGeom prst="rect">
            <a:avLst/>
          </a:prstGeom>
          <a:noFill/>
        </p:spPr>
        <p:txBody>
          <a:bodyPr wrap="none" lIns="0" tIns="0" rIns="0" bIns="0" rtlCol="0">
            <a:spAutoFit/>
          </a:bodyPr>
          <a:lstStyle/>
          <a:p>
            <a:pPr algn="r"/>
            <a:r>
              <a:rPr lang="de-DE" sz="600">
                <a:solidFill>
                  <a:schemeClr val="bg1">
                    <a:lumMod val="50000"/>
                  </a:schemeClr>
                </a:solidFill>
              </a:rPr>
              <a:t>7,9</a:t>
            </a:r>
          </a:p>
        </p:txBody>
      </p:sp>
      <p:cxnSp>
        <p:nvCxnSpPr>
          <p:cNvPr id="15" name="Gerade Verbindung 12"/>
          <p:cNvCxnSpPr/>
          <p:nvPr userDrawn="1"/>
        </p:nvCxnSpPr>
        <p:spPr bwMode="gray">
          <a:xfrm rot="16200000">
            <a:off x="496317"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bwMode="gray">
          <a:xfrm>
            <a:off x="481763" y="7029300"/>
            <a:ext cx="173124" cy="92333"/>
          </a:xfrm>
          <a:prstGeom prst="rect">
            <a:avLst/>
          </a:prstGeom>
          <a:noFill/>
        </p:spPr>
        <p:txBody>
          <a:bodyPr wrap="none" lIns="0" tIns="0" rIns="0" bIns="0" rtlCol="0">
            <a:spAutoFit/>
          </a:bodyPr>
          <a:lstStyle/>
          <a:p>
            <a:pPr algn="ctr"/>
            <a:r>
              <a:rPr lang="de-DE" sz="600">
                <a:solidFill>
                  <a:schemeClr val="bg1">
                    <a:lumMod val="50000"/>
                  </a:schemeClr>
                </a:solidFill>
              </a:rPr>
              <a:t>15,35</a:t>
            </a:r>
          </a:p>
        </p:txBody>
      </p:sp>
      <p:cxnSp>
        <p:nvCxnSpPr>
          <p:cNvPr id="17" name="Gerade Verbindung 12"/>
          <p:cNvCxnSpPr/>
          <p:nvPr userDrawn="1"/>
        </p:nvCxnSpPr>
        <p:spPr bwMode="gray">
          <a:xfrm rot="16200000">
            <a:off x="3252217"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8" name="Textfeld 17"/>
          <p:cNvSpPr txBox="1"/>
          <p:nvPr userDrawn="1"/>
        </p:nvSpPr>
        <p:spPr bwMode="gray">
          <a:xfrm>
            <a:off x="3276135" y="7029300"/>
            <a:ext cx="96180" cy="92333"/>
          </a:xfrm>
          <a:prstGeom prst="rect">
            <a:avLst/>
          </a:prstGeom>
          <a:noFill/>
        </p:spPr>
        <p:txBody>
          <a:bodyPr wrap="none" lIns="0" tIns="0" rIns="0" bIns="0" rtlCol="0">
            <a:spAutoFit/>
          </a:bodyPr>
          <a:lstStyle/>
          <a:p>
            <a:pPr algn="ctr"/>
            <a:r>
              <a:rPr lang="de-DE" sz="600">
                <a:solidFill>
                  <a:schemeClr val="bg1">
                    <a:lumMod val="50000"/>
                  </a:schemeClr>
                </a:solidFill>
              </a:rPr>
              <a:t>7,7</a:t>
            </a:r>
          </a:p>
        </p:txBody>
      </p:sp>
      <p:cxnSp>
        <p:nvCxnSpPr>
          <p:cNvPr id="19" name="Gerade Verbindung 12"/>
          <p:cNvCxnSpPr/>
          <p:nvPr userDrawn="1"/>
        </p:nvCxnSpPr>
        <p:spPr bwMode="gray">
          <a:xfrm rot="16200000">
            <a:off x="6023992"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bwMode="gray">
          <a:xfrm>
            <a:off x="6076764" y="7029300"/>
            <a:ext cx="38472" cy="92333"/>
          </a:xfrm>
          <a:prstGeom prst="rect">
            <a:avLst/>
          </a:prstGeom>
          <a:noFill/>
        </p:spPr>
        <p:txBody>
          <a:bodyPr wrap="none" lIns="0" tIns="0" rIns="0" bIns="0" rtlCol="0">
            <a:spAutoFit/>
          </a:bodyPr>
          <a:lstStyle/>
          <a:p>
            <a:pPr algn="ctr"/>
            <a:r>
              <a:rPr lang="de-DE" sz="600">
                <a:solidFill>
                  <a:schemeClr val="bg1">
                    <a:lumMod val="50000"/>
                  </a:schemeClr>
                </a:solidFill>
              </a:rPr>
              <a:t>0</a:t>
            </a:r>
          </a:p>
        </p:txBody>
      </p:sp>
      <p:cxnSp>
        <p:nvCxnSpPr>
          <p:cNvPr id="21" name="Gerade Verbindung 12"/>
          <p:cNvCxnSpPr/>
          <p:nvPr userDrawn="1"/>
        </p:nvCxnSpPr>
        <p:spPr bwMode="gray">
          <a:xfrm rot="16200000">
            <a:off x="8787830"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bwMode="gray">
          <a:xfrm>
            <a:off x="8811748" y="7029300"/>
            <a:ext cx="96180" cy="92333"/>
          </a:xfrm>
          <a:prstGeom prst="rect">
            <a:avLst/>
          </a:prstGeom>
          <a:noFill/>
        </p:spPr>
        <p:txBody>
          <a:bodyPr wrap="none" lIns="0" tIns="0" rIns="0" bIns="0" rtlCol="0">
            <a:spAutoFit/>
          </a:bodyPr>
          <a:lstStyle/>
          <a:p>
            <a:pPr algn="ctr"/>
            <a:r>
              <a:rPr lang="de-DE" sz="600">
                <a:solidFill>
                  <a:schemeClr val="bg1">
                    <a:lumMod val="50000"/>
                  </a:schemeClr>
                </a:solidFill>
              </a:rPr>
              <a:t>7,7</a:t>
            </a:r>
          </a:p>
        </p:txBody>
      </p:sp>
      <p:cxnSp>
        <p:nvCxnSpPr>
          <p:cNvPr id="23" name="Gerade Verbindung 12"/>
          <p:cNvCxnSpPr/>
          <p:nvPr userDrawn="1"/>
        </p:nvCxnSpPr>
        <p:spPr bwMode="gray">
          <a:xfrm rot="16200000">
            <a:off x="11546905" y="6930007"/>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24" name="Textfeld 23"/>
          <p:cNvSpPr txBox="1"/>
          <p:nvPr userDrawn="1"/>
        </p:nvSpPr>
        <p:spPr bwMode="gray">
          <a:xfrm>
            <a:off x="11532351" y="7029299"/>
            <a:ext cx="173124" cy="92333"/>
          </a:xfrm>
          <a:prstGeom prst="rect">
            <a:avLst/>
          </a:prstGeom>
          <a:noFill/>
        </p:spPr>
        <p:txBody>
          <a:bodyPr wrap="none" lIns="0" tIns="0" rIns="0" bIns="0" rtlCol="0">
            <a:spAutoFit/>
          </a:bodyPr>
          <a:lstStyle/>
          <a:p>
            <a:pPr algn="ctr"/>
            <a:r>
              <a:rPr lang="de-DE" sz="600">
                <a:solidFill>
                  <a:schemeClr val="bg1">
                    <a:lumMod val="50000"/>
                  </a:schemeClr>
                </a:solidFill>
              </a:rPr>
              <a:t>15,35</a:t>
            </a:r>
          </a:p>
        </p:txBody>
      </p:sp>
      <p:sp>
        <p:nvSpPr>
          <p:cNvPr id="25" name="Titel 11"/>
          <p:cNvSpPr>
            <a:spLocks noGrp="1"/>
          </p:cNvSpPr>
          <p:nvPr>
            <p:ph type="title"/>
          </p:nvPr>
        </p:nvSpPr>
        <p:spPr>
          <a:xfrm>
            <a:off x="563240" y="565150"/>
            <a:ext cx="10515600" cy="496321"/>
          </a:xfrm>
        </p:spPr>
        <p:txBody>
          <a:bodyPr>
            <a:noAutofit/>
          </a:bodyPr>
          <a:lstStyle/>
          <a:p>
            <a:r>
              <a:rPr lang="de-DE" dirty="0"/>
              <a:t>Titelmasterformat durch Klicken bearbeiten</a:t>
            </a:r>
          </a:p>
        </p:txBody>
      </p:sp>
      <p:pic>
        <p:nvPicPr>
          <p:cNvPr id="26" name="Grafik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229581" y="648697"/>
            <a:ext cx="396514" cy="396444"/>
          </a:xfrm>
          <a:prstGeom prst="rect">
            <a:avLst/>
          </a:prstGeom>
        </p:spPr>
      </p:pic>
      <p:cxnSp>
        <p:nvCxnSpPr>
          <p:cNvPr id="27" name="Gerader Verbinder 26"/>
          <p:cNvCxnSpPr/>
          <p:nvPr userDrawn="1"/>
        </p:nvCxnSpPr>
        <p:spPr>
          <a:xfrm>
            <a:off x="568325" y="1106488"/>
            <a:ext cx="11050588" cy="0"/>
          </a:xfrm>
          <a:prstGeom prst="line">
            <a:avLst/>
          </a:prstGeom>
          <a:ln w="9525">
            <a:solidFill>
              <a:srgbClr val="404040"/>
            </a:solidFill>
          </a:ln>
        </p:spPr>
        <p:style>
          <a:lnRef idx="1">
            <a:schemeClr val="accent1"/>
          </a:lnRef>
          <a:fillRef idx="0">
            <a:schemeClr val="accent1"/>
          </a:fillRef>
          <a:effectRef idx="0">
            <a:schemeClr val="accent1"/>
          </a:effectRef>
          <a:fontRef idx="minor">
            <a:schemeClr val="tx1"/>
          </a:fontRef>
        </p:style>
      </p:cxnSp>
      <p:sp>
        <p:nvSpPr>
          <p:cNvPr id="28" name="Textplatzhalter 27">
            <a:extLst>
              <a:ext uri="{FF2B5EF4-FFF2-40B4-BE49-F238E27FC236}">
                <a16:creationId xmlns:a16="http://schemas.microsoft.com/office/drawing/2014/main" id="{FADDA340-F9E2-4AD5-8B6E-500A045DE07D}"/>
              </a:ext>
            </a:extLst>
          </p:cNvPr>
          <p:cNvSpPr>
            <a:spLocks noGrp="1"/>
          </p:cNvSpPr>
          <p:nvPr>
            <p:ph type="body" sz="quarter" idx="10"/>
          </p:nvPr>
        </p:nvSpPr>
        <p:spPr>
          <a:xfrm>
            <a:off x="563240" y="1304926"/>
            <a:ext cx="11062853" cy="49799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827715932"/>
      </p:ext>
    </p:extLst>
  </p:cSld>
  <p:clrMapOvr>
    <a:masterClrMapping/>
  </p:clrMapOvr>
  <p:extLst>
    <p:ext uri="{DCECCB84-F9BA-43D5-87BE-67443E8EF086}">
      <p15:sldGuideLst xmlns:p15="http://schemas.microsoft.com/office/powerpoint/2012/main">
        <p15:guide id="1" orient="horz" pos="697">
          <p15:clr>
            <a:srgbClr val="FBAE40"/>
          </p15:clr>
        </p15:guide>
        <p15:guide id="2" pos="3840">
          <p15:clr>
            <a:srgbClr val="FBAE40"/>
          </p15:clr>
        </p15:guide>
        <p15:guide id="3" orient="horz" pos="2160">
          <p15:clr>
            <a:srgbClr val="FBAE40"/>
          </p15:clr>
        </p15:guide>
        <p15:guide id="4" orient="horz" pos="3959">
          <p15:clr>
            <a:srgbClr val="FBAE40"/>
          </p15:clr>
        </p15:guide>
        <p15:guide id="5" pos="2096">
          <p15:clr>
            <a:srgbClr val="FBAE40"/>
          </p15:clr>
        </p15:guide>
        <p15:guide id="6" pos="358">
          <p15:clr>
            <a:srgbClr val="FBAE40"/>
          </p15:clr>
        </p15:guide>
        <p15:guide id="7" pos="5581">
          <p15:clr>
            <a:srgbClr val="FBAE40"/>
          </p15:clr>
        </p15:guide>
        <p15:guide id="8" pos="7319">
          <p15:clr>
            <a:srgbClr val="FBAE40"/>
          </p15:clr>
        </p15:guide>
        <p15:guide id="9" orient="horz" pos="618">
          <p15:clr>
            <a:srgbClr val="FBAE40"/>
          </p15:clr>
        </p15:guide>
        <p15:guide id="10" orient="horz" pos="356">
          <p15:clr>
            <a:srgbClr val="FBAE40"/>
          </p15:clr>
        </p15:guide>
        <p15:guide id="11" orient="horz" pos="82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hasCustomPrompt="1"/>
          </p:nvPr>
        </p:nvSpPr>
        <p:spPr>
          <a:xfrm>
            <a:off x="588263" y="457200"/>
            <a:ext cx="11018520" cy="553998"/>
          </a:xfrm>
        </p:spPr>
        <p:txBody>
          <a:bodyPr/>
          <a:lstStyle>
            <a:lvl1pPr>
              <a:lnSpc>
                <a:spcPct val="100000"/>
              </a:lnSpc>
              <a:defRPr sz="3600">
                <a:solidFill>
                  <a:srgbClr val="2A446F"/>
                </a:solidFill>
              </a:defRPr>
            </a:lvl1pPr>
          </a:lstStyle>
          <a:p>
            <a:r>
              <a:rPr lang="en-US"/>
              <a:t>Click to edit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hasCustomPrompt="1"/>
          </p:nvPr>
        </p:nvSpPr>
        <p:spPr>
          <a:xfrm>
            <a:off x="584200" y="1435100"/>
            <a:ext cx="11018838" cy="161274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957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261872" y="1820863"/>
            <a:ext cx="8595360" cy="435133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39F6F0-6650-40DB-B5FA-86A70CF89902}" type="datetimeFigureOut">
              <a:rPr lang="de-DE" smtClean="0"/>
              <a:pPr/>
              <a:t>10.04.25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pPr/>
              <a:t>‹#›</a:t>
            </a:fld>
            <a:endParaRPr lang="de-DE"/>
          </a:p>
        </p:txBody>
      </p:sp>
    </p:spTree>
    <p:extLst>
      <p:ext uri="{BB962C8B-B14F-4D97-AF65-F5344CB8AC3E}">
        <p14:creationId xmlns:p14="http://schemas.microsoft.com/office/powerpoint/2010/main" val="378974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039F6F0-6650-40DB-B5FA-86A70CF89902}" type="datetimeFigureOut">
              <a:rPr lang="de-DE" smtClean="0"/>
              <a:t>10.04.25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t>‹#›</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491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Consolas" panose="020B0609020204030204" pitchFamily="49" charset="0"/>
              </a:defRPr>
            </a:lvl1p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atin typeface="Consolas" panose="020B0609020204030204" pitchFamily="49" charset="0"/>
              </a:defRPr>
            </a:lvl1pPr>
            <a:lvl2pPr>
              <a:defRPr sz="1600">
                <a:latin typeface="Consolas" panose="020B0609020204030204" pitchFamily="49" charset="0"/>
              </a:defRPr>
            </a:lvl2pPr>
            <a:lvl3pPr>
              <a:defRPr sz="1400">
                <a:latin typeface="Consolas" panose="020B0609020204030204" pitchFamily="49" charset="0"/>
              </a:defRPr>
            </a:lvl3pPr>
            <a:lvl4pPr>
              <a:defRPr sz="1400">
                <a:latin typeface="Consolas" panose="020B0609020204030204" pitchFamily="49" charset="0"/>
              </a:defRPr>
            </a:lvl4pPr>
            <a:lvl5pPr>
              <a:defRPr sz="1400">
                <a:latin typeface="Consolas" panose="020B0609020204030204" pitchFamily="49"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atin typeface="+mj-lt"/>
              </a:defRPr>
            </a:lvl1pPr>
            <a:lvl2pPr>
              <a:defRPr sz="1600">
                <a:latin typeface="+mj-lt"/>
              </a:defRPr>
            </a:lvl2pPr>
            <a:lvl3pPr>
              <a:defRPr sz="14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039F6F0-6650-40DB-B5FA-86A70CF89902}" type="datetimeFigureOut">
              <a:rPr lang="de-DE" smtClean="0"/>
              <a:t>10.04.25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87460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atin typeface="+mj-lt"/>
              </a:defRPr>
            </a:lvl1pPr>
            <a:lvl2pPr>
              <a:defRPr sz="1600">
                <a:latin typeface="+mj-lt"/>
              </a:defRPr>
            </a:lvl2pPr>
            <a:lvl3pPr>
              <a:defRPr sz="14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atin typeface="+mj-lt"/>
              </a:defRPr>
            </a:lvl1pPr>
            <a:lvl2pPr>
              <a:defRPr sz="1600">
                <a:latin typeface="+mj-lt"/>
              </a:defRPr>
            </a:lvl2pPr>
            <a:lvl3pPr>
              <a:defRPr sz="14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039F6F0-6650-40DB-B5FA-86A70CF89902}" type="datetimeFigureOut">
              <a:rPr lang="de-DE" smtClean="0"/>
              <a:t>10.04.25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6281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39F6F0-6650-40DB-B5FA-86A70CF89902}" type="datetimeFigureOut">
              <a:rPr lang="de-DE" smtClean="0"/>
              <a:t>10.04.25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359496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9F6F0-6650-40DB-B5FA-86A70CF89902}" type="datetimeFigureOut">
              <a:rPr lang="de-DE" smtClean="0"/>
              <a:t>10.04.25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6003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atin typeface="+mj-lt"/>
              </a:defRPr>
            </a:lvl1pPr>
            <a:lvl2pPr>
              <a:defRPr sz="1800">
                <a:latin typeface="+mj-lt"/>
              </a:defRPr>
            </a:lvl2pPr>
            <a:lvl3pPr>
              <a:defRPr sz="16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039F6F0-6650-40DB-B5FA-86A70CF89902}" type="datetimeFigureOut">
              <a:rPr lang="de-DE" smtClean="0"/>
              <a:t>10.04.25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296328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9F6F0-6650-40DB-B5FA-86A70CF89902}" type="datetimeFigureOut">
              <a:rPr lang="de-DE" smtClean="0"/>
              <a:t>10.04.25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96389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039F6F0-6650-40DB-B5FA-86A70CF89902}" type="datetimeFigureOut">
              <a:rPr lang="de-DE" smtClean="0"/>
              <a:pPr/>
              <a:t>10.04.25</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de-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A1F40A6-DE98-499A-8122-D6567B6431F0}" type="slidenum">
              <a:rPr lang="de-DE" smtClean="0"/>
              <a:pPr/>
              <a:t>‹#›</a:t>
            </a:fld>
            <a:endParaRPr lang="de-DE"/>
          </a:p>
        </p:txBody>
      </p:sp>
    </p:spTree>
    <p:extLst>
      <p:ext uri="{BB962C8B-B14F-4D97-AF65-F5344CB8AC3E}">
        <p14:creationId xmlns:p14="http://schemas.microsoft.com/office/powerpoint/2010/main" val="315584893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26.sv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6.xml"/><Relationship Id="rId16"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sv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sv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35.svg"/><Relationship Id="rId3" Type="http://schemas.openxmlformats.org/officeDocument/2006/relationships/image" Target="../media/image22.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3.sv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36.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37.png"/><Relationship Id="rId9" Type="http://schemas.openxmlformats.org/officeDocument/2006/relationships/image" Target="../media/image26.svg"/><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35.svg"/><Relationship Id="rId3" Type="http://schemas.openxmlformats.org/officeDocument/2006/relationships/image" Target="../media/image22.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8.xml"/><Relationship Id="rId16" Type="http://schemas.openxmlformats.org/officeDocument/2006/relationships/image" Target="../media/image33.sv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36.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37.png"/><Relationship Id="rId9" Type="http://schemas.openxmlformats.org/officeDocument/2006/relationships/image" Target="../media/image26.svg"/><Relationship Id="rId1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image" Target="../media/image39.svg"/><Relationship Id="rId5" Type="http://schemas.openxmlformats.org/officeDocument/2006/relationships/image" Target="../media/image40.png"/><Relationship Id="rId10" Type="http://schemas.openxmlformats.org/officeDocument/2006/relationships/image" Target="../media/image38.png"/><Relationship Id="rId4" Type="http://schemas.openxmlformats.org/officeDocument/2006/relationships/image" Target="../media/image24.sv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image" Target="../media/image39.svg"/><Relationship Id="rId5" Type="http://schemas.openxmlformats.org/officeDocument/2006/relationships/image" Target="../media/image40.png"/><Relationship Id="rId10" Type="http://schemas.openxmlformats.org/officeDocument/2006/relationships/image" Target="../media/image38.png"/><Relationship Id="rId4" Type="http://schemas.openxmlformats.org/officeDocument/2006/relationships/image" Target="../media/image24.sv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image" Target="../media/image39.svg"/><Relationship Id="rId5" Type="http://schemas.openxmlformats.org/officeDocument/2006/relationships/image" Target="../media/image40.png"/><Relationship Id="rId10" Type="http://schemas.openxmlformats.org/officeDocument/2006/relationships/image" Target="../media/image38.png"/><Relationship Id="rId4" Type="http://schemas.openxmlformats.org/officeDocument/2006/relationships/image" Target="../media/image24.sv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image" Target="../media/image39.svg"/><Relationship Id="rId5" Type="http://schemas.openxmlformats.org/officeDocument/2006/relationships/image" Target="../media/image40.png"/><Relationship Id="rId10" Type="http://schemas.openxmlformats.org/officeDocument/2006/relationships/image" Target="../media/image38.png"/><Relationship Id="rId4" Type="http://schemas.openxmlformats.org/officeDocument/2006/relationships/image" Target="../media/image24.sv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image" Target="../media/image39.svg"/><Relationship Id="rId5" Type="http://schemas.openxmlformats.org/officeDocument/2006/relationships/image" Target="../media/image40.png"/><Relationship Id="rId10" Type="http://schemas.openxmlformats.org/officeDocument/2006/relationships/image" Target="../media/image38.png"/><Relationship Id="rId4" Type="http://schemas.openxmlformats.org/officeDocument/2006/relationships/image" Target="../media/image24.svg"/><Relationship Id="rId9"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2.png"/><Relationship Id="rId12"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image" Target="../media/image39.svg"/><Relationship Id="rId5" Type="http://schemas.openxmlformats.org/officeDocument/2006/relationships/image" Target="../media/image40.png"/><Relationship Id="rId10" Type="http://schemas.openxmlformats.org/officeDocument/2006/relationships/image" Target="../media/image38.png"/><Relationship Id="rId4" Type="http://schemas.openxmlformats.org/officeDocument/2006/relationships/image" Target="../media/image24.svg"/><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learn.microsoft.com/en-us/fabric/onelake/security/get-started-data-access-roles" TargetMode="External"/><Relationship Id="rId2" Type="http://schemas.openxmlformats.org/officeDocument/2006/relationships/hyperlink" Target="https://blog.fabric.microsoft.com/en-gb/blog/the-next-evolution-of-onelake-security-enters-early-preview?ft=Al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telligent.com/"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427446" cy="3329581"/>
          </a:xfrm>
        </p:spPr>
        <p:txBody>
          <a:bodyPr>
            <a:normAutofit/>
          </a:bodyPr>
          <a:lstStyle/>
          <a:p>
            <a:r>
              <a:rPr lang="de-DE" dirty="0" err="1">
                <a:latin typeface="Consolas" panose="020B0609020204030204" pitchFamily="49" charset="0"/>
                <a:ea typeface="Verdana" panose="020B0604030504040204" pitchFamily="34" charset="0"/>
                <a:cs typeface="Verdana" panose="020B0604030504040204" pitchFamily="34" charset="0"/>
              </a:rPr>
              <a:t>Architecting</a:t>
            </a:r>
            <a:r>
              <a:rPr lang="de-DE" dirty="0">
                <a:latin typeface="Consolas" panose="020B0609020204030204" pitchFamily="49" charset="0"/>
                <a:ea typeface="Verdana" panose="020B0604030504040204" pitchFamily="34" charset="0"/>
                <a:cs typeface="Verdana" panose="020B0604030504040204" pitchFamily="34" charset="0"/>
              </a:rPr>
              <a:t> Fabric Solutions </a:t>
            </a:r>
            <a:br>
              <a:rPr lang="de-DE" dirty="0">
                <a:latin typeface="Consolas" panose="020B0609020204030204" pitchFamily="49" charset="0"/>
                <a:ea typeface="Verdana" panose="020B0604030504040204" pitchFamily="34" charset="0"/>
                <a:cs typeface="Verdana" panose="020B0604030504040204" pitchFamily="34" charset="0"/>
              </a:rPr>
            </a:br>
            <a:endParaRPr lang="de-DE" sz="2200" dirty="0">
              <a:latin typeface="Consolas" panose="020B0609020204030204" pitchFamily="49" charset="0"/>
            </a:endParaRPr>
          </a:p>
        </p:txBody>
      </p:sp>
      <p:sp>
        <p:nvSpPr>
          <p:cNvPr id="3" name="Subtitle 2"/>
          <p:cNvSpPr>
            <a:spLocks noGrp="1"/>
          </p:cNvSpPr>
          <p:nvPr>
            <p:ph type="subTitle" idx="1"/>
          </p:nvPr>
        </p:nvSpPr>
        <p:spPr>
          <a:xfrm>
            <a:off x="1154954" y="4800600"/>
            <a:ext cx="9418320" cy="1691640"/>
          </a:xfrm>
        </p:spPr>
        <p:txBody>
          <a:bodyPr/>
          <a:lstStyle/>
          <a:p>
            <a:r>
              <a:rPr lang="de-DE" dirty="0" err="1">
                <a:latin typeface="Consolas" panose="020B0609020204030204" pitchFamily="49" charset="0"/>
                <a:ea typeface="Verdana" panose="020B0604030504040204" pitchFamily="34" charset="0"/>
                <a:cs typeface="Verdana" panose="020B0604030504040204" pitchFamily="34" charset="0"/>
              </a:rPr>
              <a:t>It‘s</a:t>
            </a:r>
            <a:r>
              <a:rPr lang="de-DE" dirty="0">
                <a:latin typeface="Consolas" panose="020B0609020204030204" pitchFamily="49" charset="0"/>
                <a:ea typeface="Verdana" panose="020B0604030504040204" pitchFamily="34" charset="0"/>
                <a:cs typeface="Verdana" panose="020B0604030504040204" pitchFamily="34" charset="0"/>
              </a:rPr>
              <a:t> not just </a:t>
            </a:r>
            <a:r>
              <a:rPr lang="de-DE" dirty="0" err="1">
                <a:latin typeface="Consolas" panose="020B0609020204030204" pitchFamily="49" charset="0"/>
                <a:ea typeface="Verdana" panose="020B0604030504040204" pitchFamily="34" charset="0"/>
                <a:cs typeface="Verdana" panose="020B0604030504040204" pitchFamily="34" charset="0"/>
              </a:rPr>
              <a:t>the</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size</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that</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matters</a:t>
            </a:r>
            <a:endParaRPr lang="de-DE" dirty="0">
              <a:latin typeface="Consolas" panose="020B0609020204030204" pitchFamily="49" charset="0"/>
              <a:ea typeface="Verdana" panose="020B0604030504040204" pitchFamily="34" charset="0"/>
              <a:cs typeface="Verdana" panose="020B0604030504040204" pitchFamily="34" charset="0"/>
            </a:endParaRPr>
          </a:p>
        </p:txBody>
      </p:sp>
      <p:sp>
        <p:nvSpPr>
          <p:cNvPr id="4" name="Subtitle 2"/>
          <p:cNvSpPr txBox="1">
            <a:spLocks/>
          </p:cNvSpPr>
          <p:nvPr/>
        </p:nvSpPr>
        <p:spPr>
          <a:xfrm>
            <a:off x="1154954" y="5772728"/>
            <a:ext cx="9439154" cy="9975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1600" dirty="0">
                <a:solidFill>
                  <a:schemeClr val="tx1">
                    <a:lumMod val="85000"/>
                  </a:schemeClr>
                </a:solidFill>
                <a:latin typeface="Consolas" panose="020B0609020204030204" pitchFamily="49" charset="0"/>
                <a:ea typeface="Verdana" panose="020B0604030504040204" pitchFamily="34" charset="0"/>
                <a:cs typeface="Verdana" panose="020B0604030504040204" pitchFamily="34" charset="0"/>
              </a:rPr>
              <a:t>Tom Martens @ Microsoft Fabric User Group Hamburg</a:t>
            </a:r>
          </a:p>
          <a:p>
            <a:pPr algn="l"/>
            <a:r>
              <a:rPr lang="de-DE" sz="1600" dirty="0">
                <a:solidFill>
                  <a:schemeClr val="tx1">
                    <a:lumMod val="85000"/>
                  </a:schemeClr>
                </a:solidFill>
                <a:latin typeface="Consolas" panose="020B0609020204030204" pitchFamily="49" charset="0"/>
                <a:ea typeface="Verdana" panose="020B0604030504040204" pitchFamily="34" charset="0"/>
                <a:cs typeface="Verdana" panose="020B0604030504040204" pitchFamily="34" charset="0"/>
              </a:rPr>
              <a:t>2025-04-10</a:t>
            </a:r>
          </a:p>
        </p:txBody>
      </p:sp>
    </p:spTree>
    <p:extLst>
      <p:ext uri="{BB962C8B-B14F-4D97-AF65-F5344CB8AC3E}">
        <p14:creationId xmlns:p14="http://schemas.microsoft.com/office/powerpoint/2010/main" val="3211801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795752-96C6-E640-8F85-41F08311E58B}"/>
            </a:ext>
          </a:extLst>
        </p:cNvPr>
        <p:cNvGrpSpPr/>
        <p:nvPr/>
      </p:nvGrpSpPr>
      <p:grpSpPr>
        <a:xfrm>
          <a:off x="0" y="0"/>
          <a:ext cx="0" cy="0"/>
          <a:chOff x="0" y="0"/>
          <a:chExt cx="0" cy="0"/>
        </a:xfrm>
      </p:grpSpPr>
      <p:sp>
        <p:nvSpPr>
          <p:cNvPr id="45" name="Rectangle 44">
            <a:extLst>
              <a:ext uri="{FF2B5EF4-FFF2-40B4-BE49-F238E27FC236}">
                <a16:creationId xmlns:a16="http://schemas.microsoft.com/office/drawing/2014/main" id="{09EF4F07-C5DA-35A5-33A4-1C631A44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7" name="Rectangle 46">
            <a:extLst>
              <a:ext uri="{FF2B5EF4-FFF2-40B4-BE49-F238E27FC236}">
                <a16:creationId xmlns:a16="http://schemas.microsoft.com/office/drawing/2014/main" id="{E00F841A-62CE-510E-A719-D0312EC82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2B101A3-CFC6-8B71-8773-E9B6ABA4D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useBgFill="1">
        <p:nvSpPr>
          <p:cNvPr id="51" name="Rectangle 50">
            <a:extLst>
              <a:ext uri="{FF2B5EF4-FFF2-40B4-BE49-F238E27FC236}">
                <a16:creationId xmlns:a16="http://schemas.microsoft.com/office/drawing/2014/main" id="{C3966582-60A6-9388-A46F-ED37935A9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99843DA-ED4E-789B-CDB9-218D03C7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76C8C77-F388-26E2-1C5D-4CDCB4874923}"/>
              </a:ext>
            </a:extLst>
          </p:cNvPr>
          <p:cNvSpPr>
            <a:spLocks noGrp="1"/>
          </p:cNvSpPr>
          <p:nvPr>
            <p:ph type="title"/>
          </p:nvPr>
        </p:nvSpPr>
        <p:spPr>
          <a:xfrm>
            <a:off x="8129238" y="758952"/>
            <a:ext cx="3998063" cy="4041648"/>
          </a:xfrm>
        </p:spPr>
        <p:txBody>
          <a:bodyPr vert="horz" lIns="91440" tIns="45720" rIns="91440" bIns="45720" rtlCol="0" anchor="b">
            <a:normAutofit/>
          </a:bodyPr>
          <a:lstStyle/>
          <a:p>
            <a:pPr>
              <a:lnSpc>
                <a:spcPct val="85000"/>
              </a:lnSpc>
            </a:pPr>
            <a:r>
              <a:rPr lang="en-US" sz="2800" dirty="0">
                <a:solidFill>
                  <a:srgbClr val="FFFFFF"/>
                </a:solidFill>
              </a:rPr>
              <a:t>A little recap</a:t>
            </a:r>
          </a:p>
        </p:txBody>
      </p:sp>
      <p:pic>
        <p:nvPicPr>
          <p:cNvPr id="4" name="Graphic 3" descr="End with solid fill">
            <a:extLst>
              <a:ext uri="{FF2B5EF4-FFF2-40B4-BE49-F238E27FC236}">
                <a16:creationId xmlns:a16="http://schemas.microsoft.com/office/drawing/2014/main" id="{2105E7D6-8CDD-57BE-BCCB-8E907560B9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711149" y="758952"/>
            <a:ext cx="4836288" cy="4836288"/>
          </a:xfrm>
          <a:prstGeom prst="rect">
            <a:avLst/>
          </a:prstGeom>
        </p:spPr>
      </p:pic>
    </p:spTree>
    <p:extLst>
      <p:ext uri="{BB962C8B-B14F-4D97-AF65-F5344CB8AC3E}">
        <p14:creationId xmlns:p14="http://schemas.microsoft.com/office/powerpoint/2010/main" val="313267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33E-258D-F3F0-7D3B-EB656AFC9DBA}"/>
              </a:ext>
            </a:extLst>
          </p:cNvPr>
          <p:cNvSpPr>
            <a:spLocks noGrp="1"/>
          </p:cNvSpPr>
          <p:nvPr>
            <p:ph type="title"/>
          </p:nvPr>
        </p:nvSpPr>
        <p:spPr>
          <a:xfrm>
            <a:off x="803275" y="365760"/>
            <a:ext cx="10151237" cy="1325562"/>
          </a:xfrm>
        </p:spPr>
        <p:txBody>
          <a:bodyPr anchor="t"/>
          <a:lstStyle/>
          <a:p>
            <a:r>
              <a:rPr lang="en-DE" dirty="0"/>
              <a:t>Microsoft Fabric – under the hood</a:t>
            </a:r>
            <a:br>
              <a:rPr lang="en-DE" dirty="0"/>
            </a:br>
            <a:r>
              <a:rPr lang="en-DE" sz="1600" dirty="0"/>
              <a:t>(a gentle glimpse)</a:t>
            </a:r>
            <a:endParaRPr lang="en-DE" dirty="0"/>
          </a:p>
        </p:txBody>
      </p:sp>
      <p:grpSp>
        <p:nvGrpSpPr>
          <p:cNvPr id="3" name="Group 2">
            <a:extLst>
              <a:ext uri="{FF2B5EF4-FFF2-40B4-BE49-F238E27FC236}">
                <a16:creationId xmlns:a16="http://schemas.microsoft.com/office/drawing/2014/main" id="{B486A3B2-3605-250B-1B5A-293F1977587F}"/>
              </a:ext>
            </a:extLst>
          </p:cNvPr>
          <p:cNvGrpSpPr/>
          <p:nvPr/>
        </p:nvGrpSpPr>
        <p:grpSpPr>
          <a:xfrm>
            <a:off x="4941519" y="2312427"/>
            <a:ext cx="6307098" cy="3634649"/>
            <a:chOff x="2454797" y="2468544"/>
            <a:chExt cx="6307098" cy="3634649"/>
          </a:xfrm>
        </p:grpSpPr>
        <p:sp>
          <p:nvSpPr>
            <p:cNvPr id="6" name="Rounded Rectangle 45">
              <a:extLst>
                <a:ext uri="{FF2B5EF4-FFF2-40B4-BE49-F238E27FC236}">
                  <a16:creationId xmlns:a16="http://schemas.microsoft.com/office/drawing/2014/main" id="{1C46B37A-086C-1F7F-2D71-F9E35985CB97}"/>
                </a:ext>
              </a:extLst>
            </p:cNvPr>
            <p:cNvSpPr/>
            <p:nvPr/>
          </p:nvSpPr>
          <p:spPr>
            <a:xfrm>
              <a:off x="2454797" y="2884110"/>
              <a:ext cx="6307098" cy="3219083"/>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Semibold"/>
              </a:endParaRPr>
            </a:p>
          </p:txBody>
        </p:sp>
        <p:sp>
          <p:nvSpPr>
            <p:cNvPr id="7" name="Rounded Rectangle 45">
              <a:extLst>
                <a:ext uri="{FF2B5EF4-FFF2-40B4-BE49-F238E27FC236}">
                  <a16:creationId xmlns:a16="http://schemas.microsoft.com/office/drawing/2014/main" id="{069AFFAA-E950-0EA9-C138-1AC62239F279}"/>
                </a:ext>
              </a:extLst>
            </p:cNvPr>
            <p:cNvSpPr/>
            <p:nvPr/>
          </p:nvSpPr>
          <p:spPr>
            <a:xfrm>
              <a:off x="2672893" y="4662598"/>
              <a:ext cx="5870907" cy="1213654"/>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endParaRPr>
            </a:p>
          </p:txBody>
        </p:sp>
        <p:sp>
          <p:nvSpPr>
            <p:cNvPr id="8" name="Rounded Rectangle 45">
              <a:extLst>
                <a:ext uri="{FF2B5EF4-FFF2-40B4-BE49-F238E27FC236}">
                  <a16:creationId xmlns:a16="http://schemas.microsoft.com/office/drawing/2014/main" id="{D7C0E9BC-D729-199E-7D8E-7DD2275C8ED5}"/>
                </a:ext>
              </a:extLst>
            </p:cNvPr>
            <p:cNvSpPr/>
            <p:nvPr/>
          </p:nvSpPr>
          <p:spPr>
            <a:xfrm>
              <a:off x="2672893" y="3707085"/>
              <a:ext cx="5870907" cy="831968"/>
            </a:xfrm>
            <a:prstGeom prst="roundRect">
              <a:avLst>
                <a:gd name="adj" fmla="val 5340"/>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t>Serverless </a:t>
              </a:r>
            </a:p>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t>Compute</a:t>
              </a:r>
            </a:p>
          </p:txBody>
        </p:sp>
        <p:sp>
          <p:nvSpPr>
            <p:cNvPr id="9" name="Cylinder 2930">
              <a:extLst>
                <a:ext uri="{FF2B5EF4-FFF2-40B4-BE49-F238E27FC236}">
                  <a16:creationId xmlns:a16="http://schemas.microsoft.com/office/drawing/2014/main" id="{A6A3E0CC-D21F-2F81-664B-65FD6F44F02A}"/>
                </a:ext>
              </a:extLst>
            </p:cNvPr>
            <p:cNvSpPr/>
            <p:nvPr/>
          </p:nvSpPr>
          <p:spPr bwMode="auto">
            <a:xfrm>
              <a:off x="2889345" y="4823499"/>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Warehouse</a:t>
              </a:r>
            </a:p>
          </p:txBody>
        </p:sp>
        <p:sp>
          <p:nvSpPr>
            <p:cNvPr id="10" name="Cylinder 2931">
              <a:extLst>
                <a:ext uri="{FF2B5EF4-FFF2-40B4-BE49-F238E27FC236}">
                  <a16:creationId xmlns:a16="http://schemas.microsoft.com/office/drawing/2014/main" id="{1F82E3CB-5BD2-E5E6-E12F-3A812DEE6D7D}"/>
                </a:ext>
              </a:extLst>
            </p:cNvPr>
            <p:cNvSpPr/>
            <p:nvPr/>
          </p:nvSpPr>
          <p:spPr bwMode="auto">
            <a:xfrm>
              <a:off x="3696825" y="4823499"/>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Lakehouse</a:t>
              </a:r>
            </a:p>
          </p:txBody>
        </p:sp>
        <p:sp>
          <p:nvSpPr>
            <p:cNvPr id="11" name="Cylinder 2932">
              <a:extLst>
                <a:ext uri="{FF2B5EF4-FFF2-40B4-BE49-F238E27FC236}">
                  <a16:creationId xmlns:a16="http://schemas.microsoft.com/office/drawing/2014/main" id="{12AD6C89-228A-469E-7093-2D2B0637654A}"/>
                </a:ext>
              </a:extLst>
            </p:cNvPr>
            <p:cNvSpPr/>
            <p:nvPr/>
          </p:nvSpPr>
          <p:spPr bwMode="auto">
            <a:xfrm>
              <a:off x="6781809" y="4823499"/>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Kusto DB</a:t>
              </a:r>
            </a:p>
          </p:txBody>
        </p:sp>
        <p:sp>
          <p:nvSpPr>
            <p:cNvPr id="12" name="Cylinder 2933">
              <a:extLst>
                <a:ext uri="{FF2B5EF4-FFF2-40B4-BE49-F238E27FC236}">
                  <a16:creationId xmlns:a16="http://schemas.microsoft.com/office/drawing/2014/main" id="{6A83B039-8338-3B4A-DD3E-CEAAA42A64D9}"/>
                </a:ext>
              </a:extLst>
            </p:cNvPr>
            <p:cNvSpPr/>
            <p:nvPr/>
          </p:nvSpPr>
          <p:spPr bwMode="auto">
            <a:xfrm>
              <a:off x="7599254" y="4823499"/>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Dataset</a:t>
              </a:r>
            </a:p>
          </p:txBody>
        </p:sp>
        <p:grpSp>
          <p:nvGrpSpPr>
            <p:cNvPr id="13" name="Group 12">
              <a:extLst>
                <a:ext uri="{FF2B5EF4-FFF2-40B4-BE49-F238E27FC236}">
                  <a16:creationId xmlns:a16="http://schemas.microsoft.com/office/drawing/2014/main" id="{55A5DB51-AAAC-7D65-371C-01ADBDAF5C06}"/>
                </a:ext>
              </a:extLst>
            </p:cNvPr>
            <p:cNvGrpSpPr/>
            <p:nvPr/>
          </p:nvGrpSpPr>
          <p:grpSpPr>
            <a:xfrm>
              <a:off x="3877372" y="3282781"/>
              <a:ext cx="1521765" cy="1540718"/>
              <a:chOff x="2203017" y="2970592"/>
              <a:chExt cx="1521765" cy="1540718"/>
            </a:xfrm>
          </p:grpSpPr>
          <p:grpSp>
            <p:nvGrpSpPr>
              <p:cNvPr id="57" name="Group 56">
                <a:extLst>
                  <a:ext uri="{FF2B5EF4-FFF2-40B4-BE49-F238E27FC236}">
                    <a16:creationId xmlns:a16="http://schemas.microsoft.com/office/drawing/2014/main" id="{1815F62B-8AED-2300-8658-8F0ADCA5F1F8}"/>
                  </a:ext>
                </a:extLst>
              </p:cNvPr>
              <p:cNvGrpSpPr/>
              <p:nvPr/>
            </p:nvGrpSpPr>
            <p:grpSpPr>
              <a:xfrm flipH="1">
                <a:off x="2203017" y="2970592"/>
                <a:ext cx="1521765" cy="538755"/>
                <a:chOff x="1425994" y="2970592"/>
                <a:chExt cx="196539" cy="538755"/>
              </a:xfrm>
            </p:grpSpPr>
            <p:sp>
              <p:nvSpPr>
                <p:cNvPr id="60" name="!!Line2">
                  <a:extLst>
                    <a:ext uri="{FF2B5EF4-FFF2-40B4-BE49-F238E27FC236}">
                      <a16:creationId xmlns:a16="http://schemas.microsoft.com/office/drawing/2014/main" id="{531716B9-060D-3750-CC7B-97E3A78B5E40}"/>
                    </a:ext>
                  </a:extLst>
                </p:cNvPr>
                <p:cNvSpPr/>
                <p:nvPr/>
              </p:nvSpPr>
              <p:spPr bwMode="auto">
                <a:xfrm rot="10800000">
                  <a:off x="1425994" y="3240440"/>
                  <a:ext cx="167618" cy="268907"/>
                </a:xfrm>
                <a:prstGeom prst="roundRect">
                  <a:avLst>
                    <a:gd name="adj" fmla="val 8336"/>
                  </a:avLst>
                </a:prstGeom>
                <a:noFill/>
                <a:ln w="6350" cap="flat" cmpd="sng" algn="ctr">
                  <a:gradFill flip="none" rotWithShape="1">
                    <a:gsLst>
                      <a:gs pos="35000">
                        <a:srgbClr val="FFFFFF"/>
                      </a:gs>
                      <a:gs pos="0">
                        <a:srgbClr val="FFFFFF"/>
                      </a:gs>
                      <a:gs pos="100000">
                        <a:srgbClr val="FFFFFF">
                          <a:alpha val="0"/>
                        </a:srgbClr>
                      </a:gs>
                      <a:gs pos="37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Line2">
                  <a:extLst>
                    <a:ext uri="{FF2B5EF4-FFF2-40B4-BE49-F238E27FC236}">
                      <a16:creationId xmlns:a16="http://schemas.microsoft.com/office/drawing/2014/main" id="{77E6307F-7296-2ADE-0BCA-707E2C7E238A}"/>
                    </a:ext>
                  </a:extLst>
                </p:cNvPr>
                <p:cNvSpPr/>
                <p:nvPr/>
              </p:nvSpPr>
              <p:spPr bwMode="auto">
                <a:xfrm>
                  <a:off x="1466099" y="2970592"/>
                  <a:ext cx="156434" cy="268907"/>
                </a:xfrm>
                <a:prstGeom prst="roundRect">
                  <a:avLst>
                    <a:gd name="adj" fmla="val 8336"/>
                  </a:avLst>
                </a:prstGeom>
                <a:noFill/>
                <a:ln w="6350" cap="flat" cmpd="sng" algn="ctr">
                  <a:gradFill flip="none" rotWithShape="1">
                    <a:gsLst>
                      <a:gs pos="23000">
                        <a:srgbClr val="FFFFFF"/>
                      </a:gs>
                      <a:gs pos="0">
                        <a:srgbClr val="FFFFFF"/>
                      </a:gs>
                      <a:gs pos="100000">
                        <a:srgbClr val="FFFFFF">
                          <a:alpha val="0"/>
                        </a:srgbClr>
                      </a:gs>
                      <a:gs pos="43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a:extLst>
                    <a:ext uri="{FF2B5EF4-FFF2-40B4-BE49-F238E27FC236}">
                      <a16:creationId xmlns:a16="http://schemas.microsoft.com/office/drawing/2014/main" id="{DCF82659-4763-CADD-CD87-C43C5956E717}"/>
                    </a:ext>
                  </a:extLst>
                </p:cNvPr>
                <p:cNvCxnSpPr>
                  <a:cxnSpLocks/>
                </p:cNvCxnSpPr>
                <p:nvPr/>
              </p:nvCxnSpPr>
              <p:spPr>
                <a:xfrm>
                  <a:off x="1593612" y="3311187"/>
                  <a:ext cx="0" cy="193281"/>
                </a:xfrm>
                <a:prstGeom prst="line">
                  <a:avLst/>
                </a:prstGeom>
                <a:noFill/>
                <a:ln w="6350" cap="flat" cmpd="sng" algn="ctr">
                  <a:solidFill>
                    <a:srgbClr val="FFFFFF"/>
                  </a:solidFill>
                  <a:prstDash val="solid"/>
                  <a:headEnd type="none" w="lg" len="med"/>
                  <a:tailEnd type="none" w="lg" len="med"/>
                </a:ln>
                <a:effectLst/>
              </p:spPr>
            </p:cxnSp>
          </p:grpSp>
          <p:cxnSp>
            <p:nvCxnSpPr>
              <p:cNvPr id="58" name="Straight Connector 57">
                <a:extLst>
                  <a:ext uri="{FF2B5EF4-FFF2-40B4-BE49-F238E27FC236}">
                    <a16:creationId xmlns:a16="http://schemas.microsoft.com/office/drawing/2014/main" id="{92B5C548-4C17-FAE3-6264-EC415614B26B}"/>
                  </a:ext>
                </a:extLst>
              </p:cNvPr>
              <p:cNvCxnSpPr>
                <a:cxnSpLocks/>
              </p:cNvCxnSpPr>
              <p:nvPr/>
            </p:nvCxnSpPr>
            <p:spPr>
              <a:xfrm>
                <a:off x="2389933" y="2994592"/>
                <a:ext cx="0" cy="509876"/>
              </a:xfrm>
              <a:prstGeom prst="line">
                <a:avLst/>
              </a:prstGeom>
              <a:noFill/>
              <a:ln w="6350" cap="flat" cmpd="sng" algn="ctr">
                <a:gradFill>
                  <a:gsLst>
                    <a:gs pos="33000">
                      <a:srgbClr val="FFFFFF"/>
                    </a:gs>
                    <a:gs pos="0">
                      <a:srgbClr val="FFFFFF">
                        <a:alpha val="0"/>
                      </a:srgbClr>
                    </a:gs>
                  </a:gsLst>
                  <a:lin ang="5400000" scaled="1"/>
                </a:gradFill>
                <a:prstDash val="solid"/>
                <a:headEnd type="none" w="lg" len="med"/>
                <a:tailEnd type="none" w="lg" len="med"/>
              </a:ln>
              <a:effectLst/>
            </p:spPr>
          </p:cxnSp>
          <p:cxnSp>
            <p:nvCxnSpPr>
              <p:cNvPr id="59" name="Straight Connector 58">
                <a:extLst>
                  <a:ext uri="{FF2B5EF4-FFF2-40B4-BE49-F238E27FC236}">
                    <a16:creationId xmlns:a16="http://schemas.microsoft.com/office/drawing/2014/main" id="{322DA6D6-7A8B-06A7-D52C-B114140A4D82}"/>
                  </a:ext>
                </a:extLst>
              </p:cNvPr>
              <p:cNvCxnSpPr>
                <a:cxnSpLocks/>
                <a:endCxn id="10" idx="1"/>
              </p:cNvCxnSpPr>
              <p:nvPr/>
            </p:nvCxnSpPr>
            <p:spPr>
              <a:xfrm>
                <a:off x="2389933" y="4034676"/>
                <a:ext cx="0" cy="476634"/>
              </a:xfrm>
              <a:prstGeom prst="line">
                <a:avLst/>
              </a:prstGeom>
              <a:noFill/>
              <a:ln w="6350" cap="flat" cmpd="sng" algn="ctr">
                <a:solidFill>
                  <a:srgbClr val="FFFFFF"/>
                </a:solidFill>
                <a:prstDash val="solid"/>
                <a:headEnd type="none" w="lg" len="med"/>
                <a:tailEnd type="triangle" w="med" len="med"/>
              </a:ln>
              <a:effectLst/>
            </p:spPr>
          </p:cxnSp>
        </p:grpSp>
        <p:grpSp>
          <p:nvGrpSpPr>
            <p:cNvPr id="14" name="Group 13">
              <a:extLst>
                <a:ext uri="{FF2B5EF4-FFF2-40B4-BE49-F238E27FC236}">
                  <a16:creationId xmlns:a16="http://schemas.microsoft.com/office/drawing/2014/main" id="{C7B83256-B23C-C636-B5D2-944D922FE1A8}"/>
                </a:ext>
              </a:extLst>
            </p:cNvPr>
            <p:cNvGrpSpPr/>
            <p:nvPr/>
          </p:nvGrpSpPr>
          <p:grpSpPr>
            <a:xfrm>
              <a:off x="3006356" y="3282781"/>
              <a:ext cx="290532" cy="1540718"/>
              <a:chOff x="1332001" y="2970592"/>
              <a:chExt cx="290532" cy="1540718"/>
            </a:xfrm>
          </p:grpSpPr>
          <p:grpSp>
            <p:nvGrpSpPr>
              <p:cNvPr id="52" name="Group 51">
                <a:extLst>
                  <a:ext uri="{FF2B5EF4-FFF2-40B4-BE49-F238E27FC236}">
                    <a16:creationId xmlns:a16="http://schemas.microsoft.com/office/drawing/2014/main" id="{9E8EA755-EE6D-034D-7D1E-39FF39538F1B}"/>
                  </a:ext>
                </a:extLst>
              </p:cNvPr>
              <p:cNvGrpSpPr/>
              <p:nvPr/>
            </p:nvGrpSpPr>
            <p:grpSpPr>
              <a:xfrm>
                <a:off x="1332001" y="2970592"/>
                <a:ext cx="290532" cy="538756"/>
                <a:chOff x="1332001" y="2970592"/>
                <a:chExt cx="290532" cy="538756"/>
              </a:xfrm>
            </p:grpSpPr>
            <p:sp>
              <p:nvSpPr>
                <p:cNvPr id="54" name="!!Line2">
                  <a:extLst>
                    <a:ext uri="{FF2B5EF4-FFF2-40B4-BE49-F238E27FC236}">
                      <a16:creationId xmlns:a16="http://schemas.microsoft.com/office/drawing/2014/main" id="{F45AA690-E1A5-383A-7907-B185B25DAC3F}"/>
                    </a:ext>
                  </a:extLst>
                </p:cNvPr>
                <p:cNvSpPr/>
                <p:nvPr/>
              </p:nvSpPr>
              <p:spPr bwMode="auto">
                <a:xfrm rot="10800000">
                  <a:off x="1332001" y="3240441"/>
                  <a:ext cx="261611" cy="268907"/>
                </a:xfrm>
                <a:prstGeom prst="roundRect">
                  <a:avLst>
                    <a:gd name="adj" fmla="val 8336"/>
                  </a:avLst>
                </a:prstGeom>
                <a:noFill/>
                <a:ln w="6350" cap="flat" cmpd="sng" algn="ctr">
                  <a:gradFill flip="none" rotWithShape="1">
                    <a:gsLst>
                      <a:gs pos="35000">
                        <a:srgbClr val="FFFFFF"/>
                      </a:gs>
                      <a:gs pos="0">
                        <a:srgbClr val="FFFFFF"/>
                      </a:gs>
                      <a:gs pos="100000">
                        <a:srgbClr val="FFFFFF">
                          <a:alpha val="0"/>
                        </a:srgbClr>
                      </a:gs>
                      <a:gs pos="37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Line2">
                  <a:extLst>
                    <a:ext uri="{FF2B5EF4-FFF2-40B4-BE49-F238E27FC236}">
                      <a16:creationId xmlns:a16="http://schemas.microsoft.com/office/drawing/2014/main" id="{15A0E86D-03B1-5509-3B26-AA550A1BF5D7}"/>
                    </a:ext>
                  </a:extLst>
                </p:cNvPr>
                <p:cNvSpPr/>
                <p:nvPr/>
              </p:nvSpPr>
              <p:spPr bwMode="auto">
                <a:xfrm>
                  <a:off x="1360922" y="2970592"/>
                  <a:ext cx="261611" cy="268907"/>
                </a:xfrm>
                <a:prstGeom prst="roundRect">
                  <a:avLst>
                    <a:gd name="adj" fmla="val 8336"/>
                  </a:avLst>
                </a:prstGeom>
                <a:noFill/>
                <a:ln w="6350" cap="flat" cmpd="sng" algn="ctr">
                  <a:gradFill flip="none" rotWithShape="1">
                    <a:gsLst>
                      <a:gs pos="23000">
                        <a:srgbClr val="FFFFFF"/>
                      </a:gs>
                      <a:gs pos="0">
                        <a:srgbClr val="FFFFFF"/>
                      </a:gs>
                      <a:gs pos="100000">
                        <a:srgbClr val="FFFFFF">
                          <a:alpha val="0"/>
                        </a:srgbClr>
                      </a:gs>
                      <a:gs pos="43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6" name="Straight Connector 55">
                  <a:extLst>
                    <a:ext uri="{FF2B5EF4-FFF2-40B4-BE49-F238E27FC236}">
                      <a16:creationId xmlns:a16="http://schemas.microsoft.com/office/drawing/2014/main" id="{1D0D5CA7-9408-BBBA-C5B9-20D8910EAD2B}"/>
                    </a:ext>
                  </a:extLst>
                </p:cNvPr>
                <p:cNvCxnSpPr>
                  <a:cxnSpLocks/>
                </p:cNvCxnSpPr>
                <p:nvPr/>
              </p:nvCxnSpPr>
              <p:spPr>
                <a:xfrm>
                  <a:off x="1593612" y="3311187"/>
                  <a:ext cx="0" cy="193281"/>
                </a:xfrm>
                <a:prstGeom prst="line">
                  <a:avLst/>
                </a:prstGeom>
                <a:noFill/>
                <a:ln w="6350" cap="flat" cmpd="sng" algn="ctr">
                  <a:solidFill>
                    <a:srgbClr val="FFFFFF"/>
                  </a:solidFill>
                  <a:prstDash val="solid"/>
                  <a:headEnd type="none" w="lg" len="med"/>
                  <a:tailEnd type="none" w="lg" len="med"/>
                </a:ln>
                <a:effectLst/>
              </p:spPr>
            </p:cxnSp>
          </p:grpSp>
          <p:cxnSp>
            <p:nvCxnSpPr>
              <p:cNvPr id="53" name="Straight Connector 52">
                <a:extLst>
                  <a:ext uri="{FF2B5EF4-FFF2-40B4-BE49-F238E27FC236}">
                    <a16:creationId xmlns:a16="http://schemas.microsoft.com/office/drawing/2014/main" id="{ECBD1751-8A0A-6D83-2392-E5E7AB50653A}"/>
                  </a:ext>
                </a:extLst>
              </p:cNvPr>
              <p:cNvCxnSpPr>
                <a:cxnSpLocks/>
                <a:endCxn id="9" idx="1"/>
              </p:cNvCxnSpPr>
              <p:nvPr/>
            </p:nvCxnSpPr>
            <p:spPr>
              <a:xfrm flipH="1">
                <a:off x="1582453" y="4034676"/>
                <a:ext cx="2190" cy="476634"/>
              </a:xfrm>
              <a:prstGeom prst="line">
                <a:avLst/>
              </a:prstGeom>
              <a:noFill/>
              <a:ln w="6350" cap="flat" cmpd="sng" algn="ctr">
                <a:solidFill>
                  <a:srgbClr val="FFFFFF"/>
                </a:solidFill>
                <a:prstDash val="solid"/>
                <a:headEnd type="none" w="lg" len="med"/>
                <a:tailEnd type="triangle" w="med" len="med"/>
              </a:ln>
              <a:effectLst/>
            </p:spPr>
          </p:cxnSp>
        </p:grpSp>
        <p:grpSp>
          <p:nvGrpSpPr>
            <p:cNvPr id="15" name="Group 14">
              <a:extLst>
                <a:ext uri="{FF2B5EF4-FFF2-40B4-BE49-F238E27FC236}">
                  <a16:creationId xmlns:a16="http://schemas.microsoft.com/office/drawing/2014/main" id="{A574D3EF-3289-EB39-96D7-9B2B2A2EFB00}"/>
                </a:ext>
              </a:extLst>
            </p:cNvPr>
            <p:cNvGrpSpPr/>
            <p:nvPr/>
          </p:nvGrpSpPr>
          <p:grpSpPr>
            <a:xfrm>
              <a:off x="7937796" y="3282781"/>
              <a:ext cx="290532" cy="1586782"/>
              <a:chOff x="6263441" y="2970592"/>
              <a:chExt cx="290532" cy="1586782"/>
            </a:xfrm>
          </p:grpSpPr>
          <p:grpSp>
            <p:nvGrpSpPr>
              <p:cNvPr id="47" name="Group 46">
                <a:extLst>
                  <a:ext uri="{FF2B5EF4-FFF2-40B4-BE49-F238E27FC236}">
                    <a16:creationId xmlns:a16="http://schemas.microsoft.com/office/drawing/2014/main" id="{3472F393-0541-4EB4-20DD-BC49DC5DEF18}"/>
                  </a:ext>
                </a:extLst>
              </p:cNvPr>
              <p:cNvGrpSpPr/>
              <p:nvPr/>
            </p:nvGrpSpPr>
            <p:grpSpPr>
              <a:xfrm flipH="1">
                <a:off x="6263441" y="2970592"/>
                <a:ext cx="290532" cy="538756"/>
                <a:chOff x="1332001" y="2970592"/>
                <a:chExt cx="290532" cy="538756"/>
              </a:xfrm>
            </p:grpSpPr>
            <p:sp>
              <p:nvSpPr>
                <p:cNvPr id="49" name="!!Line2">
                  <a:extLst>
                    <a:ext uri="{FF2B5EF4-FFF2-40B4-BE49-F238E27FC236}">
                      <a16:creationId xmlns:a16="http://schemas.microsoft.com/office/drawing/2014/main" id="{9E4B5804-DADE-F1DA-E5A5-383BDC0F7152}"/>
                    </a:ext>
                  </a:extLst>
                </p:cNvPr>
                <p:cNvSpPr/>
                <p:nvPr/>
              </p:nvSpPr>
              <p:spPr bwMode="auto">
                <a:xfrm rot="10800000">
                  <a:off x="1332001" y="3240441"/>
                  <a:ext cx="261611" cy="268907"/>
                </a:xfrm>
                <a:prstGeom prst="roundRect">
                  <a:avLst>
                    <a:gd name="adj" fmla="val 8336"/>
                  </a:avLst>
                </a:prstGeom>
                <a:noFill/>
                <a:ln w="6350" cap="flat" cmpd="sng" algn="ctr">
                  <a:gradFill flip="none" rotWithShape="1">
                    <a:gsLst>
                      <a:gs pos="35000">
                        <a:srgbClr val="FFFFFF"/>
                      </a:gs>
                      <a:gs pos="0">
                        <a:srgbClr val="FFFFFF"/>
                      </a:gs>
                      <a:gs pos="100000">
                        <a:srgbClr val="FFFFFF">
                          <a:alpha val="0"/>
                        </a:srgbClr>
                      </a:gs>
                      <a:gs pos="37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Line2">
                  <a:extLst>
                    <a:ext uri="{FF2B5EF4-FFF2-40B4-BE49-F238E27FC236}">
                      <a16:creationId xmlns:a16="http://schemas.microsoft.com/office/drawing/2014/main" id="{71ECEA3B-16BD-2C81-E9E7-A198E8453495}"/>
                    </a:ext>
                  </a:extLst>
                </p:cNvPr>
                <p:cNvSpPr/>
                <p:nvPr/>
              </p:nvSpPr>
              <p:spPr bwMode="auto">
                <a:xfrm>
                  <a:off x="1360922" y="2970592"/>
                  <a:ext cx="261611" cy="268907"/>
                </a:xfrm>
                <a:prstGeom prst="roundRect">
                  <a:avLst>
                    <a:gd name="adj" fmla="val 8336"/>
                  </a:avLst>
                </a:prstGeom>
                <a:noFill/>
                <a:ln w="6350" cap="flat" cmpd="sng" algn="ctr">
                  <a:gradFill flip="none" rotWithShape="1">
                    <a:gsLst>
                      <a:gs pos="23000">
                        <a:srgbClr val="FFFFFF"/>
                      </a:gs>
                      <a:gs pos="0">
                        <a:srgbClr val="FFFFFF"/>
                      </a:gs>
                      <a:gs pos="100000">
                        <a:srgbClr val="FFFFFF">
                          <a:alpha val="0"/>
                        </a:srgbClr>
                      </a:gs>
                      <a:gs pos="43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C906AFBC-EE74-95F1-3BCE-8FE8A04DC4AC}"/>
                    </a:ext>
                  </a:extLst>
                </p:cNvPr>
                <p:cNvCxnSpPr>
                  <a:cxnSpLocks/>
                </p:cNvCxnSpPr>
                <p:nvPr/>
              </p:nvCxnSpPr>
              <p:spPr>
                <a:xfrm>
                  <a:off x="1593612" y="3311187"/>
                  <a:ext cx="0" cy="193281"/>
                </a:xfrm>
                <a:prstGeom prst="line">
                  <a:avLst/>
                </a:prstGeom>
                <a:noFill/>
                <a:ln w="6350" cap="flat" cmpd="sng" algn="ctr">
                  <a:solidFill>
                    <a:srgbClr val="FFFFFF"/>
                  </a:solidFill>
                  <a:prstDash val="solid"/>
                  <a:headEnd type="none" w="lg" len="med"/>
                  <a:tailEnd type="none" w="lg" len="med"/>
                </a:ln>
                <a:effectLst/>
              </p:spPr>
            </p:cxnSp>
          </p:grpSp>
          <p:cxnSp>
            <p:nvCxnSpPr>
              <p:cNvPr id="48" name="Straight Connector 47">
                <a:extLst>
                  <a:ext uri="{FF2B5EF4-FFF2-40B4-BE49-F238E27FC236}">
                    <a16:creationId xmlns:a16="http://schemas.microsoft.com/office/drawing/2014/main" id="{F051FE24-0413-F95C-ECC1-525D536BDBF5}"/>
                  </a:ext>
                </a:extLst>
              </p:cNvPr>
              <p:cNvCxnSpPr>
                <a:cxnSpLocks/>
              </p:cNvCxnSpPr>
              <p:nvPr/>
            </p:nvCxnSpPr>
            <p:spPr>
              <a:xfrm>
                <a:off x="6286480" y="4080740"/>
                <a:ext cx="0" cy="476634"/>
              </a:xfrm>
              <a:prstGeom prst="line">
                <a:avLst/>
              </a:prstGeom>
              <a:noFill/>
              <a:ln w="6350" cap="flat" cmpd="sng" algn="ctr">
                <a:solidFill>
                  <a:srgbClr val="FFFFFF"/>
                </a:solidFill>
                <a:prstDash val="solid"/>
                <a:headEnd type="none" w="lg" len="med"/>
                <a:tailEnd type="triangle" w="med" len="med"/>
              </a:ln>
              <a:effectLst/>
            </p:spPr>
          </p:cxnSp>
        </p:grpSp>
        <p:grpSp>
          <p:nvGrpSpPr>
            <p:cNvPr id="16" name="Group 15">
              <a:extLst>
                <a:ext uri="{FF2B5EF4-FFF2-40B4-BE49-F238E27FC236}">
                  <a16:creationId xmlns:a16="http://schemas.microsoft.com/office/drawing/2014/main" id="{2E2CA4A4-9925-7049-2503-3DE0346B7191}"/>
                </a:ext>
              </a:extLst>
            </p:cNvPr>
            <p:cNvGrpSpPr/>
            <p:nvPr/>
          </p:nvGrpSpPr>
          <p:grpSpPr>
            <a:xfrm>
              <a:off x="7149272" y="3306781"/>
              <a:ext cx="3131" cy="1516718"/>
              <a:chOff x="5474917" y="2994592"/>
              <a:chExt cx="3131" cy="1516718"/>
            </a:xfrm>
          </p:grpSpPr>
          <p:cxnSp>
            <p:nvCxnSpPr>
              <p:cNvPr id="45" name="Straight Connector 44">
                <a:extLst>
                  <a:ext uri="{FF2B5EF4-FFF2-40B4-BE49-F238E27FC236}">
                    <a16:creationId xmlns:a16="http://schemas.microsoft.com/office/drawing/2014/main" id="{289B4DE2-EA56-B1B1-35DD-A0DAB42B8E2F}"/>
                  </a:ext>
                </a:extLst>
              </p:cNvPr>
              <p:cNvCxnSpPr>
                <a:cxnSpLocks/>
              </p:cNvCxnSpPr>
              <p:nvPr/>
            </p:nvCxnSpPr>
            <p:spPr>
              <a:xfrm>
                <a:off x="5478048" y="2994592"/>
                <a:ext cx="0" cy="509876"/>
              </a:xfrm>
              <a:prstGeom prst="line">
                <a:avLst/>
              </a:prstGeom>
              <a:noFill/>
              <a:ln w="6350" cap="flat" cmpd="sng" algn="ctr">
                <a:gradFill>
                  <a:gsLst>
                    <a:gs pos="33000">
                      <a:srgbClr val="FFFFFF"/>
                    </a:gs>
                    <a:gs pos="0">
                      <a:srgbClr val="FFFFFF">
                        <a:alpha val="0"/>
                      </a:srgbClr>
                    </a:gs>
                  </a:gsLst>
                  <a:lin ang="5400000" scaled="1"/>
                </a:gradFill>
                <a:prstDash val="solid"/>
                <a:headEnd type="none" w="lg" len="med"/>
                <a:tailEnd type="none" w="lg" len="med"/>
              </a:ln>
              <a:effectLst/>
            </p:spPr>
          </p:cxnSp>
          <p:cxnSp>
            <p:nvCxnSpPr>
              <p:cNvPr id="46" name="Straight Connector 45">
                <a:extLst>
                  <a:ext uri="{FF2B5EF4-FFF2-40B4-BE49-F238E27FC236}">
                    <a16:creationId xmlns:a16="http://schemas.microsoft.com/office/drawing/2014/main" id="{1405A008-DB90-864A-ADA2-B12C7A85A706}"/>
                  </a:ext>
                </a:extLst>
              </p:cNvPr>
              <p:cNvCxnSpPr>
                <a:cxnSpLocks/>
                <a:endCxn id="11" idx="1"/>
              </p:cNvCxnSpPr>
              <p:nvPr/>
            </p:nvCxnSpPr>
            <p:spPr>
              <a:xfrm flipH="1">
                <a:off x="5474917" y="4034676"/>
                <a:ext cx="3131" cy="476634"/>
              </a:xfrm>
              <a:prstGeom prst="line">
                <a:avLst/>
              </a:prstGeom>
              <a:noFill/>
              <a:ln w="6350" cap="flat" cmpd="sng" algn="ctr">
                <a:solidFill>
                  <a:srgbClr val="FFFFFF"/>
                </a:solidFill>
                <a:prstDash val="solid"/>
                <a:headEnd type="none" w="lg" len="med"/>
                <a:tailEnd type="triangle" w="med" len="med"/>
              </a:ln>
              <a:effectLst/>
            </p:spPr>
          </p:cxnSp>
        </p:grpSp>
        <p:sp>
          <p:nvSpPr>
            <p:cNvPr id="17" name="Rectangle: Rounded Corners 23">
              <a:extLst>
                <a:ext uri="{FF2B5EF4-FFF2-40B4-BE49-F238E27FC236}">
                  <a16:creationId xmlns:a16="http://schemas.microsoft.com/office/drawing/2014/main" id="{CCBA29B9-AE04-66CF-EAA0-9697382085B8}"/>
                </a:ext>
              </a:extLst>
            </p:cNvPr>
            <p:cNvSpPr/>
            <p:nvPr/>
          </p:nvSpPr>
          <p:spPr bwMode="auto">
            <a:xfrm>
              <a:off x="2955287" y="3818787"/>
              <a:ext cx="607422" cy="608565"/>
            </a:xfrm>
            <a:prstGeom prst="ellipse">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T-SQL</a:t>
              </a:r>
            </a:p>
          </p:txBody>
        </p:sp>
        <p:sp>
          <p:nvSpPr>
            <p:cNvPr id="18" name="Rectangle: Rounded Corners 24">
              <a:extLst>
                <a:ext uri="{FF2B5EF4-FFF2-40B4-BE49-F238E27FC236}">
                  <a16:creationId xmlns:a16="http://schemas.microsoft.com/office/drawing/2014/main" id="{429FFF8E-8DE8-14AC-CE45-B8DF74F1D46A}"/>
                </a:ext>
              </a:extLst>
            </p:cNvPr>
            <p:cNvSpPr/>
            <p:nvPr/>
          </p:nvSpPr>
          <p:spPr bwMode="auto">
            <a:xfrm>
              <a:off x="3760577" y="3818787"/>
              <a:ext cx="607422" cy="608565"/>
            </a:xfrm>
            <a:prstGeom prst="ellipse">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Spark</a:t>
              </a:r>
            </a:p>
          </p:txBody>
        </p:sp>
        <p:sp>
          <p:nvSpPr>
            <p:cNvPr id="19" name="Rectangle: Rounded Corners 25">
              <a:extLst>
                <a:ext uri="{FF2B5EF4-FFF2-40B4-BE49-F238E27FC236}">
                  <a16:creationId xmlns:a16="http://schemas.microsoft.com/office/drawing/2014/main" id="{E12CB936-6CBD-D7EC-921B-E49AD3A2A676}"/>
                </a:ext>
              </a:extLst>
            </p:cNvPr>
            <p:cNvSpPr/>
            <p:nvPr/>
          </p:nvSpPr>
          <p:spPr bwMode="auto">
            <a:xfrm>
              <a:off x="6848692" y="3823345"/>
              <a:ext cx="607422" cy="608565"/>
            </a:xfrm>
            <a:prstGeom prst="ellipse">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KQL</a:t>
              </a:r>
            </a:p>
          </p:txBody>
        </p:sp>
        <p:sp>
          <p:nvSpPr>
            <p:cNvPr id="20" name="Rectangle: Rounded Corners 28">
              <a:extLst>
                <a:ext uri="{FF2B5EF4-FFF2-40B4-BE49-F238E27FC236}">
                  <a16:creationId xmlns:a16="http://schemas.microsoft.com/office/drawing/2014/main" id="{50F98638-0B78-CF62-6377-05F07946DE34}"/>
                </a:ext>
              </a:extLst>
            </p:cNvPr>
            <p:cNvSpPr/>
            <p:nvPr/>
          </p:nvSpPr>
          <p:spPr bwMode="auto">
            <a:xfrm>
              <a:off x="7657124" y="3816657"/>
              <a:ext cx="607422" cy="608565"/>
            </a:xfrm>
            <a:prstGeom prst="ellipse">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0" tIns="91440" rIns="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Analysis</a:t>
              </a:r>
              <a:b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b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Services</a:t>
              </a:r>
            </a:p>
          </p:txBody>
        </p:sp>
        <p:sp>
          <p:nvSpPr>
            <p:cNvPr id="21" name="TextBox 20">
              <a:extLst>
                <a:ext uri="{FF2B5EF4-FFF2-40B4-BE49-F238E27FC236}">
                  <a16:creationId xmlns:a16="http://schemas.microsoft.com/office/drawing/2014/main" id="{DD982368-0611-1E2E-F4B5-B0DCD9FC30FA}"/>
                </a:ext>
              </a:extLst>
            </p:cNvPr>
            <p:cNvSpPr txBox="1"/>
            <p:nvPr/>
          </p:nvSpPr>
          <p:spPr>
            <a:xfrm>
              <a:off x="3021238" y="5401355"/>
              <a:ext cx="471140" cy="332399"/>
            </a:xfrm>
            <a:prstGeom prst="rect">
              <a:avLst/>
            </a:prstGeom>
            <a:noFill/>
          </p:spPr>
          <p:txBody>
            <a:bodyPr wrap="square" lIns="0" tIns="0" rIns="0" bIns="0" rtlCol="0" anchor="t">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Segoe UI"/>
                </a:rPr>
                <a:t>Delta – Parquet Format</a:t>
              </a:r>
            </a:p>
          </p:txBody>
        </p:sp>
        <p:sp>
          <p:nvSpPr>
            <p:cNvPr id="22" name="TextBox 21">
              <a:extLst>
                <a:ext uri="{FF2B5EF4-FFF2-40B4-BE49-F238E27FC236}">
                  <a16:creationId xmlns:a16="http://schemas.microsoft.com/office/drawing/2014/main" id="{A7B269E2-7B4E-00DE-94BA-3D0835C58B29}"/>
                </a:ext>
              </a:extLst>
            </p:cNvPr>
            <p:cNvSpPr txBox="1"/>
            <p:nvPr/>
          </p:nvSpPr>
          <p:spPr>
            <a:xfrm>
              <a:off x="3828718" y="5401355"/>
              <a:ext cx="471140" cy="332399"/>
            </a:xfrm>
            <a:prstGeom prst="rect">
              <a:avLst/>
            </a:prstGeom>
            <a:noFill/>
          </p:spPr>
          <p:txBody>
            <a:bodyPr wrap="square" lIns="0" tIns="0" rIns="0" bIns="0" rtlCol="0" anchor="t">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Segoe UI"/>
                </a:rPr>
                <a:t>Delta – Parquet Format</a:t>
              </a:r>
            </a:p>
          </p:txBody>
        </p:sp>
        <p:sp>
          <p:nvSpPr>
            <p:cNvPr id="23" name="TextBox 22">
              <a:extLst>
                <a:ext uri="{FF2B5EF4-FFF2-40B4-BE49-F238E27FC236}">
                  <a16:creationId xmlns:a16="http://schemas.microsoft.com/office/drawing/2014/main" id="{8096C9BC-01D0-2DBD-825F-FDD18308F5D7}"/>
                </a:ext>
              </a:extLst>
            </p:cNvPr>
            <p:cNvSpPr txBox="1"/>
            <p:nvPr/>
          </p:nvSpPr>
          <p:spPr>
            <a:xfrm>
              <a:off x="6913702" y="5401355"/>
              <a:ext cx="471140" cy="332399"/>
            </a:xfrm>
            <a:prstGeom prst="rect">
              <a:avLst/>
            </a:prstGeom>
            <a:noFill/>
          </p:spPr>
          <p:txBody>
            <a:bodyPr wrap="square" lIns="0" tIns="0" rIns="0" bIns="0" rtlCol="0" anchor="t">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Segoe UI"/>
                </a:rPr>
                <a:t>Delta – Parquet Format</a:t>
              </a:r>
            </a:p>
          </p:txBody>
        </p:sp>
        <p:sp>
          <p:nvSpPr>
            <p:cNvPr id="24" name="TextBox 23">
              <a:extLst>
                <a:ext uri="{FF2B5EF4-FFF2-40B4-BE49-F238E27FC236}">
                  <a16:creationId xmlns:a16="http://schemas.microsoft.com/office/drawing/2014/main" id="{315B02D4-C5FA-6F0F-777C-3D75DD5269DF}"/>
                </a:ext>
              </a:extLst>
            </p:cNvPr>
            <p:cNvSpPr txBox="1"/>
            <p:nvPr/>
          </p:nvSpPr>
          <p:spPr>
            <a:xfrm>
              <a:off x="7731147" y="5401355"/>
              <a:ext cx="471140" cy="332399"/>
            </a:xfrm>
            <a:prstGeom prst="rect">
              <a:avLst/>
            </a:prstGeom>
            <a:noFill/>
          </p:spPr>
          <p:txBody>
            <a:bodyPr wrap="square" lIns="0" tIns="0" rIns="0" bIns="0" rtlCol="0" anchor="t">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latin typeface="Segoe UI"/>
                </a:rPr>
                <a:t>Delta – Parquet Format</a:t>
              </a:r>
            </a:p>
          </p:txBody>
        </p:sp>
        <p:sp>
          <p:nvSpPr>
            <p:cNvPr id="25" name="Rounded Rectangle 14">
              <a:extLst>
                <a:ext uri="{FF2B5EF4-FFF2-40B4-BE49-F238E27FC236}">
                  <a16:creationId xmlns:a16="http://schemas.microsoft.com/office/drawing/2014/main" id="{E94F3274-117D-3705-2B14-7D1D5C6788EC}"/>
                </a:ext>
              </a:extLst>
            </p:cNvPr>
            <p:cNvSpPr/>
            <p:nvPr/>
          </p:nvSpPr>
          <p:spPr>
            <a:xfrm>
              <a:off x="3592351" y="2468544"/>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Semibold"/>
              </a:endParaRPr>
            </a:p>
          </p:txBody>
        </p:sp>
        <p:sp>
          <p:nvSpPr>
            <p:cNvPr id="26" name="Rounded Rectangle 16">
              <a:extLst>
                <a:ext uri="{FF2B5EF4-FFF2-40B4-BE49-F238E27FC236}">
                  <a16:creationId xmlns:a16="http://schemas.microsoft.com/office/drawing/2014/main" id="{B4AF377A-8514-B3CB-DC35-A582E4B65187}"/>
                </a:ext>
              </a:extLst>
            </p:cNvPr>
            <p:cNvSpPr/>
            <p:nvPr/>
          </p:nvSpPr>
          <p:spPr>
            <a:xfrm>
              <a:off x="5651095" y="2468544"/>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Semibold"/>
              </a:endParaRPr>
            </a:p>
          </p:txBody>
        </p:sp>
        <p:sp>
          <p:nvSpPr>
            <p:cNvPr id="27" name="Rounded Rectangle 20">
              <a:extLst>
                <a:ext uri="{FF2B5EF4-FFF2-40B4-BE49-F238E27FC236}">
                  <a16:creationId xmlns:a16="http://schemas.microsoft.com/office/drawing/2014/main" id="{57B44A3D-03B4-64D0-949F-3B2A4D0E96F4}"/>
                </a:ext>
              </a:extLst>
            </p:cNvPr>
            <p:cNvSpPr/>
            <p:nvPr/>
          </p:nvSpPr>
          <p:spPr>
            <a:xfrm>
              <a:off x="6680467" y="2468544"/>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Semibold"/>
              </a:endParaRPr>
            </a:p>
          </p:txBody>
        </p:sp>
        <p:sp>
          <p:nvSpPr>
            <p:cNvPr id="28" name="Rounded Rectangle 21">
              <a:extLst>
                <a:ext uri="{FF2B5EF4-FFF2-40B4-BE49-F238E27FC236}">
                  <a16:creationId xmlns:a16="http://schemas.microsoft.com/office/drawing/2014/main" id="{185EA7AB-DC54-C726-8F8D-EAB955F41BFC}"/>
                </a:ext>
              </a:extLst>
            </p:cNvPr>
            <p:cNvSpPr/>
            <p:nvPr/>
          </p:nvSpPr>
          <p:spPr>
            <a:xfrm>
              <a:off x="7710085" y="2468544"/>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Semibold"/>
              </a:endParaRPr>
            </a:p>
          </p:txBody>
        </p:sp>
        <p:sp>
          <p:nvSpPr>
            <p:cNvPr id="29" name="Rounded Rectangle 13">
              <a:extLst>
                <a:ext uri="{FF2B5EF4-FFF2-40B4-BE49-F238E27FC236}">
                  <a16:creationId xmlns:a16="http://schemas.microsoft.com/office/drawing/2014/main" id="{38A40AA0-612F-5A19-97BD-F475E060C5D9}"/>
                </a:ext>
              </a:extLst>
            </p:cNvPr>
            <p:cNvSpPr/>
            <p:nvPr/>
          </p:nvSpPr>
          <p:spPr>
            <a:xfrm>
              <a:off x="2562979" y="2468544"/>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Semibold"/>
              </a:endParaRPr>
            </a:p>
          </p:txBody>
        </p:sp>
        <p:sp>
          <p:nvSpPr>
            <p:cNvPr id="30" name="Rounded Rectangle 15">
              <a:extLst>
                <a:ext uri="{FF2B5EF4-FFF2-40B4-BE49-F238E27FC236}">
                  <a16:creationId xmlns:a16="http://schemas.microsoft.com/office/drawing/2014/main" id="{077A7662-B701-4927-9E32-31ABFDC8B4D8}"/>
                </a:ext>
              </a:extLst>
            </p:cNvPr>
            <p:cNvSpPr/>
            <p:nvPr/>
          </p:nvSpPr>
          <p:spPr>
            <a:xfrm>
              <a:off x="4621723" y="2468544"/>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UI Semibold"/>
              </a:endParaRPr>
            </a:p>
          </p:txBody>
        </p:sp>
        <p:sp>
          <p:nvSpPr>
            <p:cNvPr id="31" name="Rounded Rectangle 45">
              <a:extLst>
                <a:ext uri="{FF2B5EF4-FFF2-40B4-BE49-F238E27FC236}">
                  <a16:creationId xmlns:a16="http://schemas.microsoft.com/office/drawing/2014/main" id="{D9C3A93C-C8D9-B7D8-1DF7-951D01ADBC9F}"/>
                </a:ext>
              </a:extLst>
            </p:cNvPr>
            <p:cNvSpPr/>
            <p:nvPr/>
          </p:nvSpPr>
          <p:spPr>
            <a:xfrm>
              <a:off x="5165563" y="5515638"/>
              <a:ext cx="805925" cy="250984"/>
            </a:xfrm>
            <a:prstGeom prst="roundRect">
              <a:avLst>
                <a:gd name="adj" fmla="val 4528"/>
              </a:avLst>
            </a:prstGeom>
            <a:noFill/>
            <a:ln>
              <a:noFill/>
            </a:ln>
            <a:effectLst/>
          </p:spPr>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t>OneLake</a:t>
              </a:r>
            </a:p>
          </p:txBody>
        </p:sp>
        <p:pic>
          <p:nvPicPr>
            <p:cNvPr id="32" name="Picture 31" descr="Logo, company name&#10;&#10;Description automatically generated">
              <a:extLst>
                <a:ext uri="{FF2B5EF4-FFF2-40B4-BE49-F238E27FC236}">
                  <a16:creationId xmlns:a16="http://schemas.microsoft.com/office/drawing/2014/main" id="{84195D3B-35D5-221C-1C58-4DD26C9F2595}"/>
                </a:ext>
              </a:extLst>
            </p:cNvPr>
            <p:cNvPicPr>
              <a:picLocks noChangeAspect="1"/>
            </p:cNvPicPr>
            <p:nvPr/>
          </p:nvPicPr>
          <p:blipFill rotWithShape="1">
            <a:blip r:embed="rId2">
              <a:extLst>
                <a:ext uri="{28A0092B-C50C-407E-A947-70E740481C1C}">
                  <a14:useLocalDpi xmlns:a14="http://schemas.microsoft.com/office/drawing/2010/main" val="0"/>
                </a:ext>
              </a:extLst>
            </a:blip>
            <a:srcRect l="-7916" r="-7916"/>
            <a:stretch/>
          </p:blipFill>
          <p:spPr>
            <a:xfrm>
              <a:off x="5188248" y="4806851"/>
              <a:ext cx="760550" cy="657882"/>
            </a:xfrm>
            <a:prstGeom prst="rect">
              <a:avLst/>
            </a:prstGeom>
          </p:spPr>
        </p:pic>
        <p:sp>
          <p:nvSpPr>
            <p:cNvPr id="33" name="Rounded Rectangle 14">
              <a:extLst>
                <a:ext uri="{FF2B5EF4-FFF2-40B4-BE49-F238E27FC236}">
                  <a16:creationId xmlns:a16="http://schemas.microsoft.com/office/drawing/2014/main" id="{24200F0D-58B6-8BA5-7149-E360AAAC7B86}"/>
                </a:ext>
              </a:extLst>
            </p:cNvPr>
            <p:cNvSpPr/>
            <p:nvPr/>
          </p:nvSpPr>
          <p:spPr>
            <a:xfrm>
              <a:off x="4736979" y="2948088"/>
              <a:ext cx="734975" cy="287715"/>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Segoe UI Semibold"/>
                </a:rPr>
                <a:t>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Segoe UI Semibold"/>
                </a:rPr>
                <a:t>Factory</a:t>
              </a:r>
            </a:p>
          </p:txBody>
        </p:sp>
        <p:sp>
          <p:nvSpPr>
            <p:cNvPr id="34" name="Rounded Rectangle 15">
              <a:extLst>
                <a:ext uri="{FF2B5EF4-FFF2-40B4-BE49-F238E27FC236}">
                  <a16:creationId xmlns:a16="http://schemas.microsoft.com/office/drawing/2014/main" id="{3091B30C-748C-F46D-4E40-7D7532BBBF25}"/>
                </a:ext>
              </a:extLst>
            </p:cNvPr>
            <p:cNvSpPr/>
            <p:nvPr/>
          </p:nvSpPr>
          <p:spPr>
            <a:xfrm>
              <a:off x="3592749" y="2948088"/>
              <a:ext cx="930060" cy="287715"/>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rPr>
                <a:t>Synapse 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rPr>
                <a:t>Engineering</a:t>
              </a:r>
            </a:p>
          </p:txBody>
        </p:sp>
        <p:sp>
          <p:nvSpPr>
            <p:cNvPr id="35" name="Rounded Rectangle 16">
              <a:extLst>
                <a:ext uri="{FF2B5EF4-FFF2-40B4-BE49-F238E27FC236}">
                  <a16:creationId xmlns:a16="http://schemas.microsoft.com/office/drawing/2014/main" id="{D6A0D569-CF6B-C14B-7101-43A3A09F84BB}"/>
                </a:ext>
              </a:extLst>
            </p:cNvPr>
            <p:cNvSpPr/>
            <p:nvPr/>
          </p:nvSpPr>
          <p:spPr>
            <a:xfrm>
              <a:off x="2590302" y="2948088"/>
              <a:ext cx="889228" cy="287715"/>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Segoe UI Semibold"/>
                </a:rPr>
                <a:t>Synapse Data</a:t>
              </a:r>
              <a:br>
                <a:rPr kumimoji="0" lang="en-US" sz="900" b="0" i="0" u="none" strike="noStrike" kern="0" cap="none" spc="0" normalizeH="0" baseline="0" noProof="0" dirty="0">
                  <a:ln>
                    <a:noFill/>
                  </a:ln>
                  <a:solidFill>
                    <a:srgbClr val="FFFFFF"/>
                  </a:solidFill>
                  <a:effectLst/>
                  <a:uLnTx/>
                  <a:uFillTx/>
                  <a:latin typeface="Segoe UI Semibold"/>
                </a:rPr>
              </a:br>
              <a:r>
                <a:rPr kumimoji="0" lang="en-US" sz="900" b="0" i="0" u="none" strike="noStrike" kern="0" cap="none" spc="0" normalizeH="0" baseline="0" noProof="0" dirty="0">
                  <a:ln>
                    <a:noFill/>
                  </a:ln>
                  <a:solidFill>
                    <a:srgbClr val="FFFFFF"/>
                  </a:solidFill>
                  <a:effectLst/>
                  <a:uLnTx/>
                  <a:uFillTx/>
                  <a:latin typeface="Segoe UI Semibold"/>
                </a:rPr>
                <a:t>Warehousing</a:t>
              </a:r>
            </a:p>
          </p:txBody>
        </p:sp>
        <p:sp>
          <p:nvSpPr>
            <p:cNvPr id="36" name="Rounded Rectangle 17">
              <a:extLst>
                <a:ext uri="{FF2B5EF4-FFF2-40B4-BE49-F238E27FC236}">
                  <a16:creationId xmlns:a16="http://schemas.microsoft.com/office/drawing/2014/main" id="{E06BF5E2-D88E-6745-CD75-EDEA4495E71E}"/>
                </a:ext>
              </a:extLst>
            </p:cNvPr>
            <p:cNvSpPr/>
            <p:nvPr/>
          </p:nvSpPr>
          <p:spPr>
            <a:xfrm>
              <a:off x="5683779" y="2967157"/>
              <a:ext cx="889228" cy="287715"/>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rPr>
                <a:t>Synapse 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rPr>
                <a:t>Science</a:t>
              </a:r>
            </a:p>
          </p:txBody>
        </p:sp>
        <p:sp>
          <p:nvSpPr>
            <p:cNvPr id="37" name="Rounded Rectangle 18">
              <a:extLst>
                <a:ext uri="{FF2B5EF4-FFF2-40B4-BE49-F238E27FC236}">
                  <a16:creationId xmlns:a16="http://schemas.microsoft.com/office/drawing/2014/main" id="{1CE75A1B-8330-7161-3B61-1190AE1AEACF}"/>
                </a:ext>
              </a:extLst>
            </p:cNvPr>
            <p:cNvSpPr/>
            <p:nvPr/>
          </p:nvSpPr>
          <p:spPr>
            <a:xfrm>
              <a:off x="6534753" y="2948088"/>
              <a:ext cx="1270326" cy="287715"/>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rPr>
                <a:t>Synapse Real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rPr>
                <a:t>Time Analytics</a:t>
              </a:r>
            </a:p>
          </p:txBody>
        </p:sp>
        <p:sp>
          <p:nvSpPr>
            <p:cNvPr id="38" name="Rounded Rectangle 19">
              <a:extLst>
                <a:ext uri="{FF2B5EF4-FFF2-40B4-BE49-F238E27FC236}">
                  <a16:creationId xmlns:a16="http://schemas.microsoft.com/office/drawing/2014/main" id="{CD8DA724-796F-D476-3D0C-C28AA08CC412}"/>
                </a:ext>
              </a:extLst>
            </p:cNvPr>
            <p:cNvSpPr/>
            <p:nvPr/>
          </p:nvSpPr>
          <p:spPr>
            <a:xfrm>
              <a:off x="7798408" y="3027345"/>
              <a:ext cx="766733" cy="143857"/>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Segoe UI Semibold"/>
                </a:rPr>
                <a:t>Power BI</a:t>
              </a:r>
            </a:p>
          </p:txBody>
        </p:sp>
        <p:pic>
          <p:nvPicPr>
            <p:cNvPr id="39" name="Graphic 38">
              <a:extLst>
                <a:ext uri="{FF2B5EF4-FFF2-40B4-BE49-F238E27FC236}">
                  <a16:creationId xmlns:a16="http://schemas.microsoft.com/office/drawing/2014/main" id="{2B90C700-963C-06FD-AA1F-54A491AE4B7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916" r="-7916"/>
            <a:stretch/>
          </p:blipFill>
          <p:spPr>
            <a:xfrm>
              <a:off x="4919570" y="2597813"/>
              <a:ext cx="348180" cy="300591"/>
            </a:xfrm>
            <a:prstGeom prst="rect">
              <a:avLst/>
            </a:prstGeom>
          </p:spPr>
        </p:pic>
        <p:pic>
          <p:nvPicPr>
            <p:cNvPr id="40" name="Graphic 39">
              <a:extLst>
                <a:ext uri="{FF2B5EF4-FFF2-40B4-BE49-F238E27FC236}">
                  <a16:creationId xmlns:a16="http://schemas.microsoft.com/office/drawing/2014/main" id="{4F4B8483-45B6-EBDB-DC79-B1F10DF87C6D}"/>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7916" r="-7916"/>
            <a:stretch/>
          </p:blipFill>
          <p:spPr>
            <a:xfrm>
              <a:off x="3883689" y="2597813"/>
              <a:ext cx="348179" cy="300590"/>
            </a:xfrm>
            <a:prstGeom prst="rect">
              <a:avLst/>
            </a:prstGeom>
          </p:spPr>
        </p:pic>
        <p:pic>
          <p:nvPicPr>
            <p:cNvPr id="41" name="Graphic 40">
              <a:extLst>
                <a:ext uri="{FF2B5EF4-FFF2-40B4-BE49-F238E27FC236}">
                  <a16:creationId xmlns:a16="http://schemas.microsoft.com/office/drawing/2014/main" id="{FC8175C7-14A1-ECAA-3874-EE60B672ACC7}"/>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7916" r="-7916"/>
            <a:stretch/>
          </p:blipFill>
          <p:spPr>
            <a:xfrm>
              <a:off x="5948798" y="2597813"/>
              <a:ext cx="348180" cy="300591"/>
            </a:xfrm>
            <a:prstGeom prst="rect">
              <a:avLst/>
            </a:prstGeom>
          </p:spPr>
        </p:pic>
        <p:pic>
          <p:nvPicPr>
            <p:cNvPr id="42" name="Graphic 41">
              <a:extLst>
                <a:ext uri="{FF2B5EF4-FFF2-40B4-BE49-F238E27FC236}">
                  <a16:creationId xmlns:a16="http://schemas.microsoft.com/office/drawing/2014/main" id="{FCA55D74-0B28-7705-F5FE-F71ABF7EBF34}"/>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7916" r="-7916"/>
            <a:stretch/>
          </p:blipFill>
          <p:spPr>
            <a:xfrm>
              <a:off x="2850892" y="2597813"/>
              <a:ext cx="368047" cy="317743"/>
            </a:xfrm>
            <a:prstGeom prst="rect">
              <a:avLst/>
            </a:prstGeom>
          </p:spPr>
        </p:pic>
        <p:pic>
          <p:nvPicPr>
            <p:cNvPr id="43" name="Graphic 42">
              <a:extLst>
                <a:ext uri="{FF2B5EF4-FFF2-40B4-BE49-F238E27FC236}">
                  <a16:creationId xmlns:a16="http://schemas.microsoft.com/office/drawing/2014/main" id="{4EA82588-092C-CDEA-597C-376AEFC62EC9}"/>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7916" r="-7916"/>
            <a:stretch/>
          </p:blipFill>
          <p:spPr>
            <a:xfrm>
              <a:off x="6970321" y="2597813"/>
              <a:ext cx="364164" cy="314390"/>
            </a:xfrm>
            <a:prstGeom prst="rect">
              <a:avLst/>
            </a:prstGeom>
          </p:spPr>
        </p:pic>
        <p:pic>
          <p:nvPicPr>
            <p:cNvPr id="44" name="Graphic 43">
              <a:extLst>
                <a:ext uri="{FF2B5EF4-FFF2-40B4-BE49-F238E27FC236}">
                  <a16:creationId xmlns:a16="http://schemas.microsoft.com/office/drawing/2014/main" id="{51947057-8069-6E9D-4551-F5A6267C6705}"/>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7916" r="-7916"/>
            <a:stretch/>
          </p:blipFill>
          <p:spPr>
            <a:xfrm>
              <a:off x="8007685" y="2597813"/>
              <a:ext cx="348180" cy="300591"/>
            </a:xfrm>
            <a:prstGeom prst="rect">
              <a:avLst/>
            </a:prstGeom>
          </p:spPr>
        </p:pic>
      </p:grpSp>
      <p:sp>
        <p:nvSpPr>
          <p:cNvPr id="4" name="TextBox 3">
            <a:extLst>
              <a:ext uri="{FF2B5EF4-FFF2-40B4-BE49-F238E27FC236}">
                <a16:creationId xmlns:a16="http://schemas.microsoft.com/office/drawing/2014/main" id="{3102DC34-6058-87FB-FA0A-C5612B0D5B8C}"/>
              </a:ext>
            </a:extLst>
          </p:cNvPr>
          <p:cNvSpPr txBox="1"/>
          <p:nvPr/>
        </p:nvSpPr>
        <p:spPr>
          <a:xfrm>
            <a:off x="803274" y="2072640"/>
            <a:ext cx="3744341" cy="4739759"/>
          </a:xfrm>
          <a:prstGeom prst="rect">
            <a:avLst/>
          </a:prstGeom>
          <a:noFill/>
        </p:spPr>
        <p:txBody>
          <a:bodyPr wrap="square" rtlCol="0">
            <a:spAutoFit/>
          </a:bodyPr>
          <a:lstStyle/>
          <a:p>
            <a:pPr marR="0" lvl="0" fontAlgn="auto">
              <a:lnSpc>
                <a:spcPct val="100000"/>
              </a:lnSpc>
              <a:spcBef>
                <a:spcPts val="0"/>
              </a:spcBef>
              <a:spcAft>
                <a:spcPts val="0"/>
              </a:spcAft>
              <a:buClrTx/>
              <a:buSzTx/>
              <a:tabLst/>
              <a:defRPr/>
            </a:pPr>
            <a:r>
              <a:rPr lang="en-US" dirty="0">
                <a:latin typeface="Jost* 500 Medium" pitchFamily="2" charset="0"/>
                <a:ea typeface="Jost* 500 Medium" pitchFamily="2" charset="0"/>
              </a:rPr>
              <a:t>Unified storage </a:t>
            </a:r>
            <a:br>
              <a:rPr lang="en-US" dirty="0">
                <a:latin typeface="Jost* 500 Medium" pitchFamily="2" charset="0"/>
                <a:ea typeface="Jost* 500 Medium" pitchFamily="2" charset="0"/>
              </a:rPr>
            </a:br>
            <a:r>
              <a:rPr lang="en-US" dirty="0">
                <a:latin typeface="Jost* 500 Medium" pitchFamily="2" charset="0"/>
                <a:ea typeface="Jost* 500 Medium" pitchFamily="2" charset="0"/>
              </a:rPr>
              <a:t>(Delta Parquet Format)</a:t>
            </a:r>
          </a:p>
          <a:p>
            <a:pPr marR="0" lvl="0" algn="just" fontAlgn="auto">
              <a:lnSpc>
                <a:spcPct val="100000"/>
              </a:lnSpc>
              <a:spcBef>
                <a:spcPts val="0"/>
              </a:spcBef>
              <a:spcAft>
                <a:spcPts val="0"/>
              </a:spcAft>
              <a:buClrTx/>
              <a:buSzTx/>
              <a:tabLst/>
              <a:defRPr/>
            </a:pPr>
            <a:endParaRPr lang="en-US" sz="1400" dirty="0">
              <a:latin typeface="Jost* 300 Light" pitchFamily="2" charset="0"/>
              <a:ea typeface="Jost* 300 Light" pitchFamily="2" charset="0"/>
            </a:endParaRPr>
          </a:p>
          <a:p>
            <a:pPr>
              <a:defRPr/>
            </a:pPr>
            <a:r>
              <a:rPr lang="en-US" sz="1400" dirty="0">
                <a:latin typeface="Jost* 300 Light" pitchFamily="2" charset="0"/>
                <a:ea typeface="Jost* 300 Light" pitchFamily="2" charset="0"/>
              </a:rPr>
              <a:t>Delta Lake is the open table storage format that Microsoft Fabric has standardized on, supporting capabilities like ACID transactions, time travel, schema evolution and more.</a:t>
            </a:r>
          </a:p>
          <a:p>
            <a:pPr>
              <a:defRPr/>
            </a:pPr>
            <a:endParaRPr lang="en-US" sz="1400" dirty="0">
              <a:latin typeface="Jost* 300 Light" pitchFamily="2" charset="0"/>
              <a:ea typeface="Jost* 300 Light" pitchFamily="2" charset="0"/>
            </a:endParaRPr>
          </a:p>
          <a:p>
            <a:pPr>
              <a:defRPr/>
            </a:pPr>
            <a:r>
              <a:rPr lang="en-US" sz="1400" dirty="0">
                <a:latin typeface="Jost* 300 Light" pitchFamily="2" charset="0"/>
                <a:ea typeface="Jost* 300 Light" pitchFamily="2" charset="0"/>
              </a:rPr>
              <a:t>Delta Lake enables ‘</a:t>
            </a:r>
            <a:r>
              <a:rPr lang="en-US" sz="1400" dirty="0" err="1">
                <a:latin typeface="Jost* 300 Light" pitchFamily="2" charset="0"/>
                <a:ea typeface="Jost* 300 Light" pitchFamily="2" charset="0"/>
              </a:rPr>
              <a:t>OneCopy</a:t>
            </a:r>
            <a:r>
              <a:rPr lang="en-US" sz="1400" dirty="0">
                <a:latin typeface="Jost* 300 Light" pitchFamily="2" charset="0"/>
                <a:ea typeface="Jost* 300 Light" pitchFamily="2" charset="0"/>
              </a:rPr>
              <a:t>’ allowing all Microsoft Fabric compute engines to seamlessly share data </a:t>
            </a:r>
          </a:p>
          <a:p>
            <a:pPr>
              <a:defRPr/>
            </a:pPr>
            <a:endParaRPr lang="en-US" sz="1400" dirty="0">
              <a:latin typeface="Jost* 300 Light" pitchFamily="2" charset="0"/>
              <a:ea typeface="Jost* 300 Light" pitchFamily="2" charset="0"/>
            </a:endParaRPr>
          </a:p>
          <a:p>
            <a:pPr>
              <a:defRPr/>
            </a:pPr>
            <a:r>
              <a:rPr lang="en-US" sz="1400" dirty="0">
                <a:latin typeface="Jost* 300 Light" pitchFamily="2" charset="0"/>
                <a:ea typeface="Jost* 300 Light" pitchFamily="2" charset="0"/>
              </a:rPr>
              <a:t>All Microsoft Fabric artifacts automatically write Delta with V-Order optimization providing lightning-fast analytics on </a:t>
            </a:r>
            <a:r>
              <a:rPr lang="en-US" sz="1400" dirty="0" err="1">
                <a:latin typeface="Jost* 300 Light" pitchFamily="2" charset="0"/>
                <a:ea typeface="Jost* 300 Light" pitchFamily="2" charset="0"/>
              </a:rPr>
              <a:t>Vertiscan</a:t>
            </a:r>
            <a:r>
              <a:rPr lang="en-US" sz="1400" dirty="0">
                <a:latin typeface="Jost* 300 Light" pitchFamily="2" charset="0"/>
                <a:ea typeface="Jost* 300 Light" pitchFamily="2" charset="0"/>
              </a:rPr>
              <a:t> for reporting with Power BI</a:t>
            </a:r>
          </a:p>
          <a:p>
            <a:pPr>
              <a:defRPr/>
            </a:pPr>
            <a:endParaRPr lang="en-US" sz="1400" dirty="0">
              <a:latin typeface="Jost* 300 Light" pitchFamily="2" charset="0"/>
              <a:ea typeface="Jost* 300 Light" pitchFamily="2" charset="0"/>
            </a:endParaRPr>
          </a:p>
          <a:p>
            <a:pPr>
              <a:defRPr/>
            </a:pPr>
            <a:r>
              <a:rPr lang="en-US" sz="1400" dirty="0">
                <a:latin typeface="Jost* 300 Light" pitchFamily="2" charset="0"/>
                <a:ea typeface="Jost* 300 Light" pitchFamily="2" charset="0"/>
              </a:rPr>
              <a:t>‘Load to Delta’ in the </a:t>
            </a:r>
            <a:r>
              <a:rPr lang="en-US" sz="1400" dirty="0" err="1">
                <a:latin typeface="Jost* 300 Light" pitchFamily="2" charset="0"/>
                <a:ea typeface="Jost* 300 Light" pitchFamily="2" charset="0"/>
              </a:rPr>
              <a:t>lakehouse</a:t>
            </a:r>
            <a:r>
              <a:rPr lang="en-US" sz="1400" dirty="0">
                <a:latin typeface="Jost* 300 Light" pitchFamily="2" charset="0"/>
                <a:ea typeface="Jost* 300 Light" pitchFamily="2" charset="0"/>
              </a:rPr>
              <a:t> unlocks a visual experience to load common file formats and folders to Delta</a:t>
            </a:r>
          </a:p>
          <a:p>
            <a:pPr>
              <a:defRPr/>
            </a:pPr>
            <a:endParaRPr lang="en-US" sz="1400" b="1" dirty="0">
              <a:latin typeface="Jost* 300 Light" pitchFamily="2" charset="0"/>
              <a:ea typeface="Jost* 300 Light" pitchFamily="2" charset="0"/>
            </a:endParaRPr>
          </a:p>
        </p:txBody>
      </p:sp>
    </p:spTree>
    <p:extLst>
      <p:ext uri="{BB962C8B-B14F-4D97-AF65-F5344CB8AC3E}">
        <p14:creationId xmlns:p14="http://schemas.microsoft.com/office/powerpoint/2010/main" val="285928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4BAA-A83E-D4C7-5889-C23A14DD2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440AAC-C8A7-A538-F395-38C4DB739978}"/>
              </a:ext>
            </a:extLst>
          </p:cNvPr>
          <p:cNvSpPr>
            <a:spLocks noGrp="1"/>
          </p:cNvSpPr>
          <p:nvPr>
            <p:ph type="title"/>
          </p:nvPr>
        </p:nvSpPr>
        <p:spPr>
          <a:xfrm>
            <a:off x="587375" y="232398"/>
            <a:ext cx="10177632" cy="1325562"/>
          </a:xfrm>
        </p:spPr>
        <p:txBody>
          <a:bodyPr/>
          <a:lstStyle/>
          <a:p>
            <a:r>
              <a:rPr lang="en-US" dirty="0"/>
              <a:t>Separate the data from the content and Multiple Audiences</a:t>
            </a:r>
            <a:endParaRPr lang="LID4096" dirty="0"/>
          </a:p>
        </p:txBody>
      </p:sp>
      <p:pic>
        <p:nvPicPr>
          <p:cNvPr id="8" name="Picture 7" descr="Icon&#10;&#10;Description automatically generated">
            <a:extLst>
              <a:ext uri="{FF2B5EF4-FFF2-40B4-BE49-F238E27FC236}">
                <a16:creationId xmlns:a16="http://schemas.microsoft.com/office/drawing/2014/main" id="{0588A6A8-0DBC-B00C-F5BB-8D31A8E7CA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0837" y="3663467"/>
            <a:ext cx="438651" cy="438651"/>
          </a:xfrm>
          <a:prstGeom prst="rect">
            <a:avLst/>
          </a:prstGeom>
        </p:spPr>
      </p:pic>
      <p:grpSp>
        <p:nvGrpSpPr>
          <p:cNvPr id="29" name="Group 28">
            <a:extLst>
              <a:ext uri="{FF2B5EF4-FFF2-40B4-BE49-F238E27FC236}">
                <a16:creationId xmlns:a16="http://schemas.microsoft.com/office/drawing/2014/main" id="{F93BCA6F-F0D6-C503-2666-68171AA72776}"/>
              </a:ext>
            </a:extLst>
          </p:cNvPr>
          <p:cNvGrpSpPr/>
          <p:nvPr/>
        </p:nvGrpSpPr>
        <p:grpSpPr>
          <a:xfrm>
            <a:off x="6017946" y="4189491"/>
            <a:ext cx="622915" cy="1127878"/>
            <a:chOff x="6017946" y="4189491"/>
            <a:chExt cx="622915" cy="1127878"/>
          </a:xfrm>
        </p:grpSpPr>
        <p:pic>
          <p:nvPicPr>
            <p:cNvPr id="11" name="Grafik 30">
              <a:extLst>
                <a:ext uri="{FF2B5EF4-FFF2-40B4-BE49-F238E27FC236}">
                  <a16:creationId xmlns:a16="http://schemas.microsoft.com/office/drawing/2014/main" id="{3458F837-EA64-DD4C-E3AD-C7F42865842D}"/>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2479" t="19028" r="22479" b="18763"/>
            <a:stretch/>
          </p:blipFill>
          <p:spPr>
            <a:xfrm>
              <a:off x="6020625" y="4189491"/>
              <a:ext cx="620236" cy="560809"/>
            </a:xfrm>
            <a:prstGeom prst="rect">
              <a:avLst/>
            </a:prstGeom>
          </p:spPr>
        </p:pic>
        <p:pic>
          <p:nvPicPr>
            <p:cNvPr id="12" name="Grafik 30">
              <a:extLst>
                <a:ext uri="{FF2B5EF4-FFF2-40B4-BE49-F238E27FC236}">
                  <a16:creationId xmlns:a16="http://schemas.microsoft.com/office/drawing/2014/main" id="{720B409D-E711-79E7-8EA0-BC02EB8DB1CD}"/>
                </a:ext>
              </a:extLst>
            </p:cNvPr>
            <p:cNvPicPr>
              <a:picLocks noChangeAspect="1"/>
            </p:cNvPicPr>
            <p:nvPr/>
          </p:nvPicPr>
          <p:blipFill rotWithShape="1">
            <a:blip r:embed="rId6" cstate="print">
              <a:duotone>
                <a:prstClr val="black"/>
                <a:srgbClr val="D9C3A5">
                  <a:tint val="50000"/>
                  <a:satMod val="180000"/>
                </a:srgb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22479" t="19028" r="22479" b="18763"/>
            <a:stretch/>
          </p:blipFill>
          <p:spPr>
            <a:xfrm>
              <a:off x="6017946" y="4756560"/>
              <a:ext cx="620236" cy="560809"/>
            </a:xfrm>
            <a:prstGeom prst="rect">
              <a:avLst/>
            </a:prstGeom>
          </p:spPr>
        </p:pic>
      </p:grpSp>
      <p:sp>
        <p:nvSpPr>
          <p:cNvPr id="13" name="TextBox 101">
            <a:extLst>
              <a:ext uri="{FF2B5EF4-FFF2-40B4-BE49-F238E27FC236}">
                <a16:creationId xmlns:a16="http://schemas.microsoft.com/office/drawing/2014/main" id="{1E917335-F284-98B5-CDC6-BB313164313E}"/>
              </a:ext>
            </a:extLst>
          </p:cNvPr>
          <p:cNvSpPr txBox="1"/>
          <p:nvPr/>
        </p:nvSpPr>
        <p:spPr>
          <a:xfrm>
            <a:off x="587375" y="2152245"/>
            <a:ext cx="8674041" cy="615553"/>
          </a:xfrm>
          <a:prstGeom prst="rect">
            <a:avLst/>
          </a:prstGeom>
          <a:noFill/>
          <a:ln w="6350">
            <a:noFill/>
            <a:prstDash val="dash"/>
          </a:ln>
        </p:spPr>
        <p:txBody>
          <a:bodyPr wrap="square" lIns="0" tIns="0" rIns="0" bIns="0" rtlCol="0">
            <a:spAutoFit/>
          </a:bodyPr>
          <a:lstStyle/>
          <a:p>
            <a:r>
              <a:rPr lang="en-US" sz="2000" dirty="0">
                <a:latin typeface="+mj-lt"/>
              </a:rPr>
              <a:t>Try to use shared datasets, this will not just save resources by reducing the amount of data refreshes.</a:t>
            </a:r>
          </a:p>
        </p:txBody>
      </p:sp>
      <p:pic>
        <p:nvPicPr>
          <p:cNvPr id="4" name="Picture 3" descr="Icon&#10;&#10;Description automatically generated">
            <a:extLst>
              <a:ext uri="{FF2B5EF4-FFF2-40B4-BE49-F238E27FC236}">
                <a16:creationId xmlns:a16="http://schemas.microsoft.com/office/drawing/2014/main" id="{B07E82E7-CC5A-4BA7-65CF-89B27AAF528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4388" y="4102118"/>
            <a:ext cx="328537" cy="433524"/>
          </a:xfrm>
          <a:prstGeom prst="rect">
            <a:avLst/>
          </a:prstGeom>
        </p:spPr>
      </p:pic>
      <p:sp>
        <p:nvSpPr>
          <p:cNvPr id="17" name="TextBox 101">
            <a:extLst>
              <a:ext uri="{FF2B5EF4-FFF2-40B4-BE49-F238E27FC236}">
                <a16:creationId xmlns:a16="http://schemas.microsoft.com/office/drawing/2014/main" id="{82DE0FC2-E720-A1DC-03A3-AF81D351784E}"/>
              </a:ext>
            </a:extLst>
          </p:cNvPr>
          <p:cNvSpPr txBox="1"/>
          <p:nvPr/>
        </p:nvSpPr>
        <p:spPr>
          <a:xfrm>
            <a:off x="624883" y="5553742"/>
            <a:ext cx="2254460" cy="1292662"/>
          </a:xfrm>
          <a:prstGeom prst="rect">
            <a:avLst/>
          </a:prstGeom>
          <a:noFill/>
          <a:ln w="6350">
            <a:noFill/>
            <a:prstDash val="dash"/>
          </a:ln>
        </p:spPr>
        <p:txBody>
          <a:bodyPr wrap="square" lIns="0" tIns="0" rIns="0" bIns="0" rtlCol="0">
            <a:spAutoFit/>
          </a:bodyPr>
          <a:lstStyle/>
          <a:p>
            <a:r>
              <a:rPr lang="en-US" sz="1400" dirty="0">
                <a:latin typeface="+mj-lt"/>
              </a:rPr>
              <a:t>Create a data workspace and consider a workspace being an Analysis Services Tabular instance!</a:t>
            </a:r>
          </a:p>
          <a:p>
            <a:pPr marL="742950" lvl="1" indent="-285750">
              <a:buFont typeface="Arial" panose="020B0604020202020204" pitchFamily="34" charset="0"/>
              <a:buChar char="•"/>
            </a:pPr>
            <a:endParaRPr lang="en-US" sz="1400" dirty="0">
              <a:latin typeface="+mj-lt"/>
            </a:endParaRPr>
          </a:p>
        </p:txBody>
      </p:sp>
      <p:pic>
        <p:nvPicPr>
          <p:cNvPr id="22" name="Grafik 12">
            <a:extLst>
              <a:ext uri="{FF2B5EF4-FFF2-40B4-BE49-F238E27FC236}">
                <a16:creationId xmlns:a16="http://schemas.microsoft.com/office/drawing/2014/main" id="{69297722-9513-BE46-B717-A4AE6D2AB7F8}"/>
              </a:ext>
            </a:extLst>
          </p:cNvPr>
          <p:cNvPicPr>
            <a:picLocks noChangeAspect="1"/>
          </p:cNvPicPr>
          <p:nvPr/>
        </p:nvPicPr>
        <p:blipFill>
          <a:blip r:embed="rId9"/>
          <a:stretch>
            <a:fillRect/>
          </a:stretch>
        </p:blipFill>
        <p:spPr>
          <a:xfrm>
            <a:off x="893209" y="4654817"/>
            <a:ext cx="713566" cy="768455"/>
          </a:xfrm>
          <a:prstGeom prst="rect">
            <a:avLst/>
          </a:prstGeom>
        </p:spPr>
      </p:pic>
      <p:pic>
        <p:nvPicPr>
          <p:cNvPr id="23" name="Grafik 38" descr="Weibliches Profil">
            <a:extLst>
              <a:ext uri="{FF2B5EF4-FFF2-40B4-BE49-F238E27FC236}">
                <a16:creationId xmlns:a16="http://schemas.microsoft.com/office/drawing/2014/main" id="{C2477A90-267F-973B-DD76-30013332FC6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1292" y="4994525"/>
            <a:ext cx="504843" cy="504843"/>
          </a:xfrm>
          <a:prstGeom prst="rect">
            <a:avLst/>
          </a:prstGeom>
        </p:spPr>
      </p:pic>
      <p:grpSp>
        <p:nvGrpSpPr>
          <p:cNvPr id="5" name="Group 4">
            <a:extLst>
              <a:ext uri="{FF2B5EF4-FFF2-40B4-BE49-F238E27FC236}">
                <a16:creationId xmlns:a16="http://schemas.microsoft.com/office/drawing/2014/main" id="{A09D4821-8857-1ACA-1A21-4A54E800C5EF}"/>
              </a:ext>
            </a:extLst>
          </p:cNvPr>
          <p:cNvGrpSpPr/>
          <p:nvPr/>
        </p:nvGrpSpPr>
        <p:grpSpPr>
          <a:xfrm>
            <a:off x="1389504" y="3973973"/>
            <a:ext cx="438652" cy="877302"/>
            <a:chOff x="1264328" y="2439765"/>
            <a:chExt cx="438652" cy="877302"/>
          </a:xfrm>
        </p:grpSpPr>
        <p:pic>
          <p:nvPicPr>
            <p:cNvPr id="6" name="Picture 5" descr="Icon&#10;&#10;Description automatically generated">
              <a:extLst>
                <a:ext uri="{FF2B5EF4-FFF2-40B4-BE49-F238E27FC236}">
                  <a16:creationId xmlns:a16="http://schemas.microsoft.com/office/drawing/2014/main" id="{54196CCB-E357-D0F4-16B9-260D8BA53D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329" y="2439765"/>
              <a:ext cx="438651" cy="438651"/>
            </a:xfrm>
            <a:prstGeom prst="rect">
              <a:avLst/>
            </a:prstGeom>
          </p:spPr>
        </p:pic>
        <p:pic>
          <p:nvPicPr>
            <p:cNvPr id="7" name="Picture 6" descr="Icon&#10;&#10;Description automatically generated">
              <a:extLst>
                <a:ext uri="{FF2B5EF4-FFF2-40B4-BE49-F238E27FC236}">
                  <a16:creationId xmlns:a16="http://schemas.microsoft.com/office/drawing/2014/main" id="{218D8810-EC69-08C4-C10F-7E711569861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64328" y="2878416"/>
              <a:ext cx="438651" cy="438651"/>
            </a:xfrm>
            <a:prstGeom prst="rect">
              <a:avLst/>
            </a:prstGeom>
          </p:spPr>
        </p:pic>
      </p:grpSp>
      <p:grpSp>
        <p:nvGrpSpPr>
          <p:cNvPr id="32" name="Group 31">
            <a:extLst>
              <a:ext uri="{FF2B5EF4-FFF2-40B4-BE49-F238E27FC236}">
                <a16:creationId xmlns:a16="http://schemas.microsoft.com/office/drawing/2014/main" id="{BE1BBB95-8C6A-5C4B-9EDA-4E3B6C82A20D}"/>
              </a:ext>
            </a:extLst>
          </p:cNvPr>
          <p:cNvGrpSpPr/>
          <p:nvPr/>
        </p:nvGrpSpPr>
        <p:grpSpPr>
          <a:xfrm>
            <a:off x="4276516" y="3981845"/>
            <a:ext cx="861182" cy="861558"/>
            <a:chOff x="2613092" y="3895733"/>
            <a:chExt cx="861182" cy="861558"/>
          </a:xfrm>
        </p:grpSpPr>
        <p:pic>
          <p:nvPicPr>
            <p:cNvPr id="25" name="Grafik 12">
              <a:extLst>
                <a:ext uri="{FF2B5EF4-FFF2-40B4-BE49-F238E27FC236}">
                  <a16:creationId xmlns:a16="http://schemas.microsoft.com/office/drawing/2014/main" id="{6E9B2C56-51F1-926C-6A56-2662F76F2F05}"/>
                </a:ext>
              </a:extLst>
            </p:cNvPr>
            <p:cNvPicPr>
              <a:picLocks noChangeAspect="1"/>
            </p:cNvPicPr>
            <p:nvPr/>
          </p:nvPicPr>
          <p:blipFill>
            <a:blip r:embed="rId9"/>
            <a:stretch>
              <a:fillRect/>
            </a:stretch>
          </p:blipFill>
          <p:spPr>
            <a:xfrm>
              <a:off x="2760708" y="3895733"/>
              <a:ext cx="713566" cy="768455"/>
            </a:xfrm>
            <a:prstGeom prst="rect">
              <a:avLst/>
            </a:prstGeom>
          </p:spPr>
        </p:pic>
        <p:pic>
          <p:nvPicPr>
            <p:cNvPr id="26" name="Grafik 38" descr="Weibliches Profil">
              <a:extLst>
                <a:ext uri="{FF2B5EF4-FFF2-40B4-BE49-F238E27FC236}">
                  <a16:creationId xmlns:a16="http://schemas.microsoft.com/office/drawing/2014/main" id="{FE655114-60AD-57C1-BE9D-B21E9A3ECE4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13092" y="4252448"/>
              <a:ext cx="504843" cy="504843"/>
            </a:xfrm>
            <a:prstGeom prst="rect">
              <a:avLst/>
            </a:prstGeom>
          </p:spPr>
        </p:pic>
      </p:grpSp>
      <p:grpSp>
        <p:nvGrpSpPr>
          <p:cNvPr id="31" name="Group 30">
            <a:extLst>
              <a:ext uri="{FF2B5EF4-FFF2-40B4-BE49-F238E27FC236}">
                <a16:creationId xmlns:a16="http://schemas.microsoft.com/office/drawing/2014/main" id="{74DF0D26-03A9-0777-3F1B-4F361A7452BC}"/>
              </a:ext>
            </a:extLst>
          </p:cNvPr>
          <p:cNvGrpSpPr/>
          <p:nvPr/>
        </p:nvGrpSpPr>
        <p:grpSpPr>
          <a:xfrm>
            <a:off x="4281799" y="4802411"/>
            <a:ext cx="855899" cy="889070"/>
            <a:chOff x="3267277" y="5139659"/>
            <a:chExt cx="855899" cy="889070"/>
          </a:xfrm>
        </p:grpSpPr>
        <p:pic>
          <p:nvPicPr>
            <p:cNvPr id="27" name="Grafik 12">
              <a:extLst>
                <a:ext uri="{FF2B5EF4-FFF2-40B4-BE49-F238E27FC236}">
                  <a16:creationId xmlns:a16="http://schemas.microsoft.com/office/drawing/2014/main" id="{041BEDA7-C20C-FCB0-CE3F-7ED3F560E272}"/>
                </a:ext>
              </a:extLst>
            </p:cNvPr>
            <p:cNvPicPr>
              <a:picLocks noChangeAspect="1"/>
            </p:cNvPicPr>
            <p:nvPr/>
          </p:nvPicPr>
          <p:blipFill>
            <a:blip r:embed="rId9"/>
            <a:stretch>
              <a:fillRect/>
            </a:stretch>
          </p:blipFill>
          <p:spPr>
            <a:xfrm>
              <a:off x="3409610" y="5139659"/>
              <a:ext cx="713566" cy="768455"/>
            </a:xfrm>
            <a:prstGeom prst="rect">
              <a:avLst/>
            </a:prstGeom>
          </p:spPr>
        </p:pic>
        <p:pic>
          <p:nvPicPr>
            <p:cNvPr id="28" name="Grafik 38" descr="Weibliches Profil">
              <a:extLst>
                <a:ext uri="{FF2B5EF4-FFF2-40B4-BE49-F238E27FC236}">
                  <a16:creationId xmlns:a16="http://schemas.microsoft.com/office/drawing/2014/main" id="{5BF828CC-FA10-5E07-A868-E299091A799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67277" y="5523886"/>
              <a:ext cx="504843" cy="504843"/>
            </a:xfrm>
            <a:prstGeom prst="rect">
              <a:avLst/>
            </a:prstGeom>
          </p:spPr>
        </p:pic>
      </p:grpSp>
      <p:cxnSp>
        <p:nvCxnSpPr>
          <p:cNvPr id="34" name="Connector: Elbow 33">
            <a:extLst>
              <a:ext uri="{FF2B5EF4-FFF2-40B4-BE49-F238E27FC236}">
                <a16:creationId xmlns:a16="http://schemas.microsoft.com/office/drawing/2014/main" id="{414BC95F-E1AE-F2BE-3D0F-981A520E604F}"/>
              </a:ext>
            </a:extLst>
          </p:cNvPr>
          <p:cNvCxnSpPr>
            <a:stCxn id="7" idx="3"/>
            <a:endCxn id="25" idx="1"/>
          </p:cNvCxnSpPr>
          <p:nvPr/>
        </p:nvCxnSpPr>
        <p:spPr>
          <a:xfrm flipV="1">
            <a:off x="1828155" y="4366073"/>
            <a:ext cx="2595977" cy="2658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03AEC63-5A68-F52E-FD16-2A1EA476F2FD}"/>
              </a:ext>
            </a:extLst>
          </p:cNvPr>
          <p:cNvCxnSpPr>
            <a:cxnSpLocks/>
            <a:stCxn id="7" idx="3"/>
            <a:endCxn id="27" idx="1"/>
          </p:cNvCxnSpPr>
          <p:nvPr/>
        </p:nvCxnSpPr>
        <p:spPr>
          <a:xfrm>
            <a:off x="1828155" y="4631950"/>
            <a:ext cx="2595977" cy="5546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101">
            <a:extLst>
              <a:ext uri="{FF2B5EF4-FFF2-40B4-BE49-F238E27FC236}">
                <a16:creationId xmlns:a16="http://schemas.microsoft.com/office/drawing/2014/main" id="{B9B8EFD9-B49A-9A4D-9831-EBD4DDCADFBE}"/>
              </a:ext>
            </a:extLst>
          </p:cNvPr>
          <p:cNvSpPr txBox="1"/>
          <p:nvPr/>
        </p:nvSpPr>
        <p:spPr>
          <a:xfrm>
            <a:off x="624883" y="3242653"/>
            <a:ext cx="2031674" cy="307777"/>
          </a:xfrm>
          <a:prstGeom prst="rect">
            <a:avLst/>
          </a:prstGeom>
          <a:noFill/>
          <a:ln w="6350">
            <a:noFill/>
            <a:prstDash val="dash"/>
          </a:ln>
        </p:spPr>
        <p:txBody>
          <a:bodyPr wrap="square" lIns="0" tIns="0" rIns="0" bIns="0" rtlCol="0">
            <a:spAutoFit/>
          </a:bodyPr>
          <a:lstStyle/>
          <a:p>
            <a:r>
              <a:rPr lang="en-US" sz="2000" dirty="0">
                <a:latin typeface="+mj-lt"/>
              </a:rPr>
              <a:t>Data workspace</a:t>
            </a:r>
          </a:p>
        </p:txBody>
      </p:sp>
      <p:sp>
        <p:nvSpPr>
          <p:cNvPr id="39" name="TextBox 101">
            <a:extLst>
              <a:ext uri="{FF2B5EF4-FFF2-40B4-BE49-F238E27FC236}">
                <a16:creationId xmlns:a16="http://schemas.microsoft.com/office/drawing/2014/main" id="{D570546B-1377-11B4-4FBA-41C33A559028}"/>
              </a:ext>
            </a:extLst>
          </p:cNvPr>
          <p:cNvSpPr txBox="1"/>
          <p:nvPr/>
        </p:nvSpPr>
        <p:spPr>
          <a:xfrm>
            <a:off x="6826608" y="4503396"/>
            <a:ext cx="2999340" cy="307777"/>
          </a:xfrm>
          <a:prstGeom prst="rect">
            <a:avLst/>
          </a:prstGeom>
          <a:noFill/>
          <a:ln w="6350">
            <a:noFill/>
            <a:prstDash val="dash"/>
          </a:ln>
        </p:spPr>
        <p:txBody>
          <a:bodyPr wrap="square" lIns="0" tIns="0" rIns="0" bIns="0" rtlCol="0">
            <a:spAutoFit/>
          </a:bodyPr>
          <a:lstStyle/>
          <a:p>
            <a:r>
              <a:rPr lang="en-US" sz="2000" dirty="0">
                <a:latin typeface="+mj-lt"/>
              </a:rPr>
              <a:t>Multiple Audiences</a:t>
            </a:r>
          </a:p>
        </p:txBody>
      </p:sp>
      <p:grpSp>
        <p:nvGrpSpPr>
          <p:cNvPr id="24" name="Group 23">
            <a:extLst>
              <a:ext uri="{FF2B5EF4-FFF2-40B4-BE49-F238E27FC236}">
                <a16:creationId xmlns:a16="http://schemas.microsoft.com/office/drawing/2014/main" id="{80ACC4A8-DF46-7070-066C-BF8A9F337E75}"/>
              </a:ext>
            </a:extLst>
          </p:cNvPr>
          <p:cNvGrpSpPr/>
          <p:nvPr/>
        </p:nvGrpSpPr>
        <p:grpSpPr>
          <a:xfrm>
            <a:off x="5138680" y="4314779"/>
            <a:ext cx="879266" cy="877302"/>
            <a:chOff x="5139382" y="3877665"/>
            <a:chExt cx="879266" cy="877302"/>
          </a:xfrm>
        </p:grpSpPr>
        <p:pic>
          <p:nvPicPr>
            <p:cNvPr id="10" name="Picture 9" descr="Icon&#10;&#10;Description automatically generated">
              <a:extLst>
                <a:ext uri="{FF2B5EF4-FFF2-40B4-BE49-F238E27FC236}">
                  <a16:creationId xmlns:a16="http://schemas.microsoft.com/office/drawing/2014/main" id="{9CFA0CDC-B8D4-5CF6-4012-230130F431C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79997" y="4096991"/>
              <a:ext cx="438651" cy="438651"/>
            </a:xfrm>
            <a:prstGeom prst="rect">
              <a:avLst/>
            </a:prstGeom>
          </p:spPr>
        </p:pic>
        <p:grpSp>
          <p:nvGrpSpPr>
            <p:cNvPr id="21" name="Group 20">
              <a:extLst>
                <a:ext uri="{FF2B5EF4-FFF2-40B4-BE49-F238E27FC236}">
                  <a16:creationId xmlns:a16="http://schemas.microsoft.com/office/drawing/2014/main" id="{89CB2D7B-FD46-4CBC-225A-76874944ADDE}"/>
                </a:ext>
              </a:extLst>
            </p:cNvPr>
            <p:cNvGrpSpPr/>
            <p:nvPr/>
          </p:nvGrpSpPr>
          <p:grpSpPr>
            <a:xfrm>
              <a:off x="5139382" y="3877665"/>
              <a:ext cx="438651" cy="877302"/>
              <a:chOff x="5139382" y="3877665"/>
              <a:chExt cx="438651" cy="877302"/>
            </a:xfrm>
          </p:grpSpPr>
          <p:pic>
            <p:nvPicPr>
              <p:cNvPr id="9" name="Picture 8" descr="A picture containing text, clipart&#10;&#10;Description automatically generated">
                <a:extLst>
                  <a:ext uri="{FF2B5EF4-FFF2-40B4-BE49-F238E27FC236}">
                    <a16:creationId xmlns:a16="http://schemas.microsoft.com/office/drawing/2014/main" id="{19FD06B2-896B-FA84-9D01-AA3472A91CD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39382" y="3877665"/>
                <a:ext cx="438651" cy="438651"/>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A94938C2-2D67-2BA2-73A1-1349C5907A0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39382" y="4316316"/>
                <a:ext cx="438651" cy="438651"/>
              </a:xfrm>
              <a:prstGeom prst="rect">
                <a:avLst/>
              </a:prstGeom>
            </p:spPr>
          </p:pic>
        </p:grpSp>
      </p:grpSp>
      <p:sp>
        <p:nvSpPr>
          <p:cNvPr id="33" name="TextBox 101">
            <a:extLst>
              <a:ext uri="{FF2B5EF4-FFF2-40B4-BE49-F238E27FC236}">
                <a16:creationId xmlns:a16="http://schemas.microsoft.com/office/drawing/2014/main" id="{497CDCB8-9737-AEBF-686F-5CF74232F4B0}"/>
              </a:ext>
            </a:extLst>
          </p:cNvPr>
          <p:cNvSpPr txBox="1"/>
          <p:nvPr/>
        </p:nvSpPr>
        <p:spPr>
          <a:xfrm>
            <a:off x="3613237" y="3242653"/>
            <a:ext cx="2999340" cy="307777"/>
          </a:xfrm>
          <a:prstGeom prst="rect">
            <a:avLst/>
          </a:prstGeom>
          <a:noFill/>
          <a:ln w="6350">
            <a:noFill/>
            <a:prstDash val="dash"/>
          </a:ln>
        </p:spPr>
        <p:txBody>
          <a:bodyPr wrap="square" lIns="0" tIns="0" rIns="0" bIns="0" rtlCol="0">
            <a:spAutoFit/>
          </a:bodyPr>
          <a:lstStyle/>
          <a:p>
            <a:r>
              <a:rPr lang="en-US" sz="2000" dirty="0">
                <a:latin typeface="+mj-lt"/>
              </a:rPr>
              <a:t>Content workspace(s)</a:t>
            </a:r>
          </a:p>
        </p:txBody>
      </p:sp>
    </p:spTree>
    <p:extLst>
      <p:ext uri="{BB962C8B-B14F-4D97-AF65-F5344CB8AC3E}">
        <p14:creationId xmlns:p14="http://schemas.microsoft.com/office/powerpoint/2010/main" val="236248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A73E-F34B-465B-AB6C-BAAC946FD6BA}"/>
              </a:ext>
            </a:extLst>
          </p:cNvPr>
          <p:cNvSpPr>
            <a:spLocks noGrp="1"/>
          </p:cNvSpPr>
          <p:nvPr>
            <p:ph type="title"/>
          </p:nvPr>
        </p:nvSpPr>
        <p:spPr>
          <a:xfrm>
            <a:off x="624883" y="232398"/>
            <a:ext cx="10140124" cy="1325562"/>
          </a:xfrm>
        </p:spPr>
        <p:txBody>
          <a:bodyPr/>
          <a:lstStyle/>
          <a:p>
            <a:r>
              <a:rPr lang="en-US" dirty="0"/>
              <a:t>Separate the data from the content </a:t>
            </a:r>
            <a:r>
              <a:rPr lang="en-US" sz="1600" dirty="0"/>
              <a:t>(w/o Org apps)</a:t>
            </a:r>
            <a:endParaRPr lang="LID4096" dirty="0"/>
          </a:p>
        </p:txBody>
      </p:sp>
      <p:grpSp>
        <p:nvGrpSpPr>
          <p:cNvPr id="30" name="Group 29">
            <a:extLst>
              <a:ext uri="{FF2B5EF4-FFF2-40B4-BE49-F238E27FC236}">
                <a16:creationId xmlns:a16="http://schemas.microsoft.com/office/drawing/2014/main" id="{FE7FBF8B-AA3D-4709-B3A4-EC52A4B9B091}"/>
              </a:ext>
            </a:extLst>
          </p:cNvPr>
          <p:cNvGrpSpPr/>
          <p:nvPr/>
        </p:nvGrpSpPr>
        <p:grpSpPr>
          <a:xfrm>
            <a:off x="4514460" y="3795036"/>
            <a:ext cx="439026" cy="870501"/>
            <a:chOff x="4514460" y="3296271"/>
            <a:chExt cx="439026" cy="870501"/>
          </a:xfrm>
        </p:grpSpPr>
        <p:pic>
          <p:nvPicPr>
            <p:cNvPr id="8" name="Picture 7" descr="Icon&#10;&#10;Description automatically generated">
              <a:extLst>
                <a:ext uri="{FF2B5EF4-FFF2-40B4-BE49-F238E27FC236}">
                  <a16:creationId xmlns:a16="http://schemas.microsoft.com/office/drawing/2014/main" id="{CF709AEA-4E84-4C50-9542-7E1EE61F39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4460" y="3296271"/>
              <a:ext cx="438651" cy="438651"/>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4EB9FDAB-8E12-414E-9A26-4538FCB4F7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4835" y="3728121"/>
              <a:ext cx="438651" cy="438651"/>
            </a:xfrm>
            <a:prstGeom prst="rect">
              <a:avLst/>
            </a:prstGeom>
          </p:spPr>
        </p:pic>
      </p:grpSp>
      <p:pic>
        <p:nvPicPr>
          <p:cNvPr id="10" name="Picture 9" descr="Icon&#10;&#10;Description automatically generated">
            <a:extLst>
              <a:ext uri="{FF2B5EF4-FFF2-40B4-BE49-F238E27FC236}">
                <a16:creationId xmlns:a16="http://schemas.microsoft.com/office/drawing/2014/main" id="{C368D200-E31A-49B4-93A2-710E512090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6588" y="4010961"/>
            <a:ext cx="438651" cy="438651"/>
          </a:xfrm>
          <a:prstGeom prst="rect">
            <a:avLst/>
          </a:prstGeom>
        </p:spPr>
      </p:pic>
      <p:pic>
        <p:nvPicPr>
          <p:cNvPr id="11" name="Grafik 30">
            <a:extLst>
              <a:ext uri="{FF2B5EF4-FFF2-40B4-BE49-F238E27FC236}">
                <a16:creationId xmlns:a16="http://schemas.microsoft.com/office/drawing/2014/main" id="{76A81DE0-4810-4495-A7A8-D0810F718375}"/>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22479" t="19028" r="22479" b="18763"/>
          <a:stretch/>
        </p:blipFill>
        <p:spPr>
          <a:xfrm>
            <a:off x="5555175" y="3949882"/>
            <a:ext cx="620236" cy="560809"/>
          </a:xfrm>
          <a:prstGeom prst="rect">
            <a:avLst/>
          </a:prstGeom>
        </p:spPr>
      </p:pic>
      <p:pic>
        <p:nvPicPr>
          <p:cNvPr id="12" name="Grafik 30">
            <a:extLst>
              <a:ext uri="{FF2B5EF4-FFF2-40B4-BE49-F238E27FC236}">
                <a16:creationId xmlns:a16="http://schemas.microsoft.com/office/drawing/2014/main" id="{FA8F1271-B52E-4275-B5D1-5C8AFB528C39}"/>
              </a:ext>
            </a:extLst>
          </p:cNvPr>
          <p:cNvPicPr>
            <a:picLocks noChangeAspect="1"/>
          </p:cNvPicPr>
          <p:nvPr/>
        </p:nvPicPr>
        <p:blipFill rotWithShape="1">
          <a:blip r:embed="rId8" cstate="print">
            <a:duotone>
              <a:prstClr val="black"/>
              <a:srgbClr val="D9C3A5">
                <a:tint val="50000"/>
                <a:satMod val="180000"/>
              </a:srgbClr>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22479" t="19028" r="22479" b="18763"/>
          <a:stretch/>
        </p:blipFill>
        <p:spPr>
          <a:xfrm>
            <a:off x="5504216" y="5152772"/>
            <a:ext cx="620236" cy="560809"/>
          </a:xfrm>
          <a:prstGeom prst="rect">
            <a:avLst/>
          </a:prstGeom>
        </p:spPr>
      </p:pic>
      <p:sp>
        <p:nvSpPr>
          <p:cNvPr id="13" name="TextBox 101">
            <a:extLst>
              <a:ext uri="{FF2B5EF4-FFF2-40B4-BE49-F238E27FC236}">
                <a16:creationId xmlns:a16="http://schemas.microsoft.com/office/drawing/2014/main" id="{2C8FD609-F569-4E96-A50C-CFA1F04EB725}"/>
              </a:ext>
            </a:extLst>
          </p:cNvPr>
          <p:cNvSpPr txBox="1"/>
          <p:nvPr/>
        </p:nvSpPr>
        <p:spPr>
          <a:xfrm>
            <a:off x="587375" y="2152245"/>
            <a:ext cx="8674041" cy="615553"/>
          </a:xfrm>
          <a:prstGeom prst="rect">
            <a:avLst/>
          </a:prstGeom>
          <a:noFill/>
          <a:ln w="6350">
            <a:noFill/>
            <a:prstDash val="dash"/>
          </a:ln>
        </p:spPr>
        <p:txBody>
          <a:bodyPr wrap="square" lIns="0" tIns="0" rIns="0" bIns="0" rtlCol="0">
            <a:spAutoFit/>
          </a:bodyPr>
          <a:lstStyle/>
          <a:p>
            <a:r>
              <a:rPr lang="en-US" sz="2000" dirty="0">
                <a:latin typeface="+mj-lt"/>
              </a:rPr>
              <a:t>Try to use shared datasets, this will not just save resources by reducing the amount of data refreshes.</a:t>
            </a:r>
          </a:p>
        </p:txBody>
      </p:sp>
      <p:grpSp>
        <p:nvGrpSpPr>
          <p:cNvPr id="20" name="Group 19">
            <a:extLst>
              <a:ext uri="{FF2B5EF4-FFF2-40B4-BE49-F238E27FC236}">
                <a16:creationId xmlns:a16="http://schemas.microsoft.com/office/drawing/2014/main" id="{4D0B4A41-79EC-4A10-BF36-ABC2EA4B4DD3}"/>
              </a:ext>
            </a:extLst>
          </p:cNvPr>
          <p:cNvGrpSpPr/>
          <p:nvPr/>
        </p:nvGrpSpPr>
        <p:grpSpPr>
          <a:xfrm>
            <a:off x="4498381" y="4994525"/>
            <a:ext cx="438651" cy="877302"/>
            <a:chOff x="4498381" y="4495760"/>
            <a:chExt cx="438651" cy="877302"/>
          </a:xfrm>
        </p:grpSpPr>
        <p:pic>
          <p:nvPicPr>
            <p:cNvPr id="14" name="Picture 13" descr="Icon&#10;&#10;Description automatically generated">
              <a:extLst>
                <a:ext uri="{FF2B5EF4-FFF2-40B4-BE49-F238E27FC236}">
                  <a16:creationId xmlns:a16="http://schemas.microsoft.com/office/drawing/2014/main" id="{CB929804-DE44-4985-A6F1-44D7D6DB8F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8381" y="4495760"/>
              <a:ext cx="438651" cy="438651"/>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47E8A526-6EB1-4F3F-8806-45B4F973EF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8381" y="4934411"/>
              <a:ext cx="438651" cy="438651"/>
            </a:xfrm>
            <a:prstGeom prst="rect">
              <a:avLst/>
            </a:prstGeom>
          </p:spPr>
        </p:pic>
      </p:grpSp>
      <p:pic>
        <p:nvPicPr>
          <p:cNvPr id="16" name="Picture 15" descr="Icon&#10;&#10;Description automatically generated">
            <a:extLst>
              <a:ext uri="{FF2B5EF4-FFF2-40B4-BE49-F238E27FC236}">
                <a16:creationId xmlns:a16="http://schemas.microsoft.com/office/drawing/2014/main" id="{43198210-0D7E-460B-9533-E04B9AB766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7032" y="5213851"/>
            <a:ext cx="438651" cy="438651"/>
          </a:xfrm>
          <a:prstGeom prst="rect">
            <a:avLst/>
          </a:prstGeom>
        </p:spPr>
      </p:pic>
      <p:sp>
        <p:nvSpPr>
          <p:cNvPr id="18" name="TextBox 101">
            <a:extLst>
              <a:ext uri="{FF2B5EF4-FFF2-40B4-BE49-F238E27FC236}">
                <a16:creationId xmlns:a16="http://schemas.microsoft.com/office/drawing/2014/main" id="{3D8D6D29-D16C-492F-914A-E0B127B92635}"/>
              </a:ext>
            </a:extLst>
          </p:cNvPr>
          <p:cNvSpPr txBox="1"/>
          <p:nvPr/>
        </p:nvSpPr>
        <p:spPr>
          <a:xfrm>
            <a:off x="6226369" y="3339795"/>
            <a:ext cx="5072422" cy="3353761"/>
          </a:xfrm>
          <a:prstGeom prst="rect">
            <a:avLst/>
          </a:prstGeom>
          <a:noFill/>
          <a:ln w="6350">
            <a:noFill/>
            <a:prstDash val="dash"/>
          </a:ln>
        </p:spPr>
        <p:txBody>
          <a:bodyPr wrap="square" lIns="0" tIns="0" rIns="0" bIns="0" rtlCol="0">
            <a:noAutofit/>
          </a:bodyPr>
          <a:lstStyle/>
          <a:p>
            <a:pPr lvl="1"/>
            <a:r>
              <a:rPr lang="en-US" sz="1400" dirty="0">
                <a:latin typeface="+mj-lt"/>
              </a:rPr>
              <a:t>Create 1 to n content workspaces</a:t>
            </a:r>
          </a:p>
          <a:p>
            <a:pPr marL="742950" lvl="1" indent="-285750">
              <a:buFont typeface="Arial" panose="020B0604020202020204" pitchFamily="34" charset="0"/>
              <a:buChar char="•"/>
            </a:pPr>
            <a:r>
              <a:rPr lang="en-US" sz="1400" dirty="0">
                <a:latin typeface="+mj-lt"/>
              </a:rPr>
              <a:t>This allows to address different audiences consuming the same data but are not using the same content!</a:t>
            </a:r>
          </a:p>
          <a:p>
            <a:pPr marL="742950" lvl="1" indent="-285750">
              <a:buFont typeface="Arial" panose="020B0604020202020204" pitchFamily="34" charset="0"/>
              <a:buChar char="•"/>
            </a:pPr>
            <a:r>
              <a:rPr lang="en-US" sz="1400" dirty="0">
                <a:latin typeface="+mj-lt"/>
              </a:rPr>
              <a:t>Content creators have at least the </a:t>
            </a:r>
            <a:r>
              <a:rPr lang="en-US" sz="1400" b="1" dirty="0">
                <a:latin typeface="+mj-lt"/>
              </a:rPr>
              <a:t>contributor</a:t>
            </a:r>
            <a:r>
              <a:rPr lang="en-US" sz="1400" dirty="0">
                <a:latin typeface="+mj-lt"/>
              </a:rPr>
              <a:t> role assigned in the content workspace</a:t>
            </a:r>
          </a:p>
          <a:p>
            <a:pPr marL="742950" lvl="1" indent="-285750">
              <a:buFont typeface="Arial" panose="020B0604020202020204" pitchFamily="34" charset="0"/>
              <a:buChar char="•"/>
            </a:pPr>
            <a:r>
              <a:rPr lang="en-US" sz="1400" dirty="0">
                <a:latin typeface="+mj-lt"/>
              </a:rPr>
              <a:t>Content creators are connecting to the Power BI dataset</a:t>
            </a:r>
            <a:br>
              <a:rPr lang="en-US" sz="1400" dirty="0">
                <a:latin typeface="+mj-lt"/>
              </a:rPr>
            </a:br>
            <a:endParaRPr lang="en-US" sz="1400" dirty="0">
              <a:latin typeface="+mj-lt"/>
            </a:endParaRPr>
          </a:p>
          <a:p>
            <a:pPr marL="742950" lvl="1" indent="-285750">
              <a:buFont typeface="Arial" panose="020B0604020202020204" pitchFamily="34" charset="0"/>
              <a:buChar char="•"/>
            </a:pPr>
            <a:r>
              <a:rPr lang="en-US" sz="1400" dirty="0">
                <a:latin typeface="+mj-lt"/>
              </a:rPr>
              <a:t>Content creators are </a:t>
            </a:r>
            <a:r>
              <a:rPr lang="en-US" sz="1400" b="1" dirty="0">
                <a:latin typeface="+mj-lt"/>
              </a:rPr>
              <a:t>not</a:t>
            </a:r>
            <a:r>
              <a:rPr lang="en-US" sz="1400" dirty="0">
                <a:latin typeface="+mj-lt"/>
              </a:rPr>
              <a:t> members of the data workspace</a:t>
            </a:r>
          </a:p>
          <a:p>
            <a:pPr marL="742950" lvl="1" indent="-285750">
              <a:buFont typeface="Arial" panose="020B0604020202020204" pitchFamily="34" charset="0"/>
              <a:buChar char="•"/>
            </a:pPr>
            <a:r>
              <a:rPr lang="en-US" sz="1400" dirty="0">
                <a:latin typeface="+mj-lt"/>
              </a:rPr>
              <a:t>Content creators need Build Permission on the dataset</a:t>
            </a:r>
          </a:p>
          <a:p>
            <a:pPr marL="742950" lvl="1" indent="-285750">
              <a:buFont typeface="Arial" panose="020B0604020202020204" pitchFamily="34" charset="0"/>
              <a:buChar char="•"/>
            </a:pPr>
            <a:r>
              <a:rPr lang="en-US" sz="1400" b="1" dirty="0">
                <a:latin typeface="+mj-lt"/>
              </a:rPr>
              <a:t>Row Level Security will be honored if data and content workspaces are separated</a:t>
            </a:r>
          </a:p>
        </p:txBody>
      </p:sp>
      <p:pic>
        <p:nvPicPr>
          <p:cNvPr id="4" name="Picture 3" descr="Icon&#10;&#10;Description automatically generated">
            <a:extLst>
              <a:ext uri="{FF2B5EF4-FFF2-40B4-BE49-F238E27FC236}">
                <a16:creationId xmlns:a16="http://schemas.microsoft.com/office/drawing/2014/main" id="{89955DEB-47D0-4A8A-98EA-D00A795A1AA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4388" y="4102118"/>
            <a:ext cx="328537" cy="433524"/>
          </a:xfrm>
          <a:prstGeom prst="rect">
            <a:avLst/>
          </a:prstGeom>
        </p:spPr>
      </p:pic>
      <p:sp>
        <p:nvSpPr>
          <p:cNvPr id="17" name="TextBox 101">
            <a:extLst>
              <a:ext uri="{FF2B5EF4-FFF2-40B4-BE49-F238E27FC236}">
                <a16:creationId xmlns:a16="http://schemas.microsoft.com/office/drawing/2014/main" id="{DF11B791-E5E0-4D46-8A06-E7289ECE94C5}"/>
              </a:ext>
            </a:extLst>
          </p:cNvPr>
          <p:cNvSpPr txBox="1"/>
          <p:nvPr/>
        </p:nvSpPr>
        <p:spPr>
          <a:xfrm>
            <a:off x="624883" y="5553742"/>
            <a:ext cx="2254460" cy="1292662"/>
          </a:xfrm>
          <a:prstGeom prst="rect">
            <a:avLst/>
          </a:prstGeom>
          <a:noFill/>
          <a:ln w="6350">
            <a:noFill/>
            <a:prstDash val="dash"/>
          </a:ln>
        </p:spPr>
        <p:txBody>
          <a:bodyPr wrap="square" lIns="0" tIns="0" rIns="0" bIns="0" rtlCol="0">
            <a:spAutoFit/>
          </a:bodyPr>
          <a:lstStyle/>
          <a:p>
            <a:r>
              <a:rPr lang="en-US" sz="1400" dirty="0">
                <a:latin typeface="+mj-lt"/>
              </a:rPr>
              <a:t>Create a data workspace and consider a workspace being an Analysis Services Tabular instance!</a:t>
            </a:r>
          </a:p>
          <a:p>
            <a:pPr marL="742950" lvl="1" indent="-285750">
              <a:buFont typeface="Arial" panose="020B0604020202020204" pitchFamily="34" charset="0"/>
              <a:buChar char="•"/>
            </a:pPr>
            <a:endParaRPr lang="en-US" sz="1400" dirty="0">
              <a:latin typeface="+mj-lt"/>
            </a:endParaRPr>
          </a:p>
        </p:txBody>
      </p:sp>
      <p:pic>
        <p:nvPicPr>
          <p:cNvPr id="22" name="Grafik 12">
            <a:extLst>
              <a:ext uri="{FF2B5EF4-FFF2-40B4-BE49-F238E27FC236}">
                <a16:creationId xmlns:a16="http://schemas.microsoft.com/office/drawing/2014/main" id="{D4B9E1EB-A87E-409F-97E1-56FFC680A418}"/>
              </a:ext>
            </a:extLst>
          </p:cNvPr>
          <p:cNvPicPr>
            <a:picLocks noChangeAspect="1"/>
          </p:cNvPicPr>
          <p:nvPr/>
        </p:nvPicPr>
        <p:blipFill>
          <a:blip r:embed="rId11"/>
          <a:stretch>
            <a:fillRect/>
          </a:stretch>
        </p:blipFill>
        <p:spPr>
          <a:xfrm>
            <a:off x="893209" y="4654817"/>
            <a:ext cx="713566" cy="768455"/>
          </a:xfrm>
          <a:prstGeom prst="rect">
            <a:avLst/>
          </a:prstGeom>
        </p:spPr>
      </p:pic>
      <p:pic>
        <p:nvPicPr>
          <p:cNvPr id="23" name="Grafik 38" descr="Weibliches Profil">
            <a:extLst>
              <a:ext uri="{FF2B5EF4-FFF2-40B4-BE49-F238E27FC236}">
                <a16:creationId xmlns:a16="http://schemas.microsoft.com/office/drawing/2014/main" id="{313F920E-8DAF-4B26-A1EA-A1BD012C21F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1292" y="4994525"/>
            <a:ext cx="504843" cy="504843"/>
          </a:xfrm>
          <a:prstGeom prst="rect">
            <a:avLst/>
          </a:prstGeom>
        </p:spPr>
      </p:pic>
      <p:grpSp>
        <p:nvGrpSpPr>
          <p:cNvPr id="5" name="Group 4">
            <a:extLst>
              <a:ext uri="{FF2B5EF4-FFF2-40B4-BE49-F238E27FC236}">
                <a16:creationId xmlns:a16="http://schemas.microsoft.com/office/drawing/2014/main" id="{AD14F245-437E-4855-86A2-E86F72AD8F6F}"/>
              </a:ext>
            </a:extLst>
          </p:cNvPr>
          <p:cNvGrpSpPr/>
          <p:nvPr/>
        </p:nvGrpSpPr>
        <p:grpSpPr>
          <a:xfrm>
            <a:off x="1389504" y="3973973"/>
            <a:ext cx="438652" cy="877302"/>
            <a:chOff x="1264328" y="2439765"/>
            <a:chExt cx="438652" cy="877302"/>
          </a:xfrm>
        </p:grpSpPr>
        <p:pic>
          <p:nvPicPr>
            <p:cNvPr id="6" name="Picture 5" descr="Icon&#10;&#10;Description automatically generated">
              <a:extLst>
                <a:ext uri="{FF2B5EF4-FFF2-40B4-BE49-F238E27FC236}">
                  <a16:creationId xmlns:a16="http://schemas.microsoft.com/office/drawing/2014/main" id="{CE3F16DD-EF97-41E0-B681-BEE3087E2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329" y="2439765"/>
              <a:ext cx="438651" cy="438651"/>
            </a:xfrm>
            <a:prstGeom prst="rect">
              <a:avLst/>
            </a:prstGeom>
          </p:spPr>
        </p:pic>
        <p:pic>
          <p:nvPicPr>
            <p:cNvPr id="7" name="Picture 6" descr="Icon&#10;&#10;Description automatically generated">
              <a:extLst>
                <a:ext uri="{FF2B5EF4-FFF2-40B4-BE49-F238E27FC236}">
                  <a16:creationId xmlns:a16="http://schemas.microsoft.com/office/drawing/2014/main" id="{06CD2511-B9A9-48A1-A69F-6020C9C5FD7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64328" y="2878416"/>
              <a:ext cx="438651" cy="438651"/>
            </a:xfrm>
            <a:prstGeom prst="rect">
              <a:avLst/>
            </a:prstGeom>
          </p:spPr>
        </p:pic>
      </p:grpSp>
      <p:grpSp>
        <p:nvGrpSpPr>
          <p:cNvPr id="32" name="Group 31">
            <a:extLst>
              <a:ext uri="{FF2B5EF4-FFF2-40B4-BE49-F238E27FC236}">
                <a16:creationId xmlns:a16="http://schemas.microsoft.com/office/drawing/2014/main" id="{8EE8CF5E-6BC5-474F-A799-169174D185F1}"/>
              </a:ext>
            </a:extLst>
          </p:cNvPr>
          <p:cNvGrpSpPr/>
          <p:nvPr/>
        </p:nvGrpSpPr>
        <p:grpSpPr>
          <a:xfrm>
            <a:off x="3409610" y="3819425"/>
            <a:ext cx="861182" cy="861558"/>
            <a:chOff x="2613092" y="3895733"/>
            <a:chExt cx="861182" cy="861558"/>
          </a:xfrm>
        </p:grpSpPr>
        <p:pic>
          <p:nvPicPr>
            <p:cNvPr id="25" name="Grafik 12">
              <a:extLst>
                <a:ext uri="{FF2B5EF4-FFF2-40B4-BE49-F238E27FC236}">
                  <a16:creationId xmlns:a16="http://schemas.microsoft.com/office/drawing/2014/main" id="{FFCF9F97-BC6E-4AC6-AB3E-8287F4263AF2}"/>
                </a:ext>
              </a:extLst>
            </p:cNvPr>
            <p:cNvPicPr>
              <a:picLocks noChangeAspect="1"/>
            </p:cNvPicPr>
            <p:nvPr/>
          </p:nvPicPr>
          <p:blipFill>
            <a:blip r:embed="rId11"/>
            <a:stretch>
              <a:fillRect/>
            </a:stretch>
          </p:blipFill>
          <p:spPr>
            <a:xfrm>
              <a:off x="2760708" y="3895733"/>
              <a:ext cx="713566" cy="768455"/>
            </a:xfrm>
            <a:prstGeom prst="rect">
              <a:avLst/>
            </a:prstGeom>
          </p:spPr>
        </p:pic>
        <p:pic>
          <p:nvPicPr>
            <p:cNvPr id="26" name="Grafik 38" descr="Weibliches Profil">
              <a:extLst>
                <a:ext uri="{FF2B5EF4-FFF2-40B4-BE49-F238E27FC236}">
                  <a16:creationId xmlns:a16="http://schemas.microsoft.com/office/drawing/2014/main" id="{5A28DA3D-3B39-4CD7-88C7-9E252B98D69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13092" y="4252448"/>
              <a:ext cx="504843" cy="504843"/>
            </a:xfrm>
            <a:prstGeom prst="rect">
              <a:avLst/>
            </a:prstGeom>
          </p:spPr>
        </p:pic>
      </p:grpSp>
      <p:grpSp>
        <p:nvGrpSpPr>
          <p:cNvPr id="31" name="Group 30">
            <a:extLst>
              <a:ext uri="{FF2B5EF4-FFF2-40B4-BE49-F238E27FC236}">
                <a16:creationId xmlns:a16="http://schemas.microsoft.com/office/drawing/2014/main" id="{881D2CBB-E258-40D7-8DB3-A9A7621B181D}"/>
              </a:ext>
            </a:extLst>
          </p:cNvPr>
          <p:cNvGrpSpPr/>
          <p:nvPr/>
        </p:nvGrpSpPr>
        <p:grpSpPr>
          <a:xfrm>
            <a:off x="3420281" y="5054833"/>
            <a:ext cx="855899" cy="889070"/>
            <a:chOff x="3267277" y="5139659"/>
            <a:chExt cx="855899" cy="889070"/>
          </a:xfrm>
        </p:grpSpPr>
        <p:pic>
          <p:nvPicPr>
            <p:cNvPr id="27" name="Grafik 12">
              <a:extLst>
                <a:ext uri="{FF2B5EF4-FFF2-40B4-BE49-F238E27FC236}">
                  <a16:creationId xmlns:a16="http://schemas.microsoft.com/office/drawing/2014/main" id="{359BE428-DAF4-4FF6-8985-03F470FCD639}"/>
                </a:ext>
              </a:extLst>
            </p:cNvPr>
            <p:cNvPicPr>
              <a:picLocks noChangeAspect="1"/>
            </p:cNvPicPr>
            <p:nvPr/>
          </p:nvPicPr>
          <p:blipFill>
            <a:blip r:embed="rId11"/>
            <a:stretch>
              <a:fillRect/>
            </a:stretch>
          </p:blipFill>
          <p:spPr>
            <a:xfrm>
              <a:off x="3409610" y="5139659"/>
              <a:ext cx="713566" cy="768455"/>
            </a:xfrm>
            <a:prstGeom prst="rect">
              <a:avLst/>
            </a:prstGeom>
          </p:spPr>
        </p:pic>
        <p:pic>
          <p:nvPicPr>
            <p:cNvPr id="28" name="Grafik 38" descr="Weibliches Profil">
              <a:extLst>
                <a:ext uri="{FF2B5EF4-FFF2-40B4-BE49-F238E27FC236}">
                  <a16:creationId xmlns:a16="http://schemas.microsoft.com/office/drawing/2014/main" id="{A96776CD-6D9E-4448-943D-D1C8B0624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267277" y="5523886"/>
              <a:ext cx="504843" cy="504843"/>
            </a:xfrm>
            <a:prstGeom prst="rect">
              <a:avLst/>
            </a:prstGeom>
          </p:spPr>
        </p:pic>
      </p:grpSp>
      <p:cxnSp>
        <p:nvCxnSpPr>
          <p:cNvPr id="34" name="Connector: Elbow 33">
            <a:extLst>
              <a:ext uri="{FF2B5EF4-FFF2-40B4-BE49-F238E27FC236}">
                <a16:creationId xmlns:a16="http://schemas.microsoft.com/office/drawing/2014/main" id="{2A80625C-23A0-478D-A322-AE55680F70C0}"/>
              </a:ext>
            </a:extLst>
          </p:cNvPr>
          <p:cNvCxnSpPr>
            <a:stCxn id="7" idx="3"/>
            <a:endCxn id="25" idx="1"/>
          </p:cNvCxnSpPr>
          <p:nvPr/>
        </p:nvCxnSpPr>
        <p:spPr>
          <a:xfrm flipV="1">
            <a:off x="1828155" y="4203653"/>
            <a:ext cx="1729071" cy="428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59549EE-3B7C-40B7-9AB0-E3A2AA46BC0B}"/>
              </a:ext>
            </a:extLst>
          </p:cNvPr>
          <p:cNvCxnSpPr>
            <a:cxnSpLocks/>
            <a:stCxn id="7" idx="3"/>
            <a:endCxn id="27" idx="1"/>
          </p:cNvCxnSpPr>
          <p:nvPr/>
        </p:nvCxnSpPr>
        <p:spPr>
          <a:xfrm>
            <a:off x="1828155" y="4631950"/>
            <a:ext cx="1734459" cy="8071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101">
            <a:extLst>
              <a:ext uri="{FF2B5EF4-FFF2-40B4-BE49-F238E27FC236}">
                <a16:creationId xmlns:a16="http://schemas.microsoft.com/office/drawing/2014/main" id="{19813966-5FAA-445D-949A-661031BCB480}"/>
              </a:ext>
            </a:extLst>
          </p:cNvPr>
          <p:cNvSpPr txBox="1"/>
          <p:nvPr/>
        </p:nvSpPr>
        <p:spPr>
          <a:xfrm>
            <a:off x="624883" y="3242653"/>
            <a:ext cx="2031674" cy="307777"/>
          </a:xfrm>
          <a:prstGeom prst="rect">
            <a:avLst/>
          </a:prstGeom>
          <a:noFill/>
          <a:ln w="6350">
            <a:noFill/>
            <a:prstDash val="dash"/>
          </a:ln>
        </p:spPr>
        <p:txBody>
          <a:bodyPr wrap="square" lIns="0" tIns="0" rIns="0" bIns="0" rtlCol="0">
            <a:spAutoFit/>
          </a:bodyPr>
          <a:lstStyle/>
          <a:p>
            <a:r>
              <a:rPr lang="en-US" sz="2000" dirty="0">
                <a:latin typeface="+mj-lt"/>
              </a:rPr>
              <a:t>Data workspace</a:t>
            </a:r>
          </a:p>
        </p:txBody>
      </p:sp>
      <p:sp>
        <p:nvSpPr>
          <p:cNvPr id="39" name="TextBox 101">
            <a:extLst>
              <a:ext uri="{FF2B5EF4-FFF2-40B4-BE49-F238E27FC236}">
                <a16:creationId xmlns:a16="http://schemas.microsoft.com/office/drawing/2014/main" id="{E5E0E679-C0F1-4C1C-856F-BB62F911184F}"/>
              </a:ext>
            </a:extLst>
          </p:cNvPr>
          <p:cNvSpPr txBox="1"/>
          <p:nvPr/>
        </p:nvSpPr>
        <p:spPr>
          <a:xfrm>
            <a:off x="3460837" y="3242653"/>
            <a:ext cx="2999340" cy="307777"/>
          </a:xfrm>
          <a:prstGeom prst="rect">
            <a:avLst/>
          </a:prstGeom>
          <a:noFill/>
          <a:ln w="6350">
            <a:noFill/>
            <a:prstDash val="dash"/>
          </a:ln>
        </p:spPr>
        <p:txBody>
          <a:bodyPr wrap="square" lIns="0" tIns="0" rIns="0" bIns="0" rtlCol="0">
            <a:spAutoFit/>
          </a:bodyPr>
          <a:lstStyle/>
          <a:p>
            <a:r>
              <a:rPr lang="en-US" sz="2000" dirty="0">
                <a:latin typeface="+mj-lt"/>
              </a:rPr>
              <a:t>Content workspace(s)</a:t>
            </a:r>
          </a:p>
        </p:txBody>
      </p:sp>
    </p:spTree>
    <p:extLst>
      <p:ext uri="{BB962C8B-B14F-4D97-AF65-F5344CB8AC3E}">
        <p14:creationId xmlns:p14="http://schemas.microsoft.com/office/powerpoint/2010/main" val="33108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AB57-D797-B580-761E-4940870F5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99B99-6C79-7DA0-8F6A-6FB7FC0432E8}"/>
              </a:ext>
            </a:extLst>
          </p:cNvPr>
          <p:cNvSpPr>
            <a:spLocks noGrp="1"/>
          </p:cNvSpPr>
          <p:nvPr>
            <p:ph type="title"/>
          </p:nvPr>
        </p:nvSpPr>
        <p:spPr>
          <a:xfrm>
            <a:off x="624883" y="232398"/>
            <a:ext cx="10140124" cy="1325562"/>
          </a:xfrm>
        </p:spPr>
        <p:txBody>
          <a:bodyPr/>
          <a:lstStyle/>
          <a:p>
            <a:r>
              <a:rPr lang="en-US" dirty="0"/>
              <a:t>Separate the data from the content </a:t>
            </a:r>
            <a:r>
              <a:rPr lang="en-US" sz="2000" dirty="0"/>
              <a:t>(now using Org apps)</a:t>
            </a:r>
            <a:endParaRPr lang="LID4096" dirty="0"/>
          </a:p>
        </p:txBody>
      </p:sp>
      <p:grpSp>
        <p:nvGrpSpPr>
          <p:cNvPr id="30" name="Group 29">
            <a:extLst>
              <a:ext uri="{FF2B5EF4-FFF2-40B4-BE49-F238E27FC236}">
                <a16:creationId xmlns:a16="http://schemas.microsoft.com/office/drawing/2014/main" id="{864ED4E5-5EE6-EB60-D39D-A93D8C77258C}"/>
              </a:ext>
            </a:extLst>
          </p:cNvPr>
          <p:cNvGrpSpPr/>
          <p:nvPr/>
        </p:nvGrpSpPr>
        <p:grpSpPr>
          <a:xfrm>
            <a:off x="4514460" y="3795036"/>
            <a:ext cx="439026" cy="870501"/>
            <a:chOff x="4514460" y="3296271"/>
            <a:chExt cx="439026" cy="870501"/>
          </a:xfrm>
        </p:grpSpPr>
        <p:pic>
          <p:nvPicPr>
            <p:cNvPr id="8" name="Picture 7" descr="Icon&#10;&#10;Description automatically generated">
              <a:extLst>
                <a:ext uri="{FF2B5EF4-FFF2-40B4-BE49-F238E27FC236}">
                  <a16:creationId xmlns:a16="http://schemas.microsoft.com/office/drawing/2014/main" id="{B0B8E4D0-D2C7-E42A-5977-FB2B93DDE8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4460" y="3296271"/>
              <a:ext cx="438651" cy="438651"/>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ABF954BC-D9CE-2FD7-CC63-4BA899D55B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4835" y="3728121"/>
              <a:ext cx="438651" cy="438651"/>
            </a:xfrm>
            <a:prstGeom prst="rect">
              <a:avLst/>
            </a:prstGeom>
          </p:spPr>
        </p:pic>
      </p:grpSp>
      <p:pic>
        <p:nvPicPr>
          <p:cNvPr id="10" name="Picture 9" descr="Icon&#10;&#10;Description automatically generated">
            <a:extLst>
              <a:ext uri="{FF2B5EF4-FFF2-40B4-BE49-F238E27FC236}">
                <a16:creationId xmlns:a16="http://schemas.microsoft.com/office/drawing/2014/main" id="{70591698-CB5A-8DBA-CE11-7778335306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6588" y="4010961"/>
            <a:ext cx="438651" cy="438651"/>
          </a:xfrm>
          <a:prstGeom prst="rect">
            <a:avLst/>
          </a:prstGeom>
        </p:spPr>
      </p:pic>
      <p:pic>
        <p:nvPicPr>
          <p:cNvPr id="11" name="Grafik 30">
            <a:extLst>
              <a:ext uri="{FF2B5EF4-FFF2-40B4-BE49-F238E27FC236}">
                <a16:creationId xmlns:a16="http://schemas.microsoft.com/office/drawing/2014/main" id="{302AA832-4C6A-BF84-19D3-9CFE84A46B4A}"/>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22479" t="19028" r="22479" b="18763"/>
          <a:stretch/>
        </p:blipFill>
        <p:spPr>
          <a:xfrm>
            <a:off x="5555175" y="3949882"/>
            <a:ext cx="620236" cy="560809"/>
          </a:xfrm>
          <a:prstGeom prst="rect">
            <a:avLst/>
          </a:prstGeom>
        </p:spPr>
      </p:pic>
      <p:pic>
        <p:nvPicPr>
          <p:cNvPr id="12" name="Grafik 30">
            <a:extLst>
              <a:ext uri="{FF2B5EF4-FFF2-40B4-BE49-F238E27FC236}">
                <a16:creationId xmlns:a16="http://schemas.microsoft.com/office/drawing/2014/main" id="{32FC9526-2A58-D9DA-5554-F565CFDAF5A0}"/>
              </a:ext>
            </a:extLst>
          </p:cNvPr>
          <p:cNvPicPr>
            <a:picLocks noChangeAspect="1"/>
          </p:cNvPicPr>
          <p:nvPr/>
        </p:nvPicPr>
        <p:blipFill rotWithShape="1">
          <a:blip r:embed="rId8" cstate="print">
            <a:duotone>
              <a:prstClr val="black"/>
              <a:srgbClr val="D9C3A5">
                <a:tint val="50000"/>
                <a:satMod val="180000"/>
              </a:srgbClr>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22479" t="19028" r="22479" b="18763"/>
          <a:stretch/>
        </p:blipFill>
        <p:spPr>
          <a:xfrm>
            <a:off x="5504216" y="5152772"/>
            <a:ext cx="620236" cy="560809"/>
          </a:xfrm>
          <a:prstGeom prst="rect">
            <a:avLst/>
          </a:prstGeom>
        </p:spPr>
      </p:pic>
      <p:sp>
        <p:nvSpPr>
          <p:cNvPr id="13" name="TextBox 101">
            <a:extLst>
              <a:ext uri="{FF2B5EF4-FFF2-40B4-BE49-F238E27FC236}">
                <a16:creationId xmlns:a16="http://schemas.microsoft.com/office/drawing/2014/main" id="{7EDD75F1-FA75-DB2E-2560-93A9B7F1CACA}"/>
              </a:ext>
            </a:extLst>
          </p:cNvPr>
          <p:cNvSpPr txBox="1"/>
          <p:nvPr/>
        </p:nvSpPr>
        <p:spPr>
          <a:xfrm>
            <a:off x="587375" y="2152245"/>
            <a:ext cx="8674041" cy="615553"/>
          </a:xfrm>
          <a:prstGeom prst="rect">
            <a:avLst/>
          </a:prstGeom>
          <a:noFill/>
          <a:ln w="6350">
            <a:noFill/>
            <a:prstDash val="dash"/>
          </a:ln>
        </p:spPr>
        <p:txBody>
          <a:bodyPr wrap="square" lIns="0" tIns="0" rIns="0" bIns="0" rtlCol="0">
            <a:spAutoFit/>
          </a:bodyPr>
          <a:lstStyle/>
          <a:p>
            <a:r>
              <a:rPr lang="en-US" sz="2000" dirty="0">
                <a:latin typeface="+mj-lt"/>
              </a:rPr>
              <a:t>Try to use shared datasets, this will not just save resources by reducing the amount of data refreshes.</a:t>
            </a:r>
          </a:p>
        </p:txBody>
      </p:sp>
      <p:grpSp>
        <p:nvGrpSpPr>
          <p:cNvPr id="20" name="Group 19">
            <a:extLst>
              <a:ext uri="{FF2B5EF4-FFF2-40B4-BE49-F238E27FC236}">
                <a16:creationId xmlns:a16="http://schemas.microsoft.com/office/drawing/2014/main" id="{42D220D2-7E9E-3119-8078-BCAAD480AEE6}"/>
              </a:ext>
            </a:extLst>
          </p:cNvPr>
          <p:cNvGrpSpPr/>
          <p:nvPr/>
        </p:nvGrpSpPr>
        <p:grpSpPr>
          <a:xfrm>
            <a:off x="4498381" y="4994525"/>
            <a:ext cx="438651" cy="877302"/>
            <a:chOff x="4498381" y="4495760"/>
            <a:chExt cx="438651" cy="877302"/>
          </a:xfrm>
        </p:grpSpPr>
        <p:pic>
          <p:nvPicPr>
            <p:cNvPr id="14" name="Picture 13" descr="Icon&#10;&#10;Description automatically generated">
              <a:extLst>
                <a:ext uri="{FF2B5EF4-FFF2-40B4-BE49-F238E27FC236}">
                  <a16:creationId xmlns:a16="http://schemas.microsoft.com/office/drawing/2014/main" id="{28E8731D-27E5-DA77-4563-FBCC8D6C66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8381" y="4495760"/>
              <a:ext cx="438651" cy="438651"/>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9B2B84B4-779F-1848-AD10-E15552C34E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8381" y="4934411"/>
              <a:ext cx="438651" cy="438651"/>
            </a:xfrm>
            <a:prstGeom prst="rect">
              <a:avLst/>
            </a:prstGeom>
          </p:spPr>
        </p:pic>
      </p:grpSp>
      <p:pic>
        <p:nvPicPr>
          <p:cNvPr id="16" name="Picture 15" descr="Icon&#10;&#10;Description automatically generated">
            <a:extLst>
              <a:ext uri="{FF2B5EF4-FFF2-40B4-BE49-F238E27FC236}">
                <a16:creationId xmlns:a16="http://schemas.microsoft.com/office/drawing/2014/main" id="{BCC3DACD-797D-17E4-341C-B1F67AA8CE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7032" y="5213851"/>
            <a:ext cx="438651" cy="438651"/>
          </a:xfrm>
          <a:prstGeom prst="rect">
            <a:avLst/>
          </a:prstGeom>
        </p:spPr>
      </p:pic>
      <p:sp>
        <p:nvSpPr>
          <p:cNvPr id="18" name="TextBox 101">
            <a:extLst>
              <a:ext uri="{FF2B5EF4-FFF2-40B4-BE49-F238E27FC236}">
                <a16:creationId xmlns:a16="http://schemas.microsoft.com/office/drawing/2014/main" id="{0C71546E-E140-4BBE-8A06-E0A98B36ACA0}"/>
              </a:ext>
            </a:extLst>
          </p:cNvPr>
          <p:cNvSpPr txBox="1"/>
          <p:nvPr/>
        </p:nvSpPr>
        <p:spPr>
          <a:xfrm>
            <a:off x="6226369" y="3339795"/>
            <a:ext cx="5072422" cy="3353761"/>
          </a:xfrm>
          <a:prstGeom prst="rect">
            <a:avLst/>
          </a:prstGeom>
          <a:noFill/>
          <a:ln w="6350">
            <a:noFill/>
            <a:prstDash val="dash"/>
          </a:ln>
        </p:spPr>
        <p:txBody>
          <a:bodyPr wrap="square" lIns="0" tIns="0" rIns="0" bIns="0" rtlCol="0">
            <a:noAutofit/>
          </a:bodyPr>
          <a:lstStyle/>
          <a:p>
            <a:pPr lvl="1"/>
            <a:r>
              <a:rPr lang="en-US" sz="1400" dirty="0">
                <a:latin typeface="+mj-lt"/>
              </a:rPr>
              <a:t>Create 1 to n Org apps)</a:t>
            </a:r>
          </a:p>
          <a:p>
            <a:pPr marL="742950" lvl="1" indent="-285750">
              <a:buFont typeface="Arial" panose="020B0604020202020204" pitchFamily="34" charset="0"/>
              <a:buChar char="•"/>
            </a:pPr>
            <a:r>
              <a:rPr lang="en-US" sz="1400" dirty="0">
                <a:latin typeface="+mj-lt"/>
              </a:rPr>
              <a:t>This allows to address different audiences consuming the same data but are not using the same content!</a:t>
            </a:r>
          </a:p>
          <a:p>
            <a:pPr marL="742950" lvl="1" indent="-285750">
              <a:buFont typeface="Arial" panose="020B0604020202020204" pitchFamily="34" charset="0"/>
              <a:buChar char="•"/>
            </a:pPr>
            <a:r>
              <a:rPr lang="en-US" sz="1400" dirty="0">
                <a:latin typeface="+mj-lt"/>
              </a:rPr>
              <a:t>Content creators have at least the </a:t>
            </a:r>
            <a:r>
              <a:rPr lang="en-US" sz="1400" b="1" dirty="0">
                <a:latin typeface="+mj-lt"/>
              </a:rPr>
              <a:t>contributor</a:t>
            </a:r>
            <a:r>
              <a:rPr lang="en-US" sz="1400" dirty="0">
                <a:latin typeface="+mj-lt"/>
              </a:rPr>
              <a:t> role assigned in the content workspace</a:t>
            </a:r>
          </a:p>
          <a:p>
            <a:pPr marL="742950" lvl="1" indent="-285750">
              <a:buFont typeface="Arial" panose="020B0604020202020204" pitchFamily="34" charset="0"/>
              <a:buChar char="•"/>
            </a:pPr>
            <a:r>
              <a:rPr lang="en-US" sz="1400" dirty="0">
                <a:latin typeface="+mj-lt"/>
              </a:rPr>
              <a:t>Content creators are connecting to the Power BI dataset</a:t>
            </a:r>
            <a:br>
              <a:rPr lang="en-US" sz="1400" dirty="0">
                <a:latin typeface="+mj-lt"/>
              </a:rPr>
            </a:br>
            <a:endParaRPr lang="en-US" sz="1400" dirty="0">
              <a:latin typeface="+mj-lt"/>
            </a:endParaRPr>
          </a:p>
          <a:p>
            <a:pPr marL="742950" lvl="1" indent="-285750">
              <a:buFont typeface="Arial" panose="020B0604020202020204" pitchFamily="34" charset="0"/>
              <a:buChar char="•"/>
            </a:pPr>
            <a:r>
              <a:rPr lang="en-US" sz="1400" dirty="0">
                <a:latin typeface="+mj-lt"/>
              </a:rPr>
              <a:t>Content creators are </a:t>
            </a:r>
            <a:r>
              <a:rPr lang="en-US" sz="1400" b="1" dirty="0">
                <a:latin typeface="+mj-lt"/>
              </a:rPr>
              <a:t>not</a:t>
            </a:r>
            <a:r>
              <a:rPr lang="en-US" sz="1400" dirty="0">
                <a:latin typeface="+mj-lt"/>
              </a:rPr>
              <a:t> members of the data workspace</a:t>
            </a:r>
          </a:p>
          <a:p>
            <a:pPr marL="742950" lvl="1" indent="-285750">
              <a:buFont typeface="Arial" panose="020B0604020202020204" pitchFamily="34" charset="0"/>
              <a:buChar char="•"/>
            </a:pPr>
            <a:r>
              <a:rPr lang="en-US" sz="1400" dirty="0">
                <a:latin typeface="+mj-lt"/>
              </a:rPr>
              <a:t>Content creators need Build Permission on the dataset</a:t>
            </a:r>
          </a:p>
          <a:p>
            <a:pPr marL="742950" lvl="1" indent="-285750">
              <a:buFont typeface="Arial" panose="020B0604020202020204" pitchFamily="34" charset="0"/>
              <a:buChar char="•"/>
            </a:pPr>
            <a:r>
              <a:rPr lang="en-US" sz="1400" b="1" dirty="0">
                <a:latin typeface="+mj-lt"/>
              </a:rPr>
              <a:t>Row Level Security will be honored if data and content workspaces are separated</a:t>
            </a:r>
          </a:p>
        </p:txBody>
      </p:sp>
      <p:pic>
        <p:nvPicPr>
          <p:cNvPr id="4" name="Picture 3" descr="Icon&#10;&#10;Description automatically generated">
            <a:extLst>
              <a:ext uri="{FF2B5EF4-FFF2-40B4-BE49-F238E27FC236}">
                <a16:creationId xmlns:a16="http://schemas.microsoft.com/office/drawing/2014/main" id="{AA83CEF8-9822-86BC-439C-7923D3E81A0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4388" y="4102118"/>
            <a:ext cx="328537" cy="433524"/>
          </a:xfrm>
          <a:prstGeom prst="rect">
            <a:avLst/>
          </a:prstGeom>
        </p:spPr>
      </p:pic>
      <p:sp>
        <p:nvSpPr>
          <p:cNvPr id="17" name="TextBox 101">
            <a:extLst>
              <a:ext uri="{FF2B5EF4-FFF2-40B4-BE49-F238E27FC236}">
                <a16:creationId xmlns:a16="http://schemas.microsoft.com/office/drawing/2014/main" id="{D5C7A395-0CEE-932E-2D2A-316D6C027E02}"/>
              </a:ext>
            </a:extLst>
          </p:cNvPr>
          <p:cNvSpPr txBox="1"/>
          <p:nvPr/>
        </p:nvSpPr>
        <p:spPr>
          <a:xfrm>
            <a:off x="624883" y="5553742"/>
            <a:ext cx="2254460" cy="1292662"/>
          </a:xfrm>
          <a:prstGeom prst="rect">
            <a:avLst/>
          </a:prstGeom>
          <a:noFill/>
          <a:ln w="6350">
            <a:noFill/>
            <a:prstDash val="dash"/>
          </a:ln>
        </p:spPr>
        <p:txBody>
          <a:bodyPr wrap="square" lIns="0" tIns="0" rIns="0" bIns="0" rtlCol="0">
            <a:spAutoFit/>
          </a:bodyPr>
          <a:lstStyle/>
          <a:p>
            <a:r>
              <a:rPr lang="en-US" sz="1400" dirty="0">
                <a:latin typeface="+mj-lt"/>
              </a:rPr>
              <a:t>Create a data workspace and consider a workspace being an Analysis Services Tabular instance!</a:t>
            </a:r>
          </a:p>
          <a:p>
            <a:pPr marL="742950" lvl="1" indent="-285750">
              <a:buFont typeface="Arial" panose="020B0604020202020204" pitchFamily="34" charset="0"/>
              <a:buChar char="•"/>
            </a:pPr>
            <a:endParaRPr lang="en-US" sz="1400" dirty="0">
              <a:latin typeface="+mj-lt"/>
            </a:endParaRPr>
          </a:p>
        </p:txBody>
      </p:sp>
      <p:pic>
        <p:nvPicPr>
          <p:cNvPr id="22" name="Grafik 12">
            <a:extLst>
              <a:ext uri="{FF2B5EF4-FFF2-40B4-BE49-F238E27FC236}">
                <a16:creationId xmlns:a16="http://schemas.microsoft.com/office/drawing/2014/main" id="{2E7B3777-0B6D-F76F-2A18-139AF173CCCA}"/>
              </a:ext>
            </a:extLst>
          </p:cNvPr>
          <p:cNvPicPr>
            <a:picLocks noChangeAspect="1"/>
          </p:cNvPicPr>
          <p:nvPr/>
        </p:nvPicPr>
        <p:blipFill>
          <a:blip r:embed="rId11"/>
          <a:stretch>
            <a:fillRect/>
          </a:stretch>
        </p:blipFill>
        <p:spPr>
          <a:xfrm>
            <a:off x="893209" y="4654817"/>
            <a:ext cx="713566" cy="768455"/>
          </a:xfrm>
          <a:prstGeom prst="rect">
            <a:avLst/>
          </a:prstGeom>
        </p:spPr>
      </p:pic>
      <p:pic>
        <p:nvPicPr>
          <p:cNvPr id="23" name="Grafik 38" descr="Weibliches Profil">
            <a:extLst>
              <a:ext uri="{FF2B5EF4-FFF2-40B4-BE49-F238E27FC236}">
                <a16:creationId xmlns:a16="http://schemas.microsoft.com/office/drawing/2014/main" id="{FBA4EE9B-6901-71ED-0FEE-15791162BAA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1292" y="4994525"/>
            <a:ext cx="504843" cy="504843"/>
          </a:xfrm>
          <a:prstGeom prst="rect">
            <a:avLst/>
          </a:prstGeom>
        </p:spPr>
      </p:pic>
      <p:grpSp>
        <p:nvGrpSpPr>
          <p:cNvPr id="5" name="Group 4">
            <a:extLst>
              <a:ext uri="{FF2B5EF4-FFF2-40B4-BE49-F238E27FC236}">
                <a16:creationId xmlns:a16="http://schemas.microsoft.com/office/drawing/2014/main" id="{755992F7-8C16-2C4F-E88D-B991932F7323}"/>
              </a:ext>
            </a:extLst>
          </p:cNvPr>
          <p:cNvGrpSpPr/>
          <p:nvPr/>
        </p:nvGrpSpPr>
        <p:grpSpPr>
          <a:xfrm>
            <a:off x="1389504" y="3973973"/>
            <a:ext cx="438652" cy="877302"/>
            <a:chOff x="1264328" y="2439765"/>
            <a:chExt cx="438652" cy="877302"/>
          </a:xfrm>
        </p:grpSpPr>
        <p:pic>
          <p:nvPicPr>
            <p:cNvPr id="6" name="Picture 5" descr="Icon&#10;&#10;Description automatically generated">
              <a:extLst>
                <a:ext uri="{FF2B5EF4-FFF2-40B4-BE49-F238E27FC236}">
                  <a16:creationId xmlns:a16="http://schemas.microsoft.com/office/drawing/2014/main" id="{63F98878-2A59-ECAA-2F41-902374749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329" y="2439765"/>
              <a:ext cx="438651" cy="438651"/>
            </a:xfrm>
            <a:prstGeom prst="rect">
              <a:avLst/>
            </a:prstGeom>
          </p:spPr>
        </p:pic>
        <p:pic>
          <p:nvPicPr>
            <p:cNvPr id="7" name="Picture 6" descr="Icon&#10;&#10;Description automatically generated">
              <a:extLst>
                <a:ext uri="{FF2B5EF4-FFF2-40B4-BE49-F238E27FC236}">
                  <a16:creationId xmlns:a16="http://schemas.microsoft.com/office/drawing/2014/main" id="{AA10C133-2C9E-AC38-9F01-9DBBB18C2EF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64328" y="2878416"/>
              <a:ext cx="438651" cy="438651"/>
            </a:xfrm>
            <a:prstGeom prst="rect">
              <a:avLst/>
            </a:prstGeom>
          </p:spPr>
        </p:pic>
      </p:grpSp>
      <p:grpSp>
        <p:nvGrpSpPr>
          <p:cNvPr id="32" name="Group 31">
            <a:extLst>
              <a:ext uri="{FF2B5EF4-FFF2-40B4-BE49-F238E27FC236}">
                <a16:creationId xmlns:a16="http://schemas.microsoft.com/office/drawing/2014/main" id="{3C9108AE-AA46-0D8F-E11A-7D850CDF53B0}"/>
              </a:ext>
            </a:extLst>
          </p:cNvPr>
          <p:cNvGrpSpPr/>
          <p:nvPr/>
        </p:nvGrpSpPr>
        <p:grpSpPr>
          <a:xfrm>
            <a:off x="3409610" y="3819425"/>
            <a:ext cx="861182" cy="861558"/>
            <a:chOff x="2613092" y="3895733"/>
            <a:chExt cx="861182" cy="861558"/>
          </a:xfrm>
        </p:grpSpPr>
        <p:pic>
          <p:nvPicPr>
            <p:cNvPr id="25" name="Grafik 12">
              <a:extLst>
                <a:ext uri="{FF2B5EF4-FFF2-40B4-BE49-F238E27FC236}">
                  <a16:creationId xmlns:a16="http://schemas.microsoft.com/office/drawing/2014/main" id="{E88EC738-4DBD-0EDB-BA72-1B52644DAB28}"/>
                </a:ext>
              </a:extLst>
            </p:cNvPr>
            <p:cNvPicPr>
              <a:picLocks noChangeAspect="1"/>
            </p:cNvPicPr>
            <p:nvPr/>
          </p:nvPicPr>
          <p:blipFill>
            <a:blip r:embed="rId11"/>
            <a:stretch>
              <a:fillRect/>
            </a:stretch>
          </p:blipFill>
          <p:spPr>
            <a:xfrm>
              <a:off x="2760708" y="3895733"/>
              <a:ext cx="713566" cy="768455"/>
            </a:xfrm>
            <a:prstGeom prst="rect">
              <a:avLst/>
            </a:prstGeom>
          </p:spPr>
        </p:pic>
        <p:pic>
          <p:nvPicPr>
            <p:cNvPr id="26" name="Grafik 38" descr="Weibliches Profil">
              <a:extLst>
                <a:ext uri="{FF2B5EF4-FFF2-40B4-BE49-F238E27FC236}">
                  <a16:creationId xmlns:a16="http://schemas.microsoft.com/office/drawing/2014/main" id="{EC55F175-5DCE-0873-FB40-6692B63E55C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13092" y="4252448"/>
              <a:ext cx="504843" cy="504843"/>
            </a:xfrm>
            <a:prstGeom prst="rect">
              <a:avLst/>
            </a:prstGeom>
          </p:spPr>
        </p:pic>
      </p:grpSp>
      <p:grpSp>
        <p:nvGrpSpPr>
          <p:cNvPr id="31" name="Group 30">
            <a:extLst>
              <a:ext uri="{FF2B5EF4-FFF2-40B4-BE49-F238E27FC236}">
                <a16:creationId xmlns:a16="http://schemas.microsoft.com/office/drawing/2014/main" id="{8F6D4319-E2D4-F485-886F-E1CC40B4EDAD}"/>
              </a:ext>
            </a:extLst>
          </p:cNvPr>
          <p:cNvGrpSpPr/>
          <p:nvPr/>
        </p:nvGrpSpPr>
        <p:grpSpPr>
          <a:xfrm>
            <a:off x="3420281" y="5054833"/>
            <a:ext cx="855899" cy="889070"/>
            <a:chOff x="3267277" y="5139659"/>
            <a:chExt cx="855899" cy="889070"/>
          </a:xfrm>
        </p:grpSpPr>
        <p:pic>
          <p:nvPicPr>
            <p:cNvPr id="27" name="Grafik 12">
              <a:extLst>
                <a:ext uri="{FF2B5EF4-FFF2-40B4-BE49-F238E27FC236}">
                  <a16:creationId xmlns:a16="http://schemas.microsoft.com/office/drawing/2014/main" id="{E5011593-7FB3-B13B-C579-66CE6E715EEB}"/>
                </a:ext>
              </a:extLst>
            </p:cNvPr>
            <p:cNvPicPr>
              <a:picLocks noChangeAspect="1"/>
            </p:cNvPicPr>
            <p:nvPr/>
          </p:nvPicPr>
          <p:blipFill>
            <a:blip r:embed="rId11"/>
            <a:stretch>
              <a:fillRect/>
            </a:stretch>
          </p:blipFill>
          <p:spPr>
            <a:xfrm>
              <a:off x="3409610" y="5139659"/>
              <a:ext cx="713566" cy="768455"/>
            </a:xfrm>
            <a:prstGeom prst="rect">
              <a:avLst/>
            </a:prstGeom>
          </p:spPr>
        </p:pic>
        <p:pic>
          <p:nvPicPr>
            <p:cNvPr id="28" name="Grafik 38" descr="Weibliches Profil">
              <a:extLst>
                <a:ext uri="{FF2B5EF4-FFF2-40B4-BE49-F238E27FC236}">
                  <a16:creationId xmlns:a16="http://schemas.microsoft.com/office/drawing/2014/main" id="{6AEC6752-5FDA-D5BC-97CE-E546D31AC81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267277" y="5523886"/>
              <a:ext cx="504843" cy="504843"/>
            </a:xfrm>
            <a:prstGeom prst="rect">
              <a:avLst/>
            </a:prstGeom>
          </p:spPr>
        </p:pic>
      </p:grpSp>
      <p:cxnSp>
        <p:nvCxnSpPr>
          <p:cNvPr id="34" name="Connector: Elbow 33">
            <a:extLst>
              <a:ext uri="{FF2B5EF4-FFF2-40B4-BE49-F238E27FC236}">
                <a16:creationId xmlns:a16="http://schemas.microsoft.com/office/drawing/2014/main" id="{5C11D34E-00D8-D30B-9E09-35DF012BBCD9}"/>
              </a:ext>
            </a:extLst>
          </p:cNvPr>
          <p:cNvCxnSpPr>
            <a:stCxn id="7" idx="3"/>
            <a:endCxn id="25" idx="1"/>
          </p:cNvCxnSpPr>
          <p:nvPr/>
        </p:nvCxnSpPr>
        <p:spPr>
          <a:xfrm flipV="1">
            <a:off x="1828155" y="4203653"/>
            <a:ext cx="1729071" cy="428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BAA76D0-2AAD-4830-9646-0EE566FE444C}"/>
              </a:ext>
            </a:extLst>
          </p:cNvPr>
          <p:cNvCxnSpPr>
            <a:cxnSpLocks/>
            <a:stCxn id="7" idx="3"/>
            <a:endCxn id="27" idx="1"/>
          </p:cNvCxnSpPr>
          <p:nvPr/>
        </p:nvCxnSpPr>
        <p:spPr>
          <a:xfrm>
            <a:off x="1828155" y="4631950"/>
            <a:ext cx="1734459" cy="8071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101">
            <a:extLst>
              <a:ext uri="{FF2B5EF4-FFF2-40B4-BE49-F238E27FC236}">
                <a16:creationId xmlns:a16="http://schemas.microsoft.com/office/drawing/2014/main" id="{7FDAAD5D-DFF2-5B80-31E8-FE0F190A234D}"/>
              </a:ext>
            </a:extLst>
          </p:cNvPr>
          <p:cNvSpPr txBox="1"/>
          <p:nvPr/>
        </p:nvSpPr>
        <p:spPr>
          <a:xfrm>
            <a:off x="624883" y="3242653"/>
            <a:ext cx="2031674" cy="307777"/>
          </a:xfrm>
          <a:prstGeom prst="rect">
            <a:avLst/>
          </a:prstGeom>
          <a:noFill/>
          <a:ln w="6350">
            <a:noFill/>
            <a:prstDash val="dash"/>
          </a:ln>
        </p:spPr>
        <p:txBody>
          <a:bodyPr wrap="square" lIns="0" tIns="0" rIns="0" bIns="0" rtlCol="0">
            <a:spAutoFit/>
          </a:bodyPr>
          <a:lstStyle/>
          <a:p>
            <a:r>
              <a:rPr lang="en-US" sz="2000" dirty="0">
                <a:latin typeface="+mj-lt"/>
              </a:rPr>
              <a:t>Data workspace</a:t>
            </a:r>
          </a:p>
        </p:txBody>
      </p:sp>
      <p:sp>
        <p:nvSpPr>
          <p:cNvPr id="39" name="TextBox 101">
            <a:extLst>
              <a:ext uri="{FF2B5EF4-FFF2-40B4-BE49-F238E27FC236}">
                <a16:creationId xmlns:a16="http://schemas.microsoft.com/office/drawing/2014/main" id="{51961BFF-F45B-05E3-3AE0-BFD5770D6676}"/>
              </a:ext>
            </a:extLst>
          </p:cNvPr>
          <p:cNvSpPr txBox="1"/>
          <p:nvPr/>
        </p:nvSpPr>
        <p:spPr>
          <a:xfrm>
            <a:off x="2909449" y="3242653"/>
            <a:ext cx="3741886" cy="307777"/>
          </a:xfrm>
          <a:prstGeom prst="rect">
            <a:avLst/>
          </a:prstGeom>
          <a:noFill/>
          <a:ln w="6350">
            <a:noFill/>
            <a:prstDash val="dash"/>
          </a:ln>
        </p:spPr>
        <p:txBody>
          <a:bodyPr wrap="square" lIns="0" tIns="0" rIns="0" bIns="0" rtlCol="0">
            <a:spAutoFit/>
          </a:bodyPr>
          <a:lstStyle/>
          <a:p>
            <a:r>
              <a:rPr lang="en-US" sz="2000" dirty="0">
                <a:latin typeface="+mj-lt"/>
              </a:rPr>
              <a:t>Content workspace (only 1)</a:t>
            </a:r>
          </a:p>
        </p:txBody>
      </p:sp>
    </p:spTree>
    <p:extLst>
      <p:ext uri="{BB962C8B-B14F-4D97-AF65-F5344CB8AC3E}">
        <p14:creationId xmlns:p14="http://schemas.microsoft.com/office/powerpoint/2010/main" val="131097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48640"/>
          </a:xfrm>
        </p:spPr>
        <p:txBody>
          <a:bodyPr>
            <a:normAutofit fontScale="90000"/>
          </a:bodyPr>
          <a:lstStyle>
            <a:lvl1pPr>
              <a:lnSpc>
                <a:spcPct val="100000"/>
              </a:lnSpc>
              <a:defRPr sz="3600">
                <a:solidFill>
                  <a:srgbClr val="2A446F"/>
                </a:solidFill>
              </a:defRPr>
            </a:lvl1pPr>
          </a:lstStyle>
          <a:p>
            <a:r>
              <a:rPr lang="en-US" dirty="0"/>
              <a:t>Customize your medallion architecture</a:t>
            </a:r>
          </a:p>
        </p:txBody>
      </p:sp>
      <p:sp>
        <p:nvSpPr>
          <p:cNvPr id="3" name="Subtitle"/>
          <p:cNvSpPr>
            <a:spLocks noGrp="1"/>
          </p:cNvSpPr>
          <p:nvPr>
            <p:ph sz="quarter" idx="10" hasCustomPrompt="1"/>
          </p:nvPr>
        </p:nvSpPr>
        <p:spPr>
          <a:xfrm>
            <a:off x="584200" y="1435100"/>
            <a:ext cx="11018838" cy="1292662"/>
          </a:xfrm>
        </p:spPr>
        <p:txBody>
          <a:bodyPr>
            <a:normAutofit lnSpcReduction="10000"/>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indent="0">
              <a:buNone/>
            </a:pPr>
            <a:r>
              <a:rPr dirty="0"/>
              <a:t>Depending on your organization's specific use case, you may have a need for more layers</a:t>
            </a:r>
            <a:r>
              <a:rPr lang="en-US" dirty="0"/>
              <a:t> or think about spreading the layers across workspaces</a:t>
            </a:r>
            <a:r>
              <a:rPr dirty="0"/>
              <a:t>.</a:t>
            </a:r>
          </a:p>
        </p:txBody>
      </p:sp>
      <p:sp>
        <p:nvSpPr>
          <p:cNvPr id="5" name="Rectangle 4">
            <a:extLst>
              <a:ext uri="{FF2B5EF4-FFF2-40B4-BE49-F238E27FC236}">
                <a16:creationId xmlns:a16="http://schemas.microsoft.com/office/drawing/2014/main" id="{519B0B77-ECAC-7618-0859-D9585E88F392}"/>
              </a:ext>
            </a:extLst>
          </p:cNvPr>
          <p:cNvSpPr/>
          <p:nvPr/>
        </p:nvSpPr>
        <p:spPr bwMode="auto">
          <a:xfrm>
            <a:off x="607313" y="5094445"/>
            <a:ext cx="2858377" cy="1128555"/>
          </a:xfrm>
          <a:prstGeom prst="rect">
            <a:avLst/>
          </a:prstGeom>
          <a:solidFill>
            <a:srgbClr val="CD7F3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DE" sz="2000" dirty="0">
                <a:solidFill>
                  <a:srgbClr val="FFFFFF"/>
                </a:solidFill>
                <a:ea typeface="Segoe UI" pitchFamily="34" charset="0"/>
                <a:cs typeface="Segoe UI" pitchFamily="34" charset="0"/>
              </a:rPr>
              <a:t>Bronze Layer</a:t>
            </a:r>
          </a:p>
          <a:p>
            <a:pPr algn="ctr" defTabSz="932472" fontAlgn="base">
              <a:spcBef>
                <a:spcPct val="0"/>
              </a:spcBef>
              <a:spcAft>
                <a:spcPct val="0"/>
              </a:spcAft>
            </a:pPr>
            <a:endParaRPr lang="en-DE" sz="2000" dirty="0">
              <a:solidFill>
                <a:srgbClr val="FFFFFF"/>
              </a:solidFill>
              <a:ea typeface="Segoe UI" pitchFamily="34" charset="0"/>
              <a:cs typeface="Segoe UI" pitchFamily="34" charset="0"/>
            </a:endParaRPr>
          </a:p>
          <a:p>
            <a:pPr defTabSz="932472" fontAlgn="base">
              <a:spcBef>
                <a:spcPct val="0"/>
              </a:spcBef>
              <a:spcAft>
                <a:spcPct val="0"/>
              </a:spcAft>
            </a:pPr>
            <a:r>
              <a:rPr lang="en-DE" sz="2000" dirty="0">
                <a:solidFill>
                  <a:srgbClr val="FFFFFF"/>
                </a:solidFill>
                <a:ea typeface="Segoe UI" pitchFamily="34" charset="0"/>
                <a:cs typeface="Segoe UI" pitchFamily="34" charset="0"/>
              </a:rPr>
              <a:t>Get all the data</a:t>
            </a:r>
          </a:p>
        </p:txBody>
      </p:sp>
      <p:pic>
        <p:nvPicPr>
          <p:cNvPr id="6" name="Graphic 5">
            <a:extLst>
              <a:ext uri="{FF2B5EF4-FFF2-40B4-BE49-F238E27FC236}">
                <a16:creationId xmlns:a16="http://schemas.microsoft.com/office/drawing/2014/main" id="{5E8512E4-CF68-3D47-6801-B74AC9F078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670" y="5036585"/>
            <a:ext cx="837000" cy="837000"/>
          </a:xfrm>
          <a:prstGeom prst="rect">
            <a:avLst/>
          </a:prstGeom>
        </p:spPr>
      </p:pic>
      <p:sp>
        <p:nvSpPr>
          <p:cNvPr id="8" name="Rectangle 7">
            <a:extLst>
              <a:ext uri="{FF2B5EF4-FFF2-40B4-BE49-F238E27FC236}">
                <a16:creationId xmlns:a16="http://schemas.microsoft.com/office/drawing/2014/main" id="{61D10026-64F3-1224-DCCB-656CE543BE4A}"/>
              </a:ext>
            </a:extLst>
          </p:cNvPr>
          <p:cNvSpPr/>
          <p:nvPr/>
        </p:nvSpPr>
        <p:spPr bwMode="auto">
          <a:xfrm>
            <a:off x="638377" y="3938745"/>
            <a:ext cx="2827313" cy="1128555"/>
          </a:xfrm>
          <a:prstGeom prst="rect">
            <a:avLst/>
          </a:prstGeom>
          <a:solidFill>
            <a:srgbClr val="C0C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DE" sz="2000" dirty="0">
                <a:solidFill>
                  <a:srgbClr val="FFFFFF"/>
                </a:solidFill>
                <a:ea typeface="Segoe UI" pitchFamily="34" charset="0"/>
                <a:cs typeface="Segoe UI" pitchFamily="34" charset="0"/>
              </a:rPr>
              <a:t>Silver Layer</a:t>
            </a:r>
          </a:p>
          <a:p>
            <a:pPr algn="ctr" defTabSz="932472" fontAlgn="base">
              <a:spcBef>
                <a:spcPct val="0"/>
              </a:spcBef>
              <a:spcAft>
                <a:spcPct val="0"/>
              </a:spcAft>
            </a:pPr>
            <a:endParaRPr lang="en-DE" sz="2000" dirty="0">
              <a:solidFill>
                <a:srgbClr val="FFFFFF"/>
              </a:solidFill>
              <a:ea typeface="Segoe UI" pitchFamily="34" charset="0"/>
              <a:cs typeface="Segoe UI" pitchFamily="34" charset="0"/>
            </a:endParaRPr>
          </a:p>
          <a:p>
            <a:pPr defTabSz="932472" fontAlgn="base">
              <a:spcBef>
                <a:spcPct val="0"/>
              </a:spcBef>
              <a:spcAft>
                <a:spcPct val="0"/>
              </a:spcAft>
            </a:pPr>
            <a:r>
              <a:rPr lang="en-DE" sz="2000" dirty="0">
                <a:solidFill>
                  <a:srgbClr val="FFFFFF"/>
                </a:solidFill>
                <a:ea typeface="Segoe UI" pitchFamily="34" charset="0"/>
                <a:cs typeface="Segoe UI" pitchFamily="34" charset="0"/>
              </a:rPr>
              <a:t>Creating structure</a:t>
            </a:r>
          </a:p>
        </p:txBody>
      </p:sp>
      <p:pic>
        <p:nvPicPr>
          <p:cNvPr id="9" name="Graphic 8">
            <a:extLst>
              <a:ext uri="{FF2B5EF4-FFF2-40B4-BE49-F238E27FC236}">
                <a16:creationId xmlns:a16="http://schemas.microsoft.com/office/drawing/2014/main" id="{972FB5B4-D28F-4307-2802-0B94F1135C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7697" y="3869660"/>
            <a:ext cx="836999" cy="837000"/>
          </a:xfrm>
          <a:prstGeom prst="rect">
            <a:avLst/>
          </a:prstGeom>
        </p:spPr>
      </p:pic>
      <p:sp>
        <p:nvSpPr>
          <p:cNvPr id="11" name="Rectangle 10">
            <a:extLst>
              <a:ext uri="{FF2B5EF4-FFF2-40B4-BE49-F238E27FC236}">
                <a16:creationId xmlns:a16="http://schemas.microsoft.com/office/drawing/2014/main" id="{F14A7AB9-9BF8-77C0-43A3-12638CA44127}"/>
              </a:ext>
            </a:extLst>
          </p:cNvPr>
          <p:cNvSpPr/>
          <p:nvPr/>
        </p:nvSpPr>
        <p:spPr bwMode="auto">
          <a:xfrm>
            <a:off x="607313" y="2813470"/>
            <a:ext cx="2858377" cy="1093777"/>
          </a:xfrm>
          <a:prstGeom prst="rect">
            <a:avLst/>
          </a:prstGeom>
          <a:solidFill>
            <a:srgbClr val="FFD7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DE" sz="2000" dirty="0">
                <a:solidFill>
                  <a:srgbClr val="FFFFFF"/>
                </a:solidFill>
                <a:ea typeface="Segoe UI" pitchFamily="34" charset="0"/>
                <a:cs typeface="Segoe UI" pitchFamily="34" charset="0"/>
              </a:rPr>
              <a:t>Gold Layer</a:t>
            </a:r>
          </a:p>
          <a:p>
            <a:pPr algn="ctr" defTabSz="932472" fontAlgn="base">
              <a:spcBef>
                <a:spcPct val="0"/>
              </a:spcBef>
              <a:spcAft>
                <a:spcPct val="0"/>
              </a:spcAft>
            </a:pPr>
            <a:endParaRPr lang="en-DE" sz="2000" dirty="0">
              <a:solidFill>
                <a:srgbClr val="FFFFFF"/>
              </a:solidFill>
              <a:ea typeface="Segoe UI" pitchFamily="34" charset="0"/>
              <a:cs typeface="Segoe UI" pitchFamily="34" charset="0"/>
            </a:endParaRPr>
          </a:p>
          <a:p>
            <a:pPr defTabSz="932472" fontAlgn="base">
              <a:spcBef>
                <a:spcPct val="0"/>
              </a:spcBef>
              <a:spcAft>
                <a:spcPct val="0"/>
              </a:spcAft>
            </a:pPr>
            <a:r>
              <a:rPr lang="en-DE" sz="2000" dirty="0">
                <a:solidFill>
                  <a:srgbClr val="FFFFFF"/>
                </a:solidFill>
                <a:ea typeface="Segoe UI" pitchFamily="34" charset="0"/>
                <a:cs typeface="Segoe UI" pitchFamily="34" charset="0"/>
              </a:rPr>
              <a:t>Harvesting insights</a:t>
            </a:r>
          </a:p>
        </p:txBody>
      </p:sp>
      <p:pic>
        <p:nvPicPr>
          <p:cNvPr id="12" name="Graphic 11">
            <a:extLst>
              <a:ext uri="{FF2B5EF4-FFF2-40B4-BE49-F238E27FC236}">
                <a16:creationId xmlns:a16="http://schemas.microsoft.com/office/drawing/2014/main" id="{6ABDDEE8-DD69-36B9-705B-E0686C6E75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714" y="2738522"/>
            <a:ext cx="823506" cy="837000"/>
          </a:xfrm>
          <a:prstGeom prst="rect">
            <a:avLst/>
          </a:prstGeom>
        </p:spPr>
      </p:pic>
      <p:sp>
        <p:nvSpPr>
          <p:cNvPr id="22" name="Rectangle 21">
            <a:extLst>
              <a:ext uri="{FF2B5EF4-FFF2-40B4-BE49-F238E27FC236}">
                <a16:creationId xmlns:a16="http://schemas.microsoft.com/office/drawing/2014/main" id="{62150E37-CF38-6823-2353-E584C6DB5F89}"/>
              </a:ext>
            </a:extLst>
          </p:cNvPr>
          <p:cNvSpPr/>
          <p:nvPr/>
        </p:nvSpPr>
        <p:spPr bwMode="auto">
          <a:xfrm>
            <a:off x="607313" y="6270647"/>
            <a:ext cx="2858377" cy="49369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DE" sz="2000" dirty="0">
                <a:solidFill>
                  <a:srgbClr val="FFFFFF"/>
                </a:solidFill>
                <a:ea typeface="Segoe UI" pitchFamily="34" charset="0"/>
                <a:cs typeface="Segoe UI" pitchFamily="34" charset="0"/>
              </a:rPr>
              <a:t>Raw Layer</a:t>
            </a:r>
          </a:p>
        </p:txBody>
      </p:sp>
      <p:grpSp>
        <p:nvGrpSpPr>
          <p:cNvPr id="13" name="Group 12">
            <a:extLst>
              <a:ext uri="{FF2B5EF4-FFF2-40B4-BE49-F238E27FC236}">
                <a16:creationId xmlns:a16="http://schemas.microsoft.com/office/drawing/2014/main" id="{907AB3A9-D0B6-507B-26B9-1A2137E0D74A}"/>
              </a:ext>
            </a:extLst>
          </p:cNvPr>
          <p:cNvGrpSpPr/>
          <p:nvPr/>
        </p:nvGrpSpPr>
        <p:grpSpPr>
          <a:xfrm>
            <a:off x="3671963" y="3105385"/>
            <a:ext cx="4659494" cy="917537"/>
            <a:chOff x="3671963" y="3105385"/>
            <a:chExt cx="4659494" cy="917537"/>
          </a:xfrm>
        </p:grpSpPr>
        <p:sp>
          <p:nvSpPr>
            <p:cNvPr id="27" name="Rectangle 26">
              <a:extLst>
                <a:ext uri="{FF2B5EF4-FFF2-40B4-BE49-F238E27FC236}">
                  <a16:creationId xmlns:a16="http://schemas.microsoft.com/office/drawing/2014/main" id="{1B4E83FA-8F0A-68CA-A069-C059FD4AFEA0}"/>
                </a:ext>
              </a:extLst>
            </p:cNvPr>
            <p:cNvSpPr/>
            <p:nvPr/>
          </p:nvSpPr>
          <p:spPr bwMode="auto">
            <a:xfrm>
              <a:off x="6405120" y="3169481"/>
              <a:ext cx="1926337" cy="853441"/>
            </a:xfrm>
            <a:prstGeom prst="rect">
              <a:avLst/>
            </a:prstGeom>
            <a:solidFill>
              <a:srgbClr val="C0C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DE" sz="2000" dirty="0">
                  <a:solidFill>
                    <a:srgbClr val="FFFFFF"/>
                  </a:solidFill>
                  <a:ea typeface="Segoe UI" pitchFamily="34" charset="0"/>
                  <a:cs typeface="Segoe UI" pitchFamily="34" charset="0"/>
                </a:rPr>
                <a:t>Silver </a:t>
              </a:r>
            </a:p>
          </p:txBody>
        </p:sp>
        <p:pic>
          <p:nvPicPr>
            <p:cNvPr id="28" name="Graphic 27">
              <a:extLst>
                <a:ext uri="{FF2B5EF4-FFF2-40B4-BE49-F238E27FC236}">
                  <a16:creationId xmlns:a16="http://schemas.microsoft.com/office/drawing/2014/main" id="{F7A302DF-97FE-E517-9FA8-9462A865AC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00342" y="3105390"/>
              <a:ext cx="823506" cy="837000"/>
            </a:xfrm>
            <a:prstGeom prst="rect">
              <a:avLst/>
            </a:prstGeom>
            <a:effectLst/>
          </p:spPr>
        </p:pic>
        <p:sp>
          <p:nvSpPr>
            <p:cNvPr id="30" name="Rectangle 29">
              <a:extLst>
                <a:ext uri="{FF2B5EF4-FFF2-40B4-BE49-F238E27FC236}">
                  <a16:creationId xmlns:a16="http://schemas.microsoft.com/office/drawing/2014/main" id="{3BBE57CE-A7DB-FF72-66FE-192080B200C6}"/>
                </a:ext>
              </a:extLst>
            </p:cNvPr>
            <p:cNvSpPr/>
            <p:nvPr/>
          </p:nvSpPr>
          <p:spPr bwMode="auto">
            <a:xfrm>
              <a:off x="4068572" y="3169481"/>
              <a:ext cx="1926337" cy="853441"/>
            </a:xfrm>
            <a:prstGeom prst="rect">
              <a:avLst/>
            </a:prstGeom>
            <a:solidFill>
              <a:srgbClr val="CD7F3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DE" sz="2000" dirty="0">
                  <a:solidFill>
                    <a:srgbClr val="FFFFFF"/>
                  </a:solidFill>
                  <a:ea typeface="Segoe UI" pitchFamily="34" charset="0"/>
                  <a:cs typeface="Segoe UI" pitchFamily="34" charset="0"/>
                </a:rPr>
                <a:t>Bronze</a:t>
              </a:r>
            </a:p>
          </p:txBody>
        </p:sp>
        <p:pic>
          <p:nvPicPr>
            <p:cNvPr id="31" name="Graphic 30">
              <a:extLst>
                <a:ext uri="{FF2B5EF4-FFF2-40B4-BE49-F238E27FC236}">
                  <a16:creationId xmlns:a16="http://schemas.microsoft.com/office/drawing/2014/main" id="{F0CE6B04-0EE8-3AC4-104C-AB11E58296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71963" y="3105385"/>
              <a:ext cx="823506" cy="837000"/>
            </a:xfrm>
            <a:prstGeom prst="rect">
              <a:avLst/>
            </a:prstGeom>
          </p:spPr>
        </p:pic>
      </p:grpSp>
      <p:grpSp>
        <p:nvGrpSpPr>
          <p:cNvPr id="14" name="Group 13">
            <a:extLst>
              <a:ext uri="{FF2B5EF4-FFF2-40B4-BE49-F238E27FC236}">
                <a16:creationId xmlns:a16="http://schemas.microsoft.com/office/drawing/2014/main" id="{2E58E66E-9499-89D4-D881-551F3BCAD5C9}"/>
              </a:ext>
            </a:extLst>
          </p:cNvPr>
          <p:cNvGrpSpPr/>
          <p:nvPr/>
        </p:nvGrpSpPr>
        <p:grpSpPr>
          <a:xfrm>
            <a:off x="4726761" y="4249446"/>
            <a:ext cx="2549898" cy="2151354"/>
            <a:chOff x="4653403" y="4249446"/>
            <a:chExt cx="2549898" cy="2151354"/>
          </a:xfrm>
        </p:grpSpPr>
        <p:pic>
          <p:nvPicPr>
            <p:cNvPr id="33" name="Graphic 32">
              <a:extLst>
                <a:ext uri="{FF2B5EF4-FFF2-40B4-BE49-F238E27FC236}">
                  <a16:creationId xmlns:a16="http://schemas.microsoft.com/office/drawing/2014/main" id="{F1EC3741-494B-4DCF-F1AE-23B1F9F570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39348" y="4249446"/>
              <a:ext cx="1378008" cy="1378008"/>
            </a:xfrm>
            <a:prstGeom prst="rect">
              <a:avLst/>
            </a:prstGeom>
          </p:spPr>
        </p:pic>
        <p:sp>
          <p:nvSpPr>
            <p:cNvPr id="35" name="TextBox 34">
              <a:extLst>
                <a:ext uri="{FF2B5EF4-FFF2-40B4-BE49-F238E27FC236}">
                  <a16:creationId xmlns:a16="http://schemas.microsoft.com/office/drawing/2014/main" id="{C92261F4-D1D0-C515-5587-417C796F750F}"/>
                </a:ext>
              </a:extLst>
            </p:cNvPr>
            <p:cNvSpPr txBox="1"/>
            <p:nvPr/>
          </p:nvSpPr>
          <p:spPr>
            <a:xfrm>
              <a:off x="4653403" y="5785247"/>
              <a:ext cx="2549898" cy="615553"/>
            </a:xfrm>
            <a:prstGeom prst="rect">
              <a:avLst/>
            </a:prstGeom>
            <a:noFill/>
          </p:spPr>
          <p:txBody>
            <a:bodyPr wrap="square" lIns="0" tIns="0" rIns="0" bIns="0" rtlCol="0">
              <a:spAutoFit/>
            </a:bodyPr>
            <a:lstStyle/>
            <a:p>
              <a:pPr algn="ctr"/>
              <a:r>
                <a:rPr lang="en-DE" sz="2000" dirty="0"/>
                <a:t>A larger Fabric capacity</a:t>
              </a:r>
            </a:p>
          </p:txBody>
        </p:sp>
      </p:grpSp>
      <p:sp>
        <p:nvSpPr>
          <p:cNvPr id="24" name="Rectangle 23">
            <a:extLst>
              <a:ext uri="{FF2B5EF4-FFF2-40B4-BE49-F238E27FC236}">
                <a16:creationId xmlns:a16="http://schemas.microsoft.com/office/drawing/2014/main" id="{62E116E7-7969-B940-345D-E0795C5E7C00}"/>
              </a:ext>
            </a:extLst>
          </p:cNvPr>
          <p:cNvSpPr/>
          <p:nvPr/>
        </p:nvSpPr>
        <p:spPr bwMode="auto">
          <a:xfrm>
            <a:off x="8748643" y="3169481"/>
            <a:ext cx="1926337" cy="853441"/>
          </a:xfrm>
          <a:prstGeom prst="rect">
            <a:avLst/>
          </a:prstGeom>
          <a:solidFill>
            <a:srgbClr val="FFD7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DE" sz="2000" dirty="0">
                <a:solidFill>
                  <a:srgbClr val="FFFFFF"/>
                </a:solidFill>
                <a:ea typeface="Segoe UI" pitchFamily="34" charset="0"/>
                <a:cs typeface="Segoe UI" pitchFamily="34" charset="0"/>
              </a:rPr>
              <a:t>Gold </a:t>
            </a:r>
          </a:p>
        </p:txBody>
      </p:sp>
      <p:pic>
        <p:nvPicPr>
          <p:cNvPr id="25" name="Graphic 24">
            <a:extLst>
              <a:ext uri="{FF2B5EF4-FFF2-40B4-BE49-F238E27FC236}">
                <a16:creationId xmlns:a16="http://schemas.microsoft.com/office/drawing/2014/main" id="{C57A6B81-CEE4-C0E3-0D95-77B8A2BA31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6890" y="3113540"/>
            <a:ext cx="823506" cy="837000"/>
          </a:xfrm>
          <a:prstGeom prst="rect">
            <a:avLst/>
          </a:prstGeom>
        </p:spPr>
      </p:pic>
      <p:pic>
        <p:nvPicPr>
          <p:cNvPr id="34" name="Graphic 33">
            <a:extLst>
              <a:ext uri="{FF2B5EF4-FFF2-40B4-BE49-F238E27FC236}">
                <a16:creationId xmlns:a16="http://schemas.microsoft.com/office/drawing/2014/main" id="{006AFD63-3D38-D562-B55B-593C572C52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0010" y="4413004"/>
            <a:ext cx="853442" cy="853442"/>
          </a:xfrm>
          <a:prstGeom prst="rect">
            <a:avLst/>
          </a:prstGeom>
        </p:spPr>
      </p:pic>
      <p:sp>
        <p:nvSpPr>
          <p:cNvPr id="38" name="TextBox 37">
            <a:extLst>
              <a:ext uri="{FF2B5EF4-FFF2-40B4-BE49-F238E27FC236}">
                <a16:creationId xmlns:a16="http://schemas.microsoft.com/office/drawing/2014/main" id="{F3C9B26C-69AF-FC0D-1FF1-B7812EDC6F51}"/>
              </a:ext>
            </a:extLst>
          </p:cNvPr>
          <p:cNvSpPr txBox="1"/>
          <p:nvPr/>
        </p:nvSpPr>
        <p:spPr>
          <a:xfrm>
            <a:off x="8391782" y="5774544"/>
            <a:ext cx="2549898" cy="615553"/>
          </a:xfrm>
          <a:prstGeom prst="rect">
            <a:avLst/>
          </a:prstGeom>
          <a:noFill/>
        </p:spPr>
        <p:txBody>
          <a:bodyPr wrap="square" lIns="0" tIns="0" rIns="0" bIns="0" rtlCol="0">
            <a:spAutoFit/>
          </a:bodyPr>
          <a:lstStyle/>
          <a:p>
            <a:pPr algn="ctr"/>
            <a:r>
              <a:rPr lang="en-DE" sz="2000" dirty="0"/>
              <a:t>A smaller Fabric capacity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1F031A-817D-04E0-74B0-DAEE56B572E5}"/>
            </a:ext>
          </a:extLst>
        </p:cNvPr>
        <p:cNvGrpSpPr/>
        <p:nvPr/>
      </p:nvGrpSpPr>
      <p:grpSpPr>
        <a:xfrm>
          <a:off x="0" y="0"/>
          <a:ext cx="0" cy="0"/>
          <a:chOff x="0" y="0"/>
          <a:chExt cx="0" cy="0"/>
        </a:xfrm>
      </p:grpSpPr>
      <p:sp>
        <p:nvSpPr>
          <p:cNvPr id="45" name="Rectangle 44">
            <a:extLst>
              <a:ext uri="{FF2B5EF4-FFF2-40B4-BE49-F238E27FC236}">
                <a16:creationId xmlns:a16="http://schemas.microsoft.com/office/drawing/2014/main" id="{1E97E56E-8BCF-A389-FC80-71C551106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7" name="Rectangle 46">
            <a:extLst>
              <a:ext uri="{FF2B5EF4-FFF2-40B4-BE49-F238E27FC236}">
                <a16:creationId xmlns:a16="http://schemas.microsoft.com/office/drawing/2014/main" id="{D86CB797-E796-7EA8-EE4F-8A01BE727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B74B003-A488-1458-46F4-872C2553B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useBgFill="1">
        <p:nvSpPr>
          <p:cNvPr id="51" name="Rectangle 50">
            <a:extLst>
              <a:ext uri="{FF2B5EF4-FFF2-40B4-BE49-F238E27FC236}">
                <a16:creationId xmlns:a16="http://schemas.microsoft.com/office/drawing/2014/main" id="{7DFEF9F7-C122-FD46-6DE8-A3A5C637E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6CC7CE1-E4A8-324E-CF77-80A596325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D14DC1E-F7E0-ECFE-A922-458AE2EC7C69}"/>
              </a:ext>
            </a:extLst>
          </p:cNvPr>
          <p:cNvSpPr>
            <a:spLocks noGrp="1"/>
          </p:cNvSpPr>
          <p:nvPr>
            <p:ph type="title"/>
          </p:nvPr>
        </p:nvSpPr>
        <p:spPr>
          <a:xfrm>
            <a:off x="8129238" y="758952"/>
            <a:ext cx="3998063" cy="4041648"/>
          </a:xfrm>
        </p:spPr>
        <p:txBody>
          <a:bodyPr vert="horz" lIns="91440" tIns="45720" rIns="91440" bIns="45720" rtlCol="0" anchor="b">
            <a:normAutofit/>
          </a:bodyPr>
          <a:lstStyle/>
          <a:p>
            <a:pPr>
              <a:lnSpc>
                <a:spcPct val="85000"/>
              </a:lnSpc>
            </a:pPr>
            <a:r>
              <a:rPr lang="en-US" sz="2800" dirty="0">
                <a:solidFill>
                  <a:srgbClr val="FFFFFF"/>
                </a:solidFill>
              </a:rPr>
              <a:t>And now …</a:t>
            </a:r>
          </a:p>
        </p:txBody>
      </p:sp>
      <p:pic>
        <p:nvPicPr>
          <p:cNvPr id="4" name="Graphic 3" descr="End with solid fill">
            <a:extLst>
              <a:ext uri="{FF2B5EF4-FFF2-40B4-BE49-F238E27FC236}">
                <a16:creationId xmlns:a16="http://schemas.microsoft.com/office/drawing/2014/main" id="{F4D6C10A-387C-0ED0-4740-8BF42A51C1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1149" y="758952"/>
            <a:ext cx="4836288" cy="4836288"/>
          </a:xfrm>
          <a:prstGeom prst="rect">
            <a:avLst/>
          </a:prstGeom>
        </p:spPr>
      </p:pic>
    </p:spTree>
    <p:extLst>
      <p:ext uri="{BB962C8B-B14F-4D97-AF65-F5344CB8AC3E}">
        <p14:creationId xmlns:p14="http://schemas.microsoft.com/office/powerpoint/2010/main" val="90621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42538-6AFD-B65A-643B-840CBEC4A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5D42D4-9079-17A1-6F57-9ECE35370CED}"/>
              </a:ext>
            </a:extLst>
          </p:cNvPr>
          <p:cNvSpPr>
            <a:spLocks noGrp="1"/>
          </p:cNvSpPr>
          <p:nvPr>
            <p:ph type="title"/>
          </p:nvPr>
        </p:nvSpPr>
        <p:spPr>
          <a:xfrm>
            <a:off x="587375" y="232398"/>
            <a:ext cx="10177632" cy="1325562"/>
          </a:xfrm>
        </p:spPr>
        <p:txBody>
          <a:bodyPr anchor="t"/>
          <a:lstStyle/>
          <a:p>
            <a:r>
              <a:rPr lang="en-US" dirty="0"/>
              <a:t>The location</a:t>
            </a:r>
            <a:endParaRPr lang="LID4096" dirty="0"/>
          </a:p>
        </p:txBody>
      </p:sp>
      <p:sp>
        <p:nvSpPr>
          <p:cNvPr id="13" name="TextBox 101">
            <a:extLst>
              <a:ext uri="{FF2B5EF4-FFF2-40B4-BE49-F238E27FC236}">
                <a16:creationId xmlns:a16="http://schemas.microsoft.com/office/drawing/2014/main" id="{6A5F9057-33A3-1A44-66E6-497AA29D7E0C}"/>
              </a:ext>
            </a:extLst>
          </p:cNvPr>
          <p:cNvSpPr txBox="1"/>
          <p:nvPr/>
        </p:nvSpPr>
        <p:spPr>
          <a:xfrm>
            <a:off x="587375" y="2152245"/>
            <a:ext cx="8674041" cy="307777"/>
          </a:xfrm>
          <a:prstGeom prst="rect">
            <a:avLst/>
          </a:prstGeom>
          <a:noFill/>
          <a:ln w="6350">
            <a:noFill/>
            <a:prstDash val="dash"/>
          </a:ln>
        </p:spPr>
        <p:txBody>
          <a:bodyPr wrap="square" lIns="0" tIns="0" rIns="0" bIns="0" rtlCol="0">
            <a:spAutoFit/>
          </a:bodyPr>
          <a:lstStyle/>
          <a:p>
            <a:r>
              <a:rPr lang="en-US" sz="2000" dirty="0">
                <a:latin typeface="+mj-lt"/>
              </a:rPr>
              <a:t>One Domain (or one data product)</a:t>
            </a:r>
          </a:p>
        </p:txBody>
      </p:sp>
      <p:sp>
        <p:nvSpPr>
          <p:cNvPr id="18" name="TextBox 101">
            <a:extLst>
              <a:ext uri="{FF2B5EF4-FFF2-40B4-BE49-F238E27FC236}">
                <a16:creationId xmlns:a16="http://schemas.microsoft.com/office/drawing/2014/main" id="{6540E210-4F2B-178F-E011-D2F0B88F696F}"/>
              </a:ext>
            </a:extLst>
          </p:cNvPr>
          <p:cNvSpPr txBox="1"/>
          <p:nvPr/>
        </p:nvSpPr>
        <p:spPr>
          <a:xfrm>
            <a:off x="6226369" y="3339795"/>
            <a:ext cx="5072422" cy="3353761"/>
          </a:xfrm>
          <a:prstGeom prst="rect">
            <a:avLst/>
          </a:prstGeom>
          <a:noFill/>
          <a:ln w="6350">
            <a:noFill/>
            <a:prstDash val="dash"/>
          </a:ln>
        </p:spPr>
        <p:txBody>
          <a:bodyPr wrap="square" lIns="0" tIns="0" rIns="0" bIns="0" rtlCol="0">
            <a:noAutofit/>
          </a:bodyPr>
          <a:lstStyle/>
          <a:p>
            <a:pPr lvl="1"/>
            <a:r>
              <a:rPr lang="en-US" sz="1400" dirty="0">
                <a:latin typeface="+mj-lt"/>
              </a:rPr>
              <a:t>If there is one data product, and basically one app </a:t>
            </a:r>
            <a:r>
              <a:rPr lang="en-US" sz="1400" dirty="0">
                <a:latin typeface="+mj-lt"/>
                <a:sym typeface="Wingdings" pitchFamily="2" charset="2"/>
              </a:rPr>
              <a:t> </a:t>
            </a:r>
            <a:r>
              <a:rPr lang="en-US" sz="1400" dirty="0">
                <a:latin typeface="+mj-lt"/>
              </a:rPr>
              <a:t>…</a:t>
            </a:r>
            <a:endParaRPr lang="en-US" sz="1400" b="1" dirty="0">
              <a:latin typeface="+mj-lt"/>
            </a:endParaRPr>
          </a:p>
        </p:txBody>
      </p:sp>
      <p:pic>
        <p:nvPicPr>
          <p:cNvPr id="37" name="Grafik 30">
            <a:extLst>
              <a:ext uri="{FF2B5EF4-FFF2-40B4-BE49-F238E27FC236}">
                <a16:creationId xmlns:a16="http://schemas.microsoft.com/office/drawing/2014/main" id="{CE001A70-27D0-D66A-3065-995ADCB32336}"/>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479" t="19028" r="22479" b="18763"/>
          <a:stretch/>
        </p:blipFill>
        <p:spPr>
          <a:xfrm>
            <a:off x="4193736" y="4629723"/>
            <a:ext cx="620236" cy="560809"/>
          </a:xfrm>
          <a:prstGeom prst="rect">
            <a:avLst/>
          </a:prstGeom>
        </p:spPr>
      </p:pic>
      <p:sp>
        <p:nvSpPr>
          <p:cNvPr id="42" name="Rounded Rectangle 45">
            <a:extLst>
              <a:ext uri="{FF2B5EF4-FFF2-40B4-BE49-F238E27FC236}">
                <a16:creationId xmlns:a16="http://schemas.microsoft.com/office/drawing/2014/main" id="{9A6AEF07-3AC5-FAB3-6B50-1748F1813396}"/>
              </a:ext>
            </a:extLst>
          </p:cNvPr>
          <p:cNvSpPr/>
          <p:nvPr/>
        </p:nvSpPr>
        <p:spPr>
          <a:xfrm>
            <a:off x="955548" y="2853245"/>
            <a:ext cx="3066263" cy="3219083"/>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rPr>
              <a:t>Azure Datacenter</a:t>
            </a:r>
          </a:p>
        </p:txBody>
      </p:sp>
      <p:sp>
        <p:nvSpPr>
          <p:cNvPr id="100" name="Rounded Rectangle 45">
            <a:extLst>
              <a:ext uri="{FF2B5EF4-FFF2-40B4-BE49-F238E27FC236}">
                <a16:creationId xmlns:a16="http://schemas.microsoft.com/office/drawing/2014/main" id="{C870D1DE-4D67-4456-BBF4-F282E61292E3}"/>
              </a:ext>
            </a:extLst>
          </p:cNvPr>
          <p:cNvSpPr/>
          <p:nvPr/>
        </p:nvSpPr>
        <p:spPr>
          <a:xfrm>
            <a:off x="1158727" y="3427737"/>
            <a:ext cx="2668036" cy="2569582"/>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Fabric capacity</a:t>
            </a:r>
          </a:p>
        </p:txBody>
      </p:sp>
      <p:pic>
        <p:nvPicPr>
          <p:cNvPr id="102" name="Graphic 101">
            <a:extLst>
              <a:ext uri="{FF2B5EF4-FFF2-40B4-BE49-F238E27FC236}">
                <a16:creationId xmlns:a16="http://schemas.microsoft.com/office/drawing/2014/main" id="{FDB0B2DE-89E3-75ED-5BB3-EDEA41EDB9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455" y="3234078"/>
            <a:ext cx="387692" cy="387692"/>
          </a:xfrm>
          <a:prstGeom prst="rect">
            <a:avLst/>
          </a:prstGeom>
        </p:spPr>
      </p:pic>
      <p:sp>
        <p:nvSpPr>
          <p:cNvPr id="103" name="Rounded Rectangle 45">
            <a:extLst>
              <a:ext uri="{FF2B5EF4-FFF2-40B4-BE49-F238E27FC236}">
                <a16:creationId xmlns:a16="http://schemas.microsoft.com/office/drawing/2014/main" id="{1C79206E-9506-69DF-753A-D05906418CC2}"/>
              </a:ext>
            </a:extLst>
          </p:cNvPr>
          <p:cNvSpPr/>
          <p:nvPr/>
        </p:nvSpPr>
        <p:spPr>
          <a:xfrm>
            <a:off x="1334683" y="3914447"/>
            <a:ext cx="2337830" cy="1991362"/>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162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Workspace</a:t>
            </a:r>
            <a:b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b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(data product 1)</a:t>
            </a:r>
          </a:p>
        </p:txBody>
      </p:sp>
      <p:pic>
        <p:nvPicPr>
          <p:cNvPr id="19" name="Picture 18" descr="Icon&#10;&#10;Description automatically generated">
            <a:extLst>
              <a:ext uri="{FF2B5EF4-FFF2-40B4-BE49-F238E27FC236}">
                <a16:creationId xmlns:a16="http://schemas.microsoft.com/office/drawing/2014/main" id="{6DAB1F8C-1A03-7E9B-233F-FBE0CC330B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7999" y="3746806"/>
            <a:ext cx="318914" cy="318914"/>
          </a:xfrm>
          <a:prstGeom prst="rect">
            <a:avLst/>
          </a:prstGeom>
        </p:spPr>
      </p:pic>
      <p:pic>
        <p:nvPicPr>
          <p:cNvPr id="21" name="Picture 20" descr="Icon&#10;&#10;Description automatically generated">
            <a:extLst>
              <a:ext uri="{FF2B5EF4-FFF2-40B4-BE49-F238E27FC236}">
                <a16:creationId xmlns:a16="http://schemas.microsoft.com/office/drawing/2014/main" id="{08979479-283B-2871-0E5A-19FF5A719B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5234" y="4695696"/>
            <a:ext cx="438651" cy="438651"/>
          </a:xfrm>
          <a:prstGeom prst="rect">
            <a:avLst/>
          </a:prstGeom>
        </p:spPr>
      </p:pic>
      <p:pic>
        <p:nvPicPr>
          <p:cNvPr id="36" name="Picture 35" descr="Icon&#10;&#10;Description automatically generated">
            <a:extLst>
              <a:ext uri="{FF2B5EF4-FFF2-40B4-BE49-F238E27FC236}">
                <a16:creationId xmlns:a16="http://schemas.microsoft.com/office/drawing/2014/main" id="{81E48F9E-85DF-9A09-4BDA-2022D86A19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63885" y="4695696"/>
            <a:ext cx="438651" cy="438651"/>
          </a:xfrm>
          <a:prstGeom prst="rect">
            <a:avLst/>
          </a:prstGeom>
        </p:spPr>
      </p:pic>
      <p:pic>
        <p:nvPicPr>
          <p:cNvPr id="104" name="Graphic 103">
            <a:extLst>
              <a:ext uri="{FF2B5EF4-FFF2-40B4-BE49-F238E27FC236}">
                <a16:creationId xmlns:a16="http://schemas.microsoft.com/office/drawing/2014/main" id="{3B9870C0-E9ED-588C-3869-5A2FAF6947E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97601" y="4588767"/>
            <a:ext cx="632358" cy="642720"/>
          </a:xfrm>
          <a:prstGeom prst="rect">
            <a:avLst/>
          </a:prstGeom>
        </p:spPr>
      </p:pic>
    </p:spTree>
    <p:extLst>
      <p:ext uri="{BB962C8B-B14F-4D97-AF65-F5344CB8AC3E}">
        <p14:creationId xmlns:p14="http://schemas.microsoft.com/office/powerpoint/2010/main" val="81699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BB38C-E9FF-ADC8-8731-434FA65545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FAA9D-CCC1-604A-D3F4-A2B07637582E}"/>
              </a:ext>
            </a:extLst>
          </p:cNvPr>
          <p:cNvSpPr>
            <a:spLocks noGrp="1"/>
          </p:cNvSpPr>
          <p:nvPr>
            <p:ph type="title"/>
          </p:nvPr>
        </p:nvSpPr>
        <p:spPr>
          <a:xfrm>
            <a:off x="587375" y="232398"/>
            <a:ext cx="10177632" cy="1325562"/>
          </a:xfrm>
        </p:spPr>
        <p:txBody>
          <a:bodyPr anchor="t"/>
          <a:lstStyle/>
          <a:p>
            <a:r>
              <a:rPr lang="en-US" dirty="0"/>
              <a:t>The location</a:t>
            </a:r>
            <a:endParaRPr lang="LID4096" dirty="0"/>
          </a:p>
        </p:txBody>
      </p:sp>
      <p:sp>
        <p:nvSpPr>
          <p:cNvPr id="13" name="TextBox 101">
            <a:extLst>
              <a:ext uri="{FF2B5EF4-FFF2-40B4-BE49-F238E27FC236}">
                <a16:creationId xmlns:a16="http://schemas.microsoft.com/office/drawing/2014/main" id="{2D097F18-382B-412D-20AD-1E1155CE7BAA}"/>
              </a:ext>
            </a:extLst>
          </p:cNvPr>
          <p:cNvSpPr txBox="1"/>
          <p:nvPr/>
        </p:nvSpPr>
        <p:spPr>
          <a:xfrm>
            <a:off x="587375" y="2152245"/>
            <a:ext cx="8674041" cy="307777"/>
          </a:xfrm>
          <a:prstGeom prst="rect">
            <a:avLst/>
          </a:prstGeom>
          <a:noFill/>
          <a:ln w="6350">
            <a:noFill/>
            <a:prstDash val="dash"/>
          </a:ln>
        </p:spPr>
        <p:txBody>
          <a:bodyPr wrap="square" lIns="0" tIns="0" rIns="0" bIns="0" rtlCol="0">
            <a:spAutoFit/>
          </a:bodyPr>
          <a:lstStyle/>
          <a:p>
            <a:r>
              <a:rPr lang="en-US" sz="2000" dirty="0">
                <a:latin typeface="+mj-lt"/>
              </a:rPr>
              <a:t>One Domain (or one data product)</a:t>
            </a:r>
          </a:p>
        </p:txBody>
      </p:sp>
      <p:sp>
        <p:nvSpPr>
          <p:cNvPr id="18" name="TextBox 101">
            <a:extLst>
              <a:ext uri="{FF2B5EF4-FFF2-40B4-BE49-F238E27FC236}">
                <a16:creationId xmlns:a16="http://schemas.microsoft.com/office/drawing/2014/main" id="{CF73BF6D-36CF-C37C-E648-E6A943B06045}"/>
              </a:ext>
            </a:extLst>
          </p:cNvPr>
          <p:cNvSpPr txBox="1"/>
          <p:nvPr/>
        </p:nvSpPr>
        <p:spPr>
          <a:xfrm>
            <a:off x="6226369" y="3339795"/>
            <a:ext cx="5072422" cy="3353761"/>
          </a:xfrm>
          <a:prstGeom prst="rect">
            <a:avLst/>
          </a:prstGeom>
          <a:noFill/>
          <a:ln w="6350">
            <a:noFill/>
            <a:prstDash val="dash"/>
          </a:ln>
        </p:spPr>
        <p:txBody>
          <a:bodyPr wrap="square" lIns="0" tIns="0" rIns="0" bIns="0" rtlCol="0">
            <a:noAutofit/>
          </a:bodyPr>
          <a:lstStyle/>
          <a:p>
            <a:pPr lvl="1"/>
            <a:r>
              <a:rPr lang="en-US" sz="1400" dirty="0">
                <a:latin typeface="+mj-lt"/>
              </a:rPr>
              <a:t>If there is one data product, and basically one app </a:t>
            </a:r>
            <a:r>
              <a:rPr lang="en-US" sz="1400" dirty="0">
                <a:latin typeface="+mj-lt"/>
                <a:sym typeface="Wingdings" pitchFamily="2" charset="2"/>
              </a:rPr>
              <a:t> </a:t>
            </a:r>
            <a:r>
              <a:rPr lang="en-US" sz="1400" dirty="0">
                <a:latin typeface="+mj-lt"/>
              </a:rPr>
              <a:t>life is good</a:t>
            </a:r>
            <a:endParaRPr lang="en-US" sz="1400" b="1" dirty="0">
              <a:latin typeface="+mj-lt"/>
            </a:endParaRPr>
          </a:p>
        </p:txBody>
      </p:sp>
      <p:pic>
        <p:nvPicPr>
          <p:cNvPr id="37" name="Grafik 30">
            <a:extLst>
              <a:ext uri="{FF2B5EF4-FFF2-40B4-BE49-F238E27FC236}">
                <a16:creationId xmlns:a16="http://schemas.microsoft.com/office/drawing/2014/main" id="{1909077B-4587-631F-883D-93FBB63BD35F}"/>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479" t="19028" r="22479" b="18763"/>
          <a:stretch/>
        </p:blipFill>
        <p:spPr>
          <a:xfrm>
            <a:off x="4193736" y="4629723"/>
            <a:ext cx="620236" cy="560809"/>
          </a:xfrm>
          <a:prstGeom prst="rect">
            <a:avLst/>
          </a:prstGeom>
        </p:spPr>
      </p:pic>
      <p:sp>
        <p:nvSpPr>
          <p:cNvPr id="42" name="Rounded Rectangle 45">
            <a:extLst>
              <a:ext uri="{FF2B5EF4-FFF2-40B4-BE49-F238E27FC236}">
                <a16:creationId xmlns:a16="http://schemas.microsoft.com/office/drawing/2014/main" id="{39CD7D28-709D-BF97-7B9A-0595D6D5D21B}"/>
              </a:ext>
            </a:extLst>
          </p:cNvPr>
          <p:cNvSpPr/>
          <p:nvPr/>
        </p:nvSpPr>
        <p:spPr>
          <a:xfrm>
            <a:off x="955548" y="2853245"/>
            <a:ext cx="3066263" cy="3219083"/>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rPr>
              <a:t>Azure Datacenter 1</a:t>
            </a:r>
          </a:p>
        </p:txBody>
      </p:sp>
      <p:sp>
        <p:nvSpPr>
          <p:cNvPr id="100" name="Rounded Rectangle 45">
            <a:extLst>
              <a:ext uri="{FF2B5EF4-FFF2-40B4-BE49-F238E27FC236}">
                <a16:creationId xmlns:a16="http://schemas.microsoft.com/office/drawing/2014/main" id="{C9EA36B3-059F-C543-35E2-240A421BC004}"/>
              </a:ext>
            </a:extLst>
          </p:cNvPr>
          <p:cNvSpPr/>
          <p:nvPr/>
        </p:nvSpPr>
        <p:spPr>
          <a:xfrm>
            <a:off x="1158727" y="3427737"/>
            <a:ext cx="2668036" cy="2569582"/>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Fabric capacity</a:t>
            </a:r>
          </a:p>
        </p:txBody>
      </p:sp>
      <p:pic>
        <p:nvPicPr>
          <p:cNvPr id="102" name="Graphic 101">
            <a:extLst>
              <a:ext uri="{FF2B5EF4-FFF2-40B4-BE49-F238E27FC236}">
                <a16:creationId xmlns:a16="http://schemas.microsoft.com/office/drawing/2014/main" id="{A6E1C9D4-A8F4-5562-EE70-F284AF2DC6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455" y="3234078"/>
            <a:ext cx="387692" cy="387692"/>
          </a:xfrm>
          <a:prstGeom prst="rect">
            <a:avLst/>
          </a:prstGeom>
        </p:spPr>
      </p:pic>
      <p:sp>
        <p:nvSpPr>
          <p:cNvPr id="103" name="Rounded Rectangle 45">
            <a:extLst>
              <a:ext uri="{FF2B5EF4-FFF2-40B4-BE49-F238E27FC236}">
                <a16:creationId xmlns:a16="http://schemas.microsoft.com/office/drawing/2014/main" id="{8E09C9AE-ED8C-8802-0F06-7C3FF122B0D8}"/>
              </a:ext>
            </a:extLst>
          </p:cNvPr>
          <p:cNvSpPr/>
          <p:nvPr/>
        </p:nvSpPr>
        <p:spPr>
          <a:xfrm>
            <a:off x="1334683" y="3914447"/>
            <a:ext cx="2337830" cy="1991362"/>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162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Workspace </a:t>
            </a:r>
            <a:b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b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(data product 1)</a:t>
            </a:r>
          </a:p>
        </p:txBody>
      </p:sp>
      <p:pic>
        <p:nvPicPr>
          <p:cNvPr id="19" name="Picture 18" descr="Icon&#10;&#10;Description automatically generated">
            <a:extLst>
              <a:ext uri="{FF2B5EF4-FFF2-40B4-BE49-F238E27FC236}">
                <a16:creationId xmlns:a16="http://schemas.microsoft.com/office/drawing/2014/main" id="{F3CA5A4C-1A98-1D68-14A1-E3CBE1EBCA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7999" y="3746806"/>
            <a:ext cx="318914" cy="318914"/>
          </a:xfrm>
          <a:prstGeom prst="rect">
            <a:avLst/>
          </a:prstGeom>
        </p:spPr>
      </p:pic>
      <p:pic>
        <p:nvPicPr>
          <p:cNvPr id="21" name="Picture 20" descr="Icon&#10;&#10;Description automatically generated">
            <a:extLst>
              <a:ext uri="{FF2B5EF4-FFF2-40B4-BE49-F238E27FC236}">
                <a16:creationId xmlns:a16="http://schemas.microsoft.com/office/drawing/2014/main" id="{87FCBA8C-EA9A-3870-2D40-B519F591497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5234" y="4695696"/>
            <a:ext cx="438651" cy="438651"/>
          </a:xfrm>
          <a:prstGeom prst="rect">
            <a:avLst/>
          </a:prstGeom>
        </p:spPr>
      </p:pic>
      <p:pic>
        <p:nvPicPr>
          <p:cNvPr id="36" name="Picture 35" descr="Icon&#10;&#10;Description automatically generated">
            <a:extLst>
              <a:ext uri="{FF2B5EF4-FFF2-40B4-BE49-F238E27FC236}">
                <a16:creationId xmlns:a16="http://schemas.microsoft.com/office/drawing/2014/main" id="{1B15A4A1-7780-F4BA-D13D-F07A938A95E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63885" y="4695696"/>
            <a:ext cx="438651" cy="438651"/>
          </a:xfrm>
          <a:prstGeom prst="rect">
            <a:avLst/>
          </a:prstGeom>
        </p:spPr>
      </p:pic>
      <p:pic>
        <p:nvPicPr>
          <p:cNvPr id="104" name="Graphic 103">
            <a:extLst>
              <a:ext uri="{FF2B5EF4-FFF2-40B4-BE49-F238E27FC236}">
                <a16:creationId xmlns:a16="http://schemas.microsoft.com/office/drawing/2014/main" id="{DF2A790F-6AF9-B91C-7B46-04F37316B45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97601" y="4588767"/>
            <a:ext cx="632358" cy="642720"/>
          </a:xfrm>
          <a:prstGeom prst="rect">
            <a:avLst/>
          </a:prstGeom>
        </p:spPr>
      </p:pic>
    </p:spTree>
    <p:extLst>
      <p:ext uri="{BB962C8B-B14F-4D97-AF65-F5344CB8AC3E}">
        <p14:creationId xmlns:p14="http://schemas.microsoft.com/office/powerpoint/2010/main" val="2708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1E9F5-0862-E72F-0294-508432EDF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BFB4F-7733-369C-53AD-AEF36B13737D}"/>
              </a:ext>
            </a:extLst>
          </p:cNvPr>
          <p:cNvSpPr>
            <a:spLocks noGrp="1"/>
          </p:cNvSpPr>
          <p:nvPr>
            <p:ph type="title"/>
          </p:nvPr>
        </p:nvSpPr>
        <p:spPr>
          <a:xfrm>
            <a:off x="587375" y="232398"/>
            <a:ext cx="10177632" cy="1325562"/>
          </a:xfrm>
        </p:spPr>
        <p:txBody>
          <a:bodyPr anchor="t"/>
          <a:lstStyle/>
          <a:p>
            <a:r>
              <a:rPr lang="en-US" dirty="0"/>
              <a:t>The location</a:t>
            </a:r>
            <a:endParaRPr lang="LID4096" dirty="0"/>
          </a:p>
        </p:txBody>
      </p:sp>
      <p:sp>
        <p:nvSpPr>
          <p:cNvPr id="13" name="TextBox 101">
            <a:extLst>
              <a:ext uri="{FF2B5EF4-FFF2-40B4-BE49-F238E27FC236}">
                <a16:creationId xmlns:a16="http://schemas.microsoft.com/office/drawing/2014/main" id="{EF8BE2C7-7AE3-464A-DDE0-BD555C4A7114}"/>
              </a:ext>
            </a:extLst>
          </p:cNvPr>
          <p:cNvSpPr txBox="1"/>
          <p:nvPr/>
        </p:nvSpPr>
        <p:spPr>
          <a:xfrm>
            <a:off x="587375" y="2152245"/>
            <a:ext cx="8674041" cy="307777"/>
          </a:xfrm>
          <a:prstGeom prst="rect">
            <a:avLst/>
          </a:prstGeom>
          <a:noFill/>
          <a:ln w="6350">
            <a:noFill/>
            <a:prstDash val="dash"/>
          </a:ln>
        </p:spPr>
        <p:txBody>
          <a:bodyPr wrap="square" lIns="0" tIns="0" rIns="0" bIns="0" rtlCol="0">
            <a:spAutoFit/>
          </a:bodyPr>
          <a:lstStyle/>
          <a:p>
            <a:r>
              <a:rPr lang="en-US" sz="2000" dirty="0">
                <a:latin typeface="+mj-lt"/>
              </a:rPr>
              <a:t>Multiple domains (more than one data product)</a:t>
            </a:r>
          </a:p>
        </p:txBody>
      </p:sp>
      <p:sp>
        <p:nvSpPr>
          <p:cNvPr id="18" name="TextBox 101">
            <a:extLst>
              <a:ext uri="{FF2B5EF4-FFF2-40B4-BE49-F238E27FC236}">
                <a16:creationId xmlns:a16="http://schemas.microsoft.com/office/drawing/2014/main" id="{7186C411-8CFD-02AA-F43B-E20D0806B888}"/>
              </a:ext>
            </a:extLst>
          </p:cNvPr>
          <p:cNvSpPr txBox="1"/>
          <p:nvPr/>
        </p:nvSpPr>
        <p:spPr>
          <a:xfrm>
            <a:off x="6226369" y="3339795"/>
            <a:ext cx="5072422" cy="3353761"/>
          </a:xfrm>
          <a:prstGeom prst="rect">
            <a:avLst/>
          </a:prstGeom>
          <a:noFill/>
          <a:ln w="6350">
            <a:noFill/>
            <a:prstDash val="dash"/>
          </a:ln>
        </p:spPr>
        <p:txBody>
          <a:bodyPr wrap="square" lIns="0" tIns="0" rIns="0" bIns="0" rtlCol="0">
            <a:noAutofit/>
          </a:bodyPr>
          <a:lstStyle/>
          <a:p>
            <a:pPr lvl="1"/>
            <a:r>
              <a:rPr lang="en-US" sz="1400" dirty="0">
                <a:latin typeface="+mj-lt"/>
              </a:rPr>
              <a:t>If there is one data product </a:t>
            </a:r>
            <a:r>
              <a:rPr lang="en-US" sz="1200" dirty="0"/>
              <a:t>(but they are independent)</a:t>
            </a:r>
            <a:r>
              <a:rPr lang="en-US" sz="1400" dirty="0">
                <a:latin typeface="+mj-lt"/>
              </a:rPr>
              <a:t>, and basically one app per data product </a:t>
            </a:r>
            <a:r>
              <a:rPr lang="en-US" sz="1400" dirty="0">
                <a:latin typeface="+mj-lt"/>
                <a:sym typeface="Wingdings" pitchFamily="2" charset="2"/>
              </a:rPr>
              <a:t> </a:t>
            </a:r>
            <a:r>
              <a:rPr lang="en-US" sz="1400" dirty="0">
                <a:latin typeface="+mj-lt"/>
              </a:rPr>
              <a:t>life is still good</a:t>
            </a:r>
            <a:endParaRPr lang="en-US" sz="1400" b="1" dirty="0">
              <a:latin typeface="+mj-lt"/>
            </a:endParaRPr>
          </a:p>
        </p:txBody>
      </p:sp>
      <p:pic>
        <p:nvPicPr>
          <p:cNvPr id="37" name="Grafik 30">
            <a:extLst>
              <a:ext uri="{FF2B5EF4-FFF2-40B4-BE49-F238E27FC236}">
                <a16:creationId xmlns:a16="http://schemas.microsoft.com/office/drawing/2014/main" id="{F647A9AD-A5E4-609E-048A-21BE26B6ADA8}"/>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479" t="19028" r="22479" b="18763"/>
          <a:stretch/>
        </p:blipFill>
        <p:spPr>
          <a:xfrm>
            <a:off x="4224990" y="4519735"/>
            <a:ext cx="620236" cy="560809"/>
          </a:xfrm>
          <a:prstGeom prst="rect">
            <a:avLst/>
          </a:prstGeom>
        </p:spPr>
      </p:pic>
      <p:sp>
        <p:nvSpPr>
          <p:cNvPr id="42" name="Rounded Rectangle 45">
            <a:extLst>
              <a:ext uri="{FF2B5EF4-FFF2-40B4-BE49-F238E27FC236}">
                <a16:creationId xmlns:a16="http://schemas.microsoft.com/office/drawing/2014/main" id="{8FE7A1BD-93EE-DA7A-A839-EDF46F76963B}"/>
              </a:ext>
            </a:extLst>
          </p:cNvPr>
          <p:cNvSpPr/>
          <p:nvPr/>
        </p:nvSpPr>
        <p:spPr>
          <a:xfrm>
            <a:off x="955548" y="2853244"/>
            <a:ext cx="3066263" cy="3840312"/>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rPr>
              <a:t>Azure Datacenter 1</a:t>
            </a:r>
          </a:p>
        </p:txBody>
      </p:sp>
      <p:sp>
        <p:nvSpPr>
          <p:cNvPr id="100" name="Rounded Rectangle 45">
            <a:extLst>
              <a:ext uri="{FF2B5EF4-FFF2-40B4-BE49-F238E27FC236}">
                <a16:creationId xmlns:a16="http://schemas.microsoft.com/office/drawing/2014/main" id="{C0754DB2-3701-C3C3-CF60-7032C1DFDF4A}"/>
              </a:ext>
            </a:extLst>
          </p:cNvPr>
          <p:cNvSpPr/>
          <p:nvPr/>
        </p:nvSpPr>
        <p:spPr>
          <a:xfrm>
            <a:off x="1158727" y="3427736"/>
            <a:ext cx="2668036" cy="3103693"/>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Fabric capacity</a:t>
            </a:r>
          </a:p>
        </p:txBody>
      </p:sp>
      <p:pic>
        <p:nvPicPr>
          <p:cNvPr id="102" name="Graphic 101">
            <a:extLst>
              <a:ext uri="{FF2B5EF4-FFF2-40B4-BE49-F238E27FC236}">
                <a16:creationId xmlns:a16="http://schemas.microsoft.com/office/drawing/2014/main" id="{D062782D-327E-16AC-EB92-B1E3ACE448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455" y="3234078"/>
            <a:ext cx="387692" cy="387692"/>
          </a:xfrm>
          <a:prstGeom prst="rect">
            <a:avLst/>
          </a:prstGeom>
        </p:spPr>
      </p:pic>
      <p:sp>
        <p:nvSpPr>
          <p:cNvPr id="103" name="Rounded Rectangle 45">
            <a:extLst>
              <a:ext uri="{FF2B5EF4-FFF2-40B4-BE49-F238E27FC236}">
                <a16:creationId xmlns:a16="http://schemas.microsoft.com/office/drawing/2014/main" id="{EABFD0F6-B899-0947-B83F-DDB39F2CE119}"/>
              </a:ext>
            </a:extLst>
          </p:cNvPr>
          <p:cNvSpPr/>
          <p:nvPr/>
        </p:nvSpPr>
        <p:spPr>
          <a:xfrm>
            <a:off x="1334683" y="3914447"/>
            <a:ext cx="2337830" cy="1175522"/>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162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Workspace </a:t>
            </a:r>
            <a:b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b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(data product 1)</a:t>
            </a:r>
          </a:p>
        </p:txBody>
      </p:sp>
      <p:pic>
        <p:nvPicPr>
          <p:cNvPr id="19" name="Picture 18" descr="Icon&#10;&#10;Description automatically generated">
            <a:extLst>
              <a:ext uri="{FF2B5EF4-FFF2-40B4-BE49-F238E27FC236}">
                <a16:creationId xmlns:a16="http://schemas.microsoft.com/office/drawing/2014/main" id="{E1105D75-E2D3-12D7-43E0-F912472611F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7999" y="3746806"/>
            <a:ext cx="318914" cy="318914"/>
          </a:xfrm>
          <a:prstGeom prst="rect">
            <a:avLst/>
          </a:prstGeom>
        </p:spPr>
      </p:pic>
      <p:pic>
        <p:nvPicPr>
          <p:cNvPr id="21" name="Picture 20" descr="Icon&#10;&#10;Description automatically generated">
            <a:extLst>
              <a:ext uri="{FF2B5EF4-FFF2-40B4-BE49-F238E27FC236}">
                <a16:creationId xmlns:a16="http://schemas.microsoft.com/office/drawing/2014/main" id="{A5620D16-AA2E-B9F7-826D-B246C651092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5234" y="4554178"/>
            <a:ext cx="438651" cy="438651"/>
          </a:xfrm>
          <a:prstGeom prst="rect">
            <a:avLst/>
          </a:prstGeom>
        </p:spPr>
      </p:pic>
      <p:pic>
        <p:nvPicPr>
          <p:cNvPr id="36" name="Picture 35" descr="Icon&#10;&#10;Description automatically generated">
            <a:extLst>
              <a:ext uri="{FF2B5EF4-FFF2-40B4-BE49-F238E27FC236}">
                <a16:creationId xmlns:a16="http://schemas.microsoft.com/office/drawing/2014/main" id="{2F0502EE-283D-43EF-5F51-2A2E844C1BF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63885" y="4554178"/>
            <a:ext cx="438651" cy="438651"/>
          </a:xfrm>
          <a:prstGeom prst="rect">
            <a:avLst/>
          </a:prstGeom>
        </p:spPr>
      </p:pic>
      <p:pic>
        <p:nvPicPr>
          <p:cNvPr id="104" name="Graphic 103">
            <a:extLst>
              <a:ext uri="{FF2B5EF4-FFF2-40B4-BE49-F238E27FC236}">
                <a16:creationId xmlns:a16="http://schemas.microsoft.com/office/drawing/2014/main" id="{F1254B2E-E701-8C8E-B2C6-E3715B05C0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97601" y="4447249"/>
            <a:ext cx="632358" cy="642720"/>
          </a:xfrm>
          <a:prstGeom prst="rect">
            <a:avLst/>
          </a:prstGeom>
        </p:spPr>
      </p:pic>
      <p:sp>
        <p:nvSpPr>
          <p:cNvPr id="3" name="Rounded Rectangle 45">
            <a:extLst>
              <a:ext uri="{FF2B5EF4-FFF2-40B4-BE49-F238E27FC236}">
                <a16:creationId xmlns:a16="http://schemas.microsoft.com/office/drawing/2014/main" id="{C8DC119E-77B7-D1F2-3561-F7BCD2906402}"/>
              </a:ext>
            </a:extLst>
          </p:cNvPr>
          <p:cNvSpPr/>
          <p:nvPr/>
        </p:nvSpPr>
        <p:spPr>
          <a:xfrm>
            <a:off x="1334683" y="5147615"/>
            <a:ext cx="2337830" cy="1264070"/>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162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Workspace </a:t>
            </a:r>
            <a:b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b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(data product 2)</a:t>
            </a:r>
          </a:p>
        </p:txBody>
      </p:sp>
      <p:pic>
        <p:nvPicPr>
          <p:cNvPr id="4" name="Picture 3" descr="Icon&#10;&#10;Description automatically generated">
            <a:extLst>
              <a:ext uri="{FF2B5EF4-FFF2-40B4-BE49-F238E27FC236}">
                <a16:creationId xmlns:a16="http://schemas.microsoft.com/office/drawing/2014/main" id="{BBABDCDB-9774-864D-EF83-32AE70B4634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5234" y="5787346"/>
            <a:ext cx="438651" cy="438651"/>
          </a:xfrm>
          <a:prstGeom prst="rect">
            <a:avLst/>
          </a:prstGeom>
        </p:spPr>
      </p:pic>
      <p:pic>
        <p:nvPicPr>
          <p:cNvPr id="5" name="Picture 4" descr="Icon&#10;&#10;Description automatically generated">
            <a:extLst>
              <a:ext uri="{FF2B5EF4-FFF2-40B4-BE49-F238E27FC236}">
                <a16:creationId xmlns:a16="http://schemas.microsoft.com/office/drawing/2014/main" id="{DD9A351C-49FD-F8BE-B716-0648F2E0185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63885" y="5787346"/>
            <a:ext cx="438651" cy="438651"/>
          </a:xfrm>
          <a:prstGeom prst="rect">
            <a:avLst/>
          </a:prstGeom>
        </p:spPr>
      </p:pic>
      <p:pic>
        <p:nvPicPr>
          <p:cNvPr id="6" name="Graphic 5">
            <a:extLst>
              <a:ext uri="{FF2B5EF4-FFF2-40B4-BE49-F238E27FC236}">
                <a16:creationId xmlns:a16="http://schemas.microsoft.com/office/drawing/2014/main" id="{31D554E7-FC31-7A46-1B68-33826BBEBF5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97601" y="5680417"/>
            <a:ext cx="632358" cy="642720"/>
          </a:xfrm>
          <a:prstGeom prst="rect">
            <a:avLst/>
          </a:prstGeom>
        </p:spPr>
      </p:pic>
      <p:pic>
        <p:nvPicPr>
          <p:cNvPr id="7" name="Grafik 30">
            <a:extLst>
              <a:ext uri="{FF2B5EF4-FFF2-40B4-BE49-F238E27FC236}">
                <a16:creationId xmlns:a16="http://schemas.microsoft.com/office/drawing/2014/main" id="{17B0BF0F-D06C-F800-D220-50F1B623AAD6}"/>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479" t="19028" r="22479" b="18763"/>
          <a:stretch/>
        </p:blipFill>
        <p:spPr>
          <a:xfrm>
            <a:off x="4150344" y="5762328"/>
            <a:ext cx="620236" cy="560809"/>
          </a:xfrm>
          <a:prstGeom prst="rect">
            <a:avLst/>
          </a:prstGeom>
        </p:spPr>
      </p:pic>
    </p:spTree>
    <p:extLst>
      <p:ext uri="{BB962C8B-B14F-4D97-AF65-F5344CB8AC3E}">
        <p14:creationId xmlns:p14="http://schemas.microsoft.com/office/powerpoint/2010/main" val="47501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66CD-277A-4A08-A2D8-0532CD0C05E8}"/>
              </a:ext>
            </a:extLst>
          </p:cNvPr>
          <p:cNvSpPr>
            <a:spLocks noGrp="1"/>
          </p:cNvSpPr>
          <p:nvPr>
            <p:ph type="title"/>
          </p:nvPr>
        </p:nvSpPr>
        <p:spPr>
          <a:xfrm>
            <a:off x="814388" y="388938"/>
            <a:ext cx="9692640" cy="1325562"/>
          </a:xfrm>
        </p:spPr>
        <p:txBody>
          <a:bodyPr anchor="t"/>
          <a:lstStyle/>
          <a:p>
            <a:r>
              <a:rPr lang="en-US" dirty="0">
                <a:latin typeface="Consolas" panose="020B0609020204030204" pitchFamily="49" charset="0"/>
              </a:rPr>
              <a:t>Content</a:t>
            </a:r>
            <a:endParaRPr lang="LID4096" dirty="0">
              <a:latin typeface="Consolas" panose="020B0609020204030204" pitchFamily="49" charset="0"/>
            </a:endParaRPr>
          </a:p>
        </p:txBody>
      </p:sp>
      <p:sp>
        <p:nvSpPr>
          <p:cNvPr id="3" name="Content Placeholder 2">
            <a:extLst>
              <a:ext uri="{FF2B5EF4-FFF2-40B4-BE49-F238E27FC236}">
                <a16:creationId xmlns:a16="http://schemas.microsoft.com/office/drawing/2014/main" id="{8F420B1D-3A42-4DE0-89A0-316C77F04CDC}"/>
              </a:ext>
            </a:extLst>
          </p:cNvPr>
          <p:cNvSpPr>
            <a:spLocks noGrp="1"/>
          </p:cNvSpPr>
          <p:nvPr>
            <p:ph idx="1"/>
          </p:nvPr>
        </p:nvSpPr>
        <p:spPr>
          <a:xfrm>
            <a:off x="814387" y="1714500"/>
            <a:ext cx="9310919" cy="4351337"/>
          </a:xfrm>
        </p:spPr>
        <p:txBody>
          <a:bodyPr>
            <a:normAutofit/>
          </a:bodyPr>
          <a:lstStyle/>
          <a:p>
            <a:pPr marL="0" indent="0">
              <a:buNone/>
            </a:pPr>
            <a:r>
              <a:rPr lang="en-US" sz="2800" dirty="0">
                <a:latin typeface="Consolas" panose="020B0609020204030204" pitchFamily="49" charset="0"/>
              </a:rPr>
              <a:t>Who I am</a:t>
            </a:r>
          </a:p>
          <a:p>
            <a:pPr marL="0" indent="0">
              <a:buNone/>
            </a:pPr>
            <a:r>
              <a:rPr lang="en-US" sz="2800" dirty="0">
                <a:latin typeface="Consolas" panose="020B0609020204030204" pitchFamily="49" charset="0"/>
              </a:rPr>
              <a:t>What this session is about</a:t>
            </a:r>
          </a:p>
          <a:p>
            <a:pPr marL="0" indent="0">
              <a:buNone/>
            </a:pPr>
            <a:r>
              <a:rPr lang="en-US" sz="2800" dirty="0">
                <a:latin typeface="Consolas" panose="020B0609020204030204" pitchFamily="49" charset="0"/>
              </a:rPr>
              <a:t>A Recap</a:t>
            </a:r>
          </a:p>
          <a:p>
            <a:pPr marL="0" indent="0">
              <a:buNone/>
            </a:pPr>
            <a:r>
              <a:rPr lang="en-US" sz="2800" dirty="0">
                <a:latin typeface="Consolas" panose="020B0609020204030204" pitchFamily="49" charset="0"/>
              </a:rPr>
              <a:t>Workspace apps vs Org apps</a:t>
            </a:r>
          </a:p>
          <a:p>
            <a:pPr marL="0" indent="0">
              <a:buNone/>
            </a:pPr>
            <a:r>
              <a:rPr lang="en-US" sz="2800" dirty="0">
                <a:latin typeface="Consolas" panose="020B0609020204030204" pitchFamily="49" charset="0"/>
              </a:rPr>
              <a:t>What we have to consider</a:t>
            </a:r>
          </a:p>
        </p:txBody>
      </p:sp>
    </p:spTree>
    <p:extLst>
      <p:ext uri="{BB962C8B-B14F-4D97-AF65-F5344CB8AC3E}">
        <p14:creationId xmlns:p14="http://schemas.microsoft.com/office/powerpoint/2010/main" val="396430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D5FAC-4A05-1C2A-9FE5-AB57258B87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95EAB-B7DA-03D1-3307-FAE5F15A4BF4}"/>
              </a:ext>
            </a:extLst>
          </p:cNvPr>
          <p:cNvSpPr>
            <a:spLocks noGrp="1"/>
          </p:cNvSpPr>
          <p:nvPr>
            <p:ph type="title"/>
          </p:nvPr>
        </p:nvSpPr>
        <p:spPr>
          <a:xfrm>
            <a:off x="587375" y="232398"/>
            <a:ext cx="10177632" cy="1325562"/>
          </a:xfrm>
        </p:spPr>
        <p:txBody>
          <a:bodyPr anchor="t"/>
          <a:lstStyle/>
          <a:p>
            <a:r>
              <a:rPr lang="en-US" dirty="0"/>
              <a:t>The location </a:t>
            </a:r>
            <a:r>
              <a:rPr lang="en-US" sz="1600" dirty="0"/>
              <a:t>(now it becomes interesting)</a:t>
            </a:r>
            <a:endParaRPr lang="LID4096" dirty="0"/>
          </a:p>
        </p:txBody>
      </p:sp>
      <p:sp>
        <p:nvSpPr>
          <p:cNvPr id="13" name="TextBox 101">
            <a:extLst>
              <a:ext uri="{FF2B5EF4-FFF2-40B4-BE49-F238E27FC236}">
                <a16:creationId xmlns:a16="http://schemas.microsoft.com/office/drawing/2014/main" id="{08D403BD-8CE0-1827-F7B6-AE75300616A2}"/>
              </a:ext>
            </a:extLst>
          </p:cNvPr>
          <p:cNvSpPr txBox="1"/>
          <p:nvPr/>
        </p:nvSpPr>
        <p:spPr>
          <a:xfrm>
            <a:off x="587375" y="2152245"/>
            <a:ext cx="8674041" cy="307777"/>
          </a:xfrm>
          <a:prstGeom prst="rect">
            <a:avLst/>
          </a:prstGeom>
          <a:noFill/>
          <a:ln w="6350">
            <a:noFill/>
            <a:prstDash val="dash"/>
          </a:ln>
        </p:spPr>
        <p:txBody>
          <a:bodyPr wrap="square" lIns="0" tIns="0" rIns="0" bIns="0" rtlCol="0">
            <a:spAutoFit/>
          </a:bodyPr>
          <a:lstStyle/>
          <a:p>
            <a:r>
              <a:rPr lang="en-US" sz="2000" dirty="0">
                <a:latin typeface="+mj-lt"/>
              </a:rPr>
              <a:t>Multiple domains (more than one data product)</a:t>
            </a:r>
          </a:p>
        </p:txBody>
      </p:sp>
      <p:sp>
        <p:nvSpPr>
          <p:cNvPr id="18" name="TextBox 101">
            <a:extLst>
              <a:ext uri="{FF2B5EF4-FFF2-40B4-BE49-F238E27FC236}">
                <a16:creationId xmlns:a16="http://schemas.microsoft.com/office/drawing/2014/main" id="{423E8C7A-6B71-9761-DCC4-02680E80B937}"/>
              </a:ext>
            </a:extLst>
          </p:cNvPr>
          <p:cNvSpPr txBox="1"/>
          <p:nvPr/>
        </p:nvSpPr>
        <p:spPr>
          <a:xfrm>
            <a:off x="6226369" y="3339795"/>
            <a:ext cx="5072422" cy="3353761"/>
          </a:xfrm>
          <a:prstGeom prst="rect">
            <a:avLst/>
          </a:prstGeom>
          <a:noFill/>
          <a:ln w="6350">
            <a:noFill/>
            <a:prstDash val="dash"/>
          </a:ln>
        </p:spPr>
        <p:txBody>
          <a:bodyPr wrap="square" lIns="0" tIns="0" rIns="0" bIns="0" rtlCol="0">
            <a:noAutofit/>
          </a:bodyPr>
          <a:lstStyle/>
          <a:p>
            <a:pPr lvl="1"/>
            <a:r>
              <a:rPr lang="en-US" sz="1400" dirty="0">
                <a:latin typeface="+mj-lt"/>
              </a:rPr>
              <a:t>If there are more data products </a:t>
            </a:r>
            <a:r>
              <a:rPr lang="en-US" sz="1200" dirty="0">
                <a:latin typeface="+mj-lt"/>
              </a:rPr>
              <a:t>(but they are </a:t>
            </a:r>
            <a:r>
              <a:rPr lang="en-US" dirty="0">
                <a:latin typeface="+mj-lt"/>
              </a:rPr>
              <a:t>NOT</a:t>
            </a:r>
            <a:r>
              <a:rPr lang="en-US" sz="1200" dirty="0">
                <a:latin typeface="+mj-lt"/>
              </a:rPr>
              <a:t> independent)</a:t>
            </a:r>
            <a:r>
              <a:rPr lang="en-US" sz="1400" dirty="0">
                <a:latin typeface="+mj-lt"/>
              </a:rPr>
              <a:t>, life becomes complex</a:t>
            </a:r>
            <a:br>
              <a:rPr lang="en-US" sz="1400" dirty="0">
                <a:latin typeface="+mj-lt"/>
              </a:rPr>
            </a:br>
            <a:endParaRPr lang="en-US" sz="1400" dirty="0">
              <a:latin typeface="+mj-lt"/>
            </a:endParaRPr>
          </a:p>
          <a:p>
            <a:pPr marL="742950" lvl="1" indent="-285750">
              <a:buFont typeface="Arial" panose="020B0604020202020204" pitchFamily="34" charset="0"/>
              <a:buChar char="•"/>
            </a:pPr>
            <a:r>
              <a:rPr lang="en-US" sz="1400" b="1" dirty="0">
                <a:latin typeface="+mj-lt"/>
              </a:rPr>
              <a:t>The owner of “data product 1” provides input to “data product 2”</a:t>
            </a:r>
          </a:p>
          <a:p>
            <a:pPr marL="1200150" lvl="2" indent="-285750">
              <a:buFont typeface="Arial" panose="020B0604020202020204" pitchFamily="34" charset="0"/>
              <a:buChar char="•"/>
            </a:pPr>
            <a:r>
              <a:rPr lang="en-US" sz="1400" b="1" dirty="0">
                <a:latin typeface="+mj-lt"/>
              </a:rPr>
              <a:t>either by using a shortcut</a:t>
            </a:r>
          </a:p>
          <a:p>
            <a:pPr marL="1200150" lvl="2" indent="-285750">
              <a:buFont typeface="Arial" panose="020B0604020202020204" pitchFamily="34" charset="0"/>
              <a:buChar char="•"/>
            </a:pPr>
            <a:r>
              <a:rPr lang="en-US" sz="1400" b="1" dirty="0">
                <a:latin typeface="+mj-lt"/>
              </a:rPr>
              <a:t>Or by simply copying the data</a:t>
            </a:r>
            <a:br>
              <a:rPr lang="en-US" sz="1400" b="1" dirty="0">
                <a:latin typeface="+mj-lt"/>
              </a:rPr>
            </a:br>
            <a:endParaRPr lang="en-US" sz="1400" b="1" dirty="0">
              <a:latin typeface="+mj-lt"/>
            </a:endParaRPr>
          </a:p>
          <a:p>
            <a:pPr marL="1200150" lvl="2" indent="-285750">
              <a:buFont typeface="Arial" panose="020B0604020202020204" pitchFamily="34" charset="0"/>
              <a:buChar char="•"/>
            </a:pPr>
            <a:r>
              <a:rPr lang="en-US" sz="1400" b="1" dirty="0">
                <a:latin typeface="+mj-lt"/>
                <a:sym typeface="Wingdings" pitchFamily="2" charset="2"/>
              </a:rPr>
              <a:t> but then, how do we make sure that the “data product 2” is accessing only the necessary data</a:t>
            </a:r>
          </a:p>
          <a:p>
            <a:pPr marL="1200150" lvl="2" indent="-285750">
              <a:buFont typeface="Arial" panose="020B0604020202020204" pitchFamily="34" charset="0"/>
              <a:buChar char="•"/>
            </a:pPr>
            <a:r>
              <a:rPr lang="en-US" sz="1400" b="1" dirty="0">
                <a:latin typeface="+mj-lt"/>
                <a:sym typeface="Wingdings" pitchFamily="2" charset="2"/>
              </a:rPr>
              <a:t> make sure you get accustomed with </a:t>
            </a:r>
            <a:r>
              <a:rPr lang="en-US" sz="1400" b="1" dirty="0" err="1">
                <a:latin typeface="+mj-lt"/>
                <a:sym typeface="Wingdings" pitchFamily="2" charset="2"/>
              </a:rPr>
              <a:t>OneLake</a:t>
            </a:r>
            <a:r>
              <a:rPr lang="en-US" sz="1400" b="1" dirty="0">
                <a:latin typeface="+mj-lt"/>
                <a:sym typeface="Wingdings" pitchFamily="2" charset="2"/>
              </a:rPr>
              <a:t> data access roles</a:t>
            </a:r>
          </a:p>
          <a:p>
            <a:pPr marL="1200150" lvl="2" indent="-285750">
              <a:buFont typeface="Arial" panose="020B0604020202020204" pitchFamily="34" charset="0"/>
              <a:buChar char="•"/>
            </a:pPr>
            <a:endParaRPr lang="en-US" sz="1400" b="1" dirty="0">
              <a:latin typeface="+mj-lt"/>
            </a:endParaRPr>
          </a:p>
        </p:txBody>
      </p:sp>
      <p:pic>
        <p:nvPicPr>
          <p:cNvPr id="37" name="Grafik 30">
            <a:extLst>
              <a:ext uri="{FF2B5EF4-FFF2-40B4-BE49-F238E27FC236}">
                <a16:creationId xmlns:a16="http://schemas.microsoft.com/office/drawing/2014/main" id="{053044F1-50D4-8AD1-B009-8C1F2A422D97}"/>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479" t="19028" r="22479" b="18763"/>
          <a:stretch/>
        </p:blipFill>
        <p:spPr>
          <a:xfrm>
            <a:off x="4224990" y="4519735"/>
            <a:ext cx="620236" cy="560809"/>
          </a:xfrm>
          <a:prstGeom prst="rect">
            <a:avLst/>
          </a:prstGeom>
        </p:spPr>
      </p:pic>
      <p:sp>
        <p:nvSpPr>
          <p:cNvPr id="42" name="Rounded Rectangle 45">
            <a:extLst>
              <a:ext uri="{FF2B5EF4-FFF2-40B4-BE49-F238E27FC236}">
                <a16:creationId xmlns:a16="http://schemas.microsoft.com/office/drawing/2014/main" id="{21ED1B22-797B-C950-74EE-8B1983C4F4A8}"/>
              </a:ext>
            </a:extLst>
          </p:cNvPr>
          <p:cNvSpPr/>
          <p:nvPr/>
        </p:nvSpPr>
        <p:spPr>
          <a:xfrm>
            <a:off x="955548" y="2853244"/>
            <a:ext cx="3066263" cy="3840312"/>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rPr>
              <a:t>Azure Datacenter 1</a:t>
            </a:r>
          </a:p>
        </p:txBody>
      </p:sp>
      <p:sp>
        <p:nvSpPr>
          <p:cNvPr id="100" name="Rounded Rectangle 45">
            <a:extLst>
              <a:ext uri="{FF2B5EF4-FFF2-40B4-BE49-F238E27FC236}">
                <a16:creationId xmlns:a16="http://schemas.microsoft.com/office/drawing/2014/main" id="{06DEC7E2-A4AB-925B-30D1-352B378DB65B}"/>
              </a:ext>
            </a:extLst>
          </p:cNvPr>
          <p:cNvSpPr/>
          <p:nvPr/>
        </p:nvSpPr>
        <p:spPr>
          <a:xfrm>
            <a:off x="1158727" y="3427736"/>
            <a:ext cx="2668036" cy="3103693"/>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Fabric capacity</a:t>
            </a:r>
          </a:p>
        </p:txBody>
      </p:sp>
      <p:pic>
        <p:nvPicPr>
          <p:cNvPr id="102" name="Graphic 101">
            <a:extLst>
              <a:ext uri="{FF2B5EF4-FFF2-40B4-BE49-F238E27FC236}">
                <a16:creationId xmlns:a16="http://schemas.microsoft.com/office/drawing/2014/main" id="{57D4C689-249A-24CA-30F4-57AD711E24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455" y="3234078"/>
            <a:ext cx="387692" cy="387692"/>
          </a:xfrm>
          <a:prstGeom prst="rect">
            <a:avLst/>
          </a:prstGeom>
        </p:spPr>
      </p:pic>
      <p:sp>
        <p:nvSpPr>
          <p:cNvPr id="103" name="Rounded Rectangle 45">
            <a:extLst>
              <a:ext uri="{FF2B5EF4-FFF2-40B4-BE49-F238E27FC236}">
                <a16:creationId xmlns:a16="http://schemas.microsoft.com/office/drawing/2014/main" id="{C44F5D08-862D-5DE4-6308-5C48FBA9B31D}"/>
              </a:ext>
            </a:extLst>
          </p:cNvPr>
          <p:cNvSpPr/>
          <p:nvPr/>
        </p:nvSpPr>
        <p:spPr>
          <a:xfrm>
            <a:off x="1334683" y="3914447"/>
            <a:ext cx="2337830" cy="1175522"/>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162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Workspace </a:t>
            </a:r>
            <a:b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b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(data product 1)</a:t>
            </a:r>
          </a:p>
        </p:txBody>
      </p:sp>
      <p:pic>
        <p:nvPicPr>
          <p:cNvPr id="19" name="Picture 18" descr="Icon&#10;&#10;Description automatically generated">
            <a:extLst>
              <a:ext uri="{FF2B5EF4-FFF2-40B4-BE49-F238E27FC236}">
                <a16:creationId xmlns:a16="http://schemas.microsoft.com/office/drawing/2014/main" id="{2C47CE54-1A01-F7ED-AD50-76D7CDC83D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7999" y="3746806"/>
            <a:ext cx="318914" cy="318914"/>
          </a:xfrm>
          <a:prstGeom prst="rect">
            <a:avLst/>
          </a:prstGeom>
        </p:spPr>
      </p:pic>
      <p:pic>
        <p:nvPicPr>
          <p:cNvPr id="21" name="Picture 20" descr="Icon&#10;&#10;Description automatically generated">
            <a:extLst>
              <a:ext uri="{FF2B5EF4-FFF2-40B4-BE49-F238E27FC236}">
                <a16:creationId xmlns:a16="http://schemas.microsoft.com/office/drawing/2014/main" id="{37C70338-3C0A-CC43-327F-1DEF02CAB1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5234" y="4554178"/>
            <a:ext cx="438651" cy="438651"/>
          </a:xfrm>
          <a:prstGeom prst="rect">
            <a:avLst/>
          </a:prstGeom>
        </p:spPr>
      </p:pic>
      <p:pic>
        <p:nvPicPr>
          <p:cNvPr id="36" name="Picture 35" descr="Icon&#10;&#10;Description automatically generated">
            <a:extLst>
              <a:ext uri="{FF2B5EF4-FFF2-40B4-BE49-F238E27FC236}">
                <a16:creationId xmlns:a16="http://schemas.microsoft.com/office/drawing/2014/main" id="{A5F036D9-0EDF-EF3F-B1F5-741BFD85C27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63885" y="4554178"/>
            <a:ext cx="438651" cy="438651"/>
          </a:xfrm>
          <a:prstGeom prst="rect">
            <a:avLst/>
          </a:prstGeom>
        </p:spPr>
      </p:pic>
      <p:pic>
        <p:nvPicPr>
          <p:cNvPr id="104" name="Graphic 103">
            <a:extLst>
              <a:ext uri="{FF2B5EF4-FFF2-40B4-BE49-F238E27FC236}">
                <a16:creationId xmlns:a16="http://schemas.microsoft.com/office/drawing/2014/main" id="{AD009FC6-ECFD-C71E-42E4-182F2E89BB9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97601" y="4443511"/>
            <a:ext cx="632358" cy="642720"/>
          </a:xfrm>
          <a:prstGeom prst="rect">
            <a:avLst/>
          </a:prstGeom>
        </p:spPr>
      </p:pic>
      <p:sp>
        <p:nvSpPr>
          <p:cNvPr id="3" name="Rounded Rectangle 45">
            <a:extLst>
              <a:ext uri="{FF2B5EF4-FFF2-40B4-BE49-F238E27FC236}">
                <a16:creationId xmlns:a16="http://schemas.microsoft.com/office/drawing/2014/main" id="{599591B2-576F-5A87-7C13-1AFE12871D09}"/>
              </a:ext>
            </a:extLst>
          </p:cNvPr>
          <p:cNvSpPr/>
          <p:nvPr/>
        </p:nvSpPr>
        <p:spPr>
          <a:xfrm>
            <a:off x="1334683" y="5147615"/>
            <a:ext cx="2337830" cy="1264070"/>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162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Workspace </a:t>
            </a:r>
            <a:b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b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(data product 2)</a:t>
            </a:r>
          </a:p>
        </p:txBody>
      </p:sp>
      <p:pic>
        <p:nvPicPr>
          <p:cNvPr id="4" name="Picture 3" descr="Icon&#10;&#10;Description automatically generated">
            <a:extLst>
              <a:ext uri="{FF2B5EF4-FFF2-40B4-BE49-F238E27FC236}">
                <a16:creationId xmlns:a16="http://schemas.microsoft.com/office/drawing/2014/main" id="{55374536-5B43-6791-168D-D37659B33FC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5234" y="5787346"/>
            <a:ext cx="438651" cy="438651"/>
          </a:xfrm>
          <a:prstGeom prst="rect">
            <a:avLst/>
          </a:prstGeom>
        </p:spPr>
      </p:pic>
      <p:pic>
        <p:nvPicPr>
          <p:cNvPr id="5" name="Picture 4" descr="Icon&#10;&#10;Description automatically generated">
            <a:extLst>
              <a:ext uri="{FF2B5EF4-FFF2-40B4-BE49-F238E27FC236}">
                <a16:creationId xmlns:a16="http://schemas.microsoft.com/office/drawing/2014/main" id="{895C7949-9B15-25B7-C7CB-B2FEFA2D5E4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63885" y="5787346"/>
            <a:ext cx="438651" cy="438651"/>
          </a:xfrm>
          <a:prstGeom prst="rect">
            <a:avLst/>
          </a:prstGeom>
        </p:spPr>
      </p:pic>
      <p:pic>
        <p:nvPicPr>
          <p:cNvPr id="6" name="Graphic 5">
            <a:extLst>
              <a:ext uri="{FF2B5EF4-FFF2-40B4-BE49-F238E27FC236}">
                <a16:creationId xmlns:a16="http://schemas.microsoft.com/office/drawing/2014/main" id="{C67D4E32-E8CE-93F9-E05F-FE1470BD5C8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97601" y="5680417"/>
            <a:ext cx="632358" cy="642720"/>
          </a:xfrm>
          <a:prstGeom prst="rect">
            <a:avLst/>
          </a:prstGeom>
        </p:spPr>
      </p:pic>
      <p:pic>
        <p:nvPicPr>
          <p:cNvPr id="7" name="Grafik 30">
            <a:extLst>
              <a:ext uri="{FF2B5EF4-FFF2-40B4-BE49-F238E27FC236}">
                <a16:creationId xmlns:a16="http://schemas.microsoft.com/office/drawing/2014/main" id="{839B95D4-4359-2BF3-6F5D-B129210E242F}"/>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479" t="19028" r="22479" b="18763"/>
          <a:stretch/>
        </p:blipFill>
        <p:spPr>
          <a:xfrm>
            <a:off x="4150344" y="5762328"/>
            <a:ext cx="620236" cy="560809"/>
          </a:xfrm>
          <a:prstGeom prst="rect">
            <a:avLst/>
          </a:prstGeom>
        </p:spPr>
      </p:pic>
      <p:cxnSp>
        <p:nvCxnSpPr>
          <p:cNvPr id="9" name="Elbow Connector 8">
            <a:extLst>
              <a:ext uri="{FF2B5EF4-FFF2-40B4-BE49-F238E27FC236}">
                <a16:creationId xmlns:a16="http://schemas.microsoft.com/office/drawing/2014/main" id="{C3876398-015E-C631-E6FB-357BD460D769}"/>
              </a:ext>
            </a:extLst>
          </p:cNvPr>
          <p:cNvCxnSpPr>
            <a:cxnSpLocks/>
            <a:stCxn id="104" idx="1"/>
            <a:endCxn id="6" idx="1"/>
          </p:cNvCxnSpPr>
          <p:nvPr/>
        </p:nvCxnSpPr>
        <p:spPr>
          <a:xfrm rot="10800000" flipV="1">
            <a:off x="1397601" y="4764871"/>
            <a:ext cx="12700" cy="1236906"/>
          </a:xfrm>
          <a:prstGeom prst="bentConnector3">
            <a:avLst>
              <a:gd name="adj1" fmla="val 1800000"/>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72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E8CDA-416B-CE5C-F0A0-6F66CCAB9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DE142-9C5D-2466-7ECA-B7045CCDB0B2}"/>
              </a:ext>
            </a:extLst>
          </p:cNvPr>
          <p:cNvSpPr>
            <a:spLocks noGrp="1"/>
          </p:cNvSpPr>
          <p:nvPr>
            <p:ph type="title"/>
          </p:nvPr>
        </p:nvSpPr>
        <p:spPr>
          <a:xfrm>
            <a:off x="587375" y="232398"/>
            <a:ext cx="10177632" cy="1325562"/>
          </a:xfrm>
        </p:spPr>
        <p:txBody>
          <a:bodyPr anchor="t"/>
          <a:lstStyle/>
          <a:p>
            <a:r>
              <a:rPr lang="en-US" dirty="0"/>
              <a:t>The location </a:t>
            </a:r>
            <a:r>
              <a:rPr lang="en-US" sz="1600" dirty="0"/>
              <a:t>(now it becomes interesting)</a:t>
            </a:r>
            <a:endParaRPr lang="LID4096" dirty="0"/>
          </a:p>
        </p:txBody>
      </p:sp>
      <p:sp>
        <p:nvSpPr>
          <p:cNvPr id="13" name="TextBox 101">
            <a:extLst>
              <a:ext uri="{FF2B5EF4-FFF2-40B4-BE49-F238E27FC236}">
                <a16:creationId xmlns:a16="http://schemas.microsoft.com/office/drawing/2014/main" id="{4AB4553A-54CD-37F1-A1AE-D10893307146}"/>
              </a:ext>
            </a:extLst>
          </p:cNvPr>
          <p:cNvSpPr txBox="1"/>
          <p:nvPr/>
        </p:nvSpPr>
        <p:spPr>
          <a:xfrm>
            <a:off x="587375" y="2152245"/>
            <a:ext cx="8674041" cy="307777"/>
          </a:xfrm>
          <a:prstGeom prst="rect">
            <a:avLst/>
          </a:prstGeom>
          <a:noFill/>
          <a:ln w="6350">
            <a:noFill/>
            <a:prstDash val="dash"/>
          </a:ln>
        </p:spPr>
        <p:txBody>
          <a:bodyPr wrap="square" lIns="0" tIns="0" rIns="0" bIns="0" rtlCol="0">
            <a:spAutoFit/>
          </a:bodyPr>
          <a:lstStyle/>
          <a:p>
            <a:r>
              <a:rPr lang="en-US" sz="2000" dirty="0">
                <a:latin typeface="+mj-lt"/>
              </a:rPr>
              <a:t>Multiple Domain (more than one data product)</a:t>
            </a:r>
          </a:p>
        </p:txBody>
      </p:sp>
      <p:sp>
        <p:nvSpPr>
          <p:cNvPr id="18" name="TextBox 101">
            <a:extLst>
              <a:ext uri="{FF2B5EF4-FFF2-40B4-BE49-F238E27FC236}">
                <a16:creationId xmlns:a16="http://schemas.microsoft.com/office/drawing/2014/main" id="{CFD73DF9-5C0D-1ED8-6A20-F6108A6D2C62}"/>
              </a:ext>
            </a:extLst>
          </p:cNvPr>
          <p:cNvSpPr txBox="1"/>
          <p:nvPr/>
        </p:nvSpPr>
        <p:spPr>
          <a:xfrm>
            <a:off x="6226369" y="3339795"/>
            <a:ext cx="5072422" cy="3353761"/>
          </a:xfrm>
          <a:prstGeom prst="rect">
            <a:avLst/>
          </a:prstGeom>
          <a:noFill/>
          <a:ln w="6350">
            <a:noFill/>
            <a:prstDash val="dash"/>
          </a:ln>
        </p:spPr>
        <p:txBody>
          <a:bodyPr wrap="square" lIns="0" tIns="0" rIns="0" bIns="0" rtlCol="0">
            <a:noAutofit/>
          </a:bodyPr>
          <a:lstStyle/>
          <a:p>
            <a:pPr lvl="1"/>
            <a:r>
              <a:rPr lang="en-US" sz="1400" dirty="0">
                <a:latin typeface="+mj-lt"/>
              </a:rPr>
              <a:t>If there are more data products </a:t>
            </a:r>
            <a:r>
              <a:rPr lang="en-US" sz="1200" dirty="0">
                <a:latin typeface="+mj-lt"/>
              </a:rPr>
              <a:t>(but they are </a:t>
            </a:r>
            <a:r>
              <a:rPr lang="en-US" dirty="0">
                <a:latin typeface="+mj-lt"/>
              </a:rPr>
              <a:t>NOT</a:t>
            </a:r>
            <a:r>
              <a:rPr lang="en-US" sz="1200" dirty="0">
                <a:latin typeface="+mj-lt"/>
              </a:rPr>
              <a:t> independent)</a:t>
            </a:r>
            <a:r>
              <a:rPr lang="en-US" sz="1400" dirty="0">
                <a:latin typeface="+mj-lt"/>
              </a:rPr>
              <a:t>, life becomes complex</a:t>
            </a:r>
            <a:br>
              <a:rPr lang="en-US" sz="1400" dirty="0">
                <a:latin typeface="+mj-lt"/>
              </a:rPr>
            </a:br>
            <a:endParaRPr lang="en-US" sz="1400" dirty="0">
              <a:latin typeface="+mj-lt"/>
            </a:endParaRPr>
          </a:p>
          <a:p>
            <a:pPr marL="742950" lvl="1" indent="-285750">
              <a:buFont typeface="Arial" panose="020B0604020202020204" pitchFamily="34" charset="0"/>
              <a:buChar char="•"/>
            </a:pPr>
            <a:r>
              <a:rPr lang="en-US" sz="1400" b="1" dirty="0">
                <a:latin typeface="+mj-lt"/>
              </a:rPr>
              <a:t>The owner of “data product 1” provides input to “data product 2”</a:t>
            </a:r>
          </a:p>
          <a:p>
            <a:pPr marL="1200150" lvl="2" indent="-285750">
              <a:buFont typeface="Arial" panose="020B0604020202020204" pitchFamily="34" charset="0"/>
              <a:buChar char="•"/>
            </a:pPr>
            <a:r>
              <a:rPr lang="en-US" sz="1400" b="1" dirty="0">
                <a:latin typeface="+mj-lt"/>
              </a:rPr>
              <a:t>either by using a shortcut</a:t>
            </a:r>
          </a:p>
          <a:p>
            <a:pPr marL="1200150" lvl="2" indent="-285750">
              <a:buFont typeface="Arial" panose="020B0604020202020204" pitchFamily="34" charset="0"/>
              <a:buChar char="•"/>
            </a:pPr>
            <a:r>
              <a:rPr lang="en-US" sz="1400" b="1" dirty="0">
                <a:latin typeface="+mj-lt"/>
              </a:rPr>
              <a:t>Or by simply copying the data</a:t>
            </a:r>
            <a:br>
              <a:rPr lang="en-US" sz="1400" b="1" dirty="0">
                <a:latin typeface="+mj-lt"/>
              </a:rPr>
            </a:br>
            <a:endParaRPr lang="en-US" sz="1400" b="1" dirty="0">
              <a:latin typeface="+mj-lt"/>
            </a:endParaRPr>
          </a:p>
          <a:p>
            <a:pPr marL="1200150" lvl="2" indent="-285750">
              <a:buFont typeface="Arial" panose="020B0604020202020204" pitchFamily="34" charset="0"/>
              <a:buChar char="•"/>
            </a:pPr>
            <a:r>
              <a:rPr lang="en-US" sz="1400" b="1" dirty="0">
                <a:latin typeface="+mj-lt"/>
                <a:sym typeface="Wingdings" pitchFamily="2" charset="2"/>
              </a:rPr>
              <a:t> but then, how do we make sure that the “data product 2” is accessing only the necessary data</a:t>
            </a:r>
          </a:p>
          <a:p>
            <a:pPr marL="1200150" lvl="2" indent="-285750">
              <a:buFont typeface="Arial" panose="020B0604020202020204" pitchFamily="34" charset="0"/>
              <a:buChar char="•"/>
            </a:pPr>
            <a:r>
              <a:rPr lang="en-US" sz="1400" b="1" dirty="0">
                <a:latin typeface="+mj-lt"/>
                <a:sym typeface="Wingdings" pitchFamily="2" charset="2"/>
              </a:rPr>
              <a:t> make sure you get accustomed with </a:t>
            </a:r>
            <a:r>
              <a:rPr lang="en-US" sz="1400" b="1" dirty="0" err="1">
                <a:latin typeface="+mj-lt"/>
                <a:sym typeface="Wingdings" pitchFamily="2" charset="2"/>
              </a:rPr>
              <a:t>OneLake</a:t>
            </a:r>
            <a:r>
              <a:rPr lang="en-US" sz="1400" b="1" dirty="0">
                <a:latin typeface="+mj-lt"/>
                <a:sym typeface="Wingdings" pitchFamily="2" charset="2"/>
              </a:rPr>
              <a:t> data access roles</a:t>
            </a:r>
          </a:p>
          <a:p>
            <a:pPr marL="1200150" lvl="2" indent="-285750">
              <a:buFont typeface="Arial" panose="020B0604020202020204" pitchFamily="34" charset="0"/>
              <a:buChar char="•"/>
            </a:pPr>
            <a:endParaRPr lang="en-US" sz="1400" b="1" dirty="0">
              <a:latin typeface="+mj-lt"/>
            </a:endParaRPr>
          </a:p>
        </p:txBody>
      </p:sp>
      <p:pic>
        <p:nvPicPr>
          <p:cNvPr id="37" name="Grafik 30">
            <a:extLst>
              <a:ext uri="{FF2B5EF4-FFF2-40B4-BE49-F238E27FC236}">
                <a16:creationId xmlns:a16="http://schemas.microsoft.com/office/drawing/2014/main" id="{2D74D97A-FC78-D927-3236-417C46EE1582}"/>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479" t="19028" r="22479" b="18763"/>
          <a:stretch/>
        </p:blipFill>
        <p:spPr>
          <a:xfrm>
            <a:off x="4224990" y="4519735"/>
            <a:ext cx="620236" cy="560809"/>
          </a:xfrm>
          <a:prstGeom prst="rect">
            <a:avLst/>
          </a:prstGeom>
        </p:spPr>
      </p:pic>
      <p:sp>
        <p:nvSpPr>
          <p:cNvPr id="42" name="Rounded Rectangle 45">
            <a:extLst>
              <a:ext uri="{FF2B5EF4-FFF2-40B4-BE49-F238E27FC236}">
                <a16:creationId xmlns:a16="http://schemas.microsoft.com/office/drawing/2014/main" id="{5171E3ED-0361-A9E0-8637-4914FB351055}"/>
              </a:ext>
            </a:extLst>
          </p:cNvPr>
          <p:cNvSpPr/>
          <p:nvPr/>
        </p:nvSpPr>
        <p:spPr>
          <a:xfrm>
            <a:off x="955548" y="2853244"/>
            <a:ext cx="3066263" cy="3840312"/>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rPr>
              <a:t>Azure Datacenter 1</a:t>
            </a:r>
          </a:p>
        </p:txBody>
      </p:sp>
      <p:sp>
        <p:nvSpPr>
          <p:cNvPr id="100" name="Rounded Rectangle 45">
            <a:extLst>
              <a:ext uri="{FF2B5EF4-FFF2-40B4-BE49-F238E27FC236}">
                <a16:creationId xmlns:a16="http://schemas.microsoft.com/office/drawing/2014/main" id="{745F510C-00B2-1667-AAEE-13589632ADFF}"/>
              </a:ext>
            </a:extLst>
          </p:cNvPr>
          <p:cNvSpPr/>
          <p:nvPr/>
        </p:nvSpPr>
        <p:spPr>
          <a:xfrm>
            <a:off x="1158727" y="3427736"/>
            <a:ext cx="2668036" cy="3103693"/>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Fabric capacity</a:t>
            </a:r>
          </a:p>
        </p:txBody>
      </p:sp>
      <p:pic>
        <p:nvPicPr>
          <p:cNvPr id="102" name="Graphic 101">
            <a:extLst>
              <a:ext uri="{FF2B5EF4-FFF2-40B4-BE49-F238E27FC236}">
                <a16:creationId xmlns:a16="http://schemas.microsoft.com/office/drawing/2014/main" id="{4847FEBC-F803-53EA-8D61-56F8A9024C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455" y="3234078"/>
            <a:ext cx="387692" cy="387692"/>
          </a:xfrm>
          <a:prstGeom prst="rect">
            <a:avLst/>
          </a:prstGeom>
        </p:spPr>
      </p:pic>
      <p:sp>
        <p:nvSpPr>
          <p:cNvPr id="103" name="Rounded Rectangle 45">
            <a:extLst>
              <a:ext uri="{FF2B5EF4-FFF2-40B4-BE49-F238E27FC236}">
                <a16:creationId xmlns:a16="http://schemas.microsoft.com/office/drawing/2014/main" id="{2EF1D0BB-758B-C8E5-5641-29A787E7105E}"/>
              </a:ext>
            </a:extLst>
          </p:cNvPr>
          <p:cNvSpPr/>
          <p:nvPr/>
        </p:nvSpPr>
        <p:spPr>
          <a:xfrm>
            <a:off x="1334683" y="3914447"/>
            <a:ext cx="2337830" cy="1175522"/>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162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Workspace </a:t>
            </a:r>
            <a:b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b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(data product 1)</a:t>
            </a:r>
          </a:p>
        </p:txBody>
      </p:sp>
      <p:pic>
        <p:nvPicPr>
          <p:cNvPr id="19" name="Picture 18" descr="Icon&#10;&#10;Description automatically generated">
            <a:extLst>
              <a:ext uri="{FF2B5EF4-FFF2-40B4-BE49-F238E27FC236}">
                <a16:creationId xmlns:a16="http://schemas.microsoft.com/office/drawing/2014/main" id="{B876FF99-F2C9-7082-4EBE-AAFA904161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7999" y="3746806"/>
            <a:ext cx="318914" cy="318914"/>
          </a:xfrm>
          <a:prstGeom prst="rect">
            <a:avLst/>
          </a:prstGeom>
        </p:spPr>
      </p:pic>
      <p:pic>
        <p:nvPicPr>
          <p:cNvPr id="21" name="Picture 20" descr="Icon&#10;&#10;Description automatically generated">
            <a:extLst>
              <a:ext uri="{FF2B5EF4-FFF2-40B4-BE49-F238E27FC236}">
                <a16:creationId xmlns:a16="http://schemas.microsoft.com/office/drawing/2014/main" id="{66F6A39A-A0B7-94D9-FEBD-3F125423F14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5234" y="4554178"/>
            <a:ext cx="438651" cy="438651"/>
          </a:xfrm>
          <a:prstGeom prst="rect">
            <a:avLst/>
          </a:prstGeom>
        </p:spPr>
      </p:pic>
      <p:pic>
        <p:nvPicPr>
          <p:cNvPr id="36" name="Picture 35" descr="Icon&#10;&#10;Description automatically generated">
            <a:extLst>
              <a:ext uri="{FF2B5EF4-FFF2-40B4-BE49-F238E27FC236}">
                <a16:creationId xmlns:a16="http://schemas.microsoft.com/office/drawing/2014/main" id="{6AC1E09E-7D82-B570-4DEB-AC09217ECB4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63885" y="4554178"/>
            <a:ext cx="438651" cy="438651"/>
          </a:xfrm>
          <a:prstGeom prst="rect">
            <a:avLst/>
          </a:prstGeom>
        </p:spPr>
      </p:pic>
      <p:pic>
        <p:nvPicPr>
          <p:cNvPr id="104" name="Graphic 103">
            <a:extLst>
              <a:ext uri="{FF2B5EF4-FFF2-40B4-BE49-F238E27FC236}">
                <a16:creationId xmlns:a16="http://schemas.microsoft.com/office/drawing/2014/main" id="{252322B8-BB3D-FCC2-00BE-A44A2FD794F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97601" y="4443511"/>
            <a:ext cx="632358" cy="642720"/>
          </a:xfrm>
          <a:prstGeom prst="rect">
            <a:avLst/>
          </a:prstGeom>
        </p:spPr>
      </p:pic>
      <p:sp>
        <p:nvSpPr>
          <p:cNvPr id="3" name="Rounded Rectangle 45">
            <a:extLst>
              <a:ext uri="{FF2B5EF4-FFF2-40B4-BE49-F238E27FC236}">
                <a16:creationId xmlns:a16="http://schemas.microsoft.com/office/drawing/2014/main" id="{70AF4EEF-4441-D761-63D5-475905D95F7A}"/>
              </a:ext>
            </a:extLst>
          </p:cNvPr>
          <p:cNvSpPr/>
          <p:nvPr/>
        </p:nvSpPr>
        <p:spPr>
          <a:xfrm>
            <a:off x="1334683" y="5147615"/>
            <a:ext cx="2337830" cy="1264070"/>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162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Workspace </a:t>
            </a:r>
            <a:b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b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(data product 2)</a:t>
            </a:r>
          </a:p>
        </p:txBody>
      </p:sp>
      <p:pic>
        <p:nvPicPr>
          <p:cNvPr id="4" name="Picture 3" descr="Icon&#10;&#10;Description automatically generated">
            <a:extLst>
              <a:ext uri="{FF2B5EF4-FFF2-40B4-BE49-F238E27FC236}">
                <a16:creationId xmlns:a16="http://schemas.microsoft.com/office/drawing/2014/main" id="{F35B5B2F-6E26-1A93-3BFF-7E1F7F2FBEE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5234" y="5787346"/>
            <a:ext cx="438651" cy="438651"/>
          </a:xfrm>
          <a:prstGeom prst="rect">
            <a:avLst/>
          </a:prstGeom>
        </p:spPr>
      </p:pic>
      <p:pic>
        <p:nvPicPr>
          <p:cNvPr id="5" name="Picture 4" descr="Icon&#10;&#10;Description automatically generated">
            <a:extLst>
              <a:ext uri="{FF2B5EF4-FFF2-40B4-BE49-F238E27FC236}">
                <a16:creationId xmlns:a16="http://schemas.microsoft.com/office/drawing/2014/main" id="{83337755-DADA-94AA-97B6-00640F66D3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63885" y="5787346"/>
            <a:ext cx="438651" cy="438651"/>
          </a:xfrm>
          <a:prstGeom prst="rect">
            <a:avLst/>
          </a:prstGeom>
        </p:spPr>
      </p:pic>
      <p:pic>
        <p:nvPicPr>
          <p:cNvPr id="6" name="Graphic 5">
            <a:extLst>
              <a:ext uri="{FF2B5EF4-FFF2-40B4-BE49-F238E27FC236}">
                <a16:creationId xmlns:a16="http://schemas.microsoft.com/office/drawing/2014/main" id="{10A067FB-17FF-5535-5ED6-97DA74F44F8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97601" y="5680417"/>
            <a:ext cx="632358" cy="642720"/>
          </a:xfrm>
          <a:prstGeom prst="rect">
            <a:avLst/>
          </a:prstGeom>
        </p:spPr>
      </p:pic>
      <p:pic>
        <p:nvPicPr>
          <p:cNvPr id="7" name="Grafik 30">
            <a:extLst>
              <a:ext uri="{FF2B5EF4-FFF2-40B4-BE49-F238E27FC236}">
                <a16:creationId xmlns:a16="http://schemas.microsoft.com/office/drawing/2014/main" id="{51617006-ABF7-3EA4-FAD7-13BB53EAF17B}"/>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479" t="19028" r="22479" b="18763"/>
          <a:stretch/>
        </p:blipFill>
        <p:spPr>
          <a:xfrm>
            <a:off x="4150344" y="5762328"/>
            <a:ext cx="620236" cy="560809"/>
          </a:xfrm>
          <a:prstGeom prst="rect">
            <a:avLst/>
          </a:prstGeom>
        </p:spPr>
      </p:pic>
      <p:cxnSp>
        <p:nvCxnSpPr>
          <p:cNvPr id="9" name="Elbow Connector 8">
            <a:extLst>
              <a:ext uri="{FF2B5EF4-FFF2-40B4-BE49-F238E27FC236}">
                <a16:creationId xmlns:a16="http://schemas.microsoft.com/office/drawing/2014/main" id="{7F7E6D12-343F-5559-7CBF-590232B20490}"/>
              </a:ext>
            </a:extLst>
          </p:cNvPr>
          <p:cNvCxnSpPr>
            <a:cxnSpLocks/>
            <a:stCxn id="104" idx="1"/>
            <a:endCxn id="6" idx="1"/>
          </p:cNvCxnSpPr>
          <p:nvPr/>
        </p:nvCxnSpPr>
        <p:spPr>
          <a:xfrm rot="10800000" flipV="1">
            <a:off x="1397601" y="4764871"/>
            <a:ext cx="12700" cy="1236906"/>
          </a:xfrm>
          <a:prstGeom prst="bentConnector3">
            <a:avLst>
              <a:gd name="adj1" fmla="val 1800000"/>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6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4724F-4C1B-F6FD-7B73-8F9FC7090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9CE69-2A1A-DEE2-ED40-21CBE9799FE6}"/>
              </a:ext>
            </a:extLst>
          </p:cNvPr>
          <p:cNvSpPr>
            <a:spLocks noGrp="1"/>
          </p:cNvSpPr>
          <p:nvPr>
            <p:ph type="title"/>
          </p:nvPr>
        </p:nvSpPr>
        <p:spPr>
          <a:xfrm>
            <a:off x="587375" y="232398"/>
            <a:ext cx="10177632" cy="1325562"/>
          </a:xfrm>
        </p:spPr>
        <p:txBody>
          <a:bodyPr anchor="t"/>
          <a:lstStyle/>
          <a:p>
            <a:r>
              <a:rPr lang="en-US" dirty="0"/>
              <a:t>The location </a:t>
            </a:r>
            <a:r>
              <a:rPr lang="en-US" sz="1600" dirty="0"/>
              <a:t>(now it becomes interesting)</a:t>
            </a:r>
            <a:endParaRPr lang="LID4096" dirty="0"/>
          </a:p>
        </p:txBody>
      </p:sp>
      <p:sp>
        <p:nvSpPr>
          <p:cNvPr id="13" name="TextBox 101">
            <a:extLst>
              <a:ext uri="{FF2B5EF4-FFF2-40B4-BE49-F238E27FC236}">
                <a16:creationId xmlns:a16="http://schemas.microsoft.com/office/drawing/2014/main" id="{4222A9BC-BD53-4854-2AA4-5EC20C75C034}"/>
              </a:ext>
            </a:extLst>
          </p:cNvPr>
          <p:cNvSpPr txBox="1"/>
          <p:nvPr/>
        </p:nvSpPr>
        <p:spPr>
          <a:xfrm>
            <a:off x="587375" y="2152245"/>
            <a:ext cx="9525454" cy="307777"/>
          </a:xfrm>
          <a:prstGeom prst="rect">
            <a:avLst/>
          </a:prstGeom>
          <a:noFill/>
          <a:ln w="6350">
            <a:noFill/>
            <a:prstDash val="dash"/>
          </a:ln>
        </p:spPr>
        <p:txBody>
          <a:bodyPr wrap="square" lIns="0" tIns="0" rIns="0" bIns="0" rtlCol="0">
            <a:spAutoFit/>
          </a:bodyPr>
          <a:lstStyle/>
          <a:p>
            <a:r>
              <a:rPr lang="en-US" sz="2000" dirty="0">
                <a:latin typeface="+mj-lt"/>
              </a:rPr>
              <a:t>Multiple domains (more than one data product), multiple locations</a:t>
            </a:r>
          </a:p>
        </p:txBody>
      </p:sp>
      <p:sp>
        <p:nvSpPr>
          <p:cNvPr id="18" name="TextBox 101">
            <a:extLst>
              <a:ext uri="{FF2B5EF4-FFF2-40B4-BE49-F238E27FC236}">
                <a16:creationId xmlns:a16="http://schemas.microsoft.com/office/drawing/2014/main" id="{CCA09E19-A9C9-B802-DF12-19C4359AD84C}"/>
              </a:ext>
            </a:extLst>
          </p:cNvPr>
          <p:cNvSpPr txBox="1"/>
          <p:nvPr/>
        </p:nvSpPr>
        <p:spPr>
          <a:xfrm>
            <a:off x="6226369" y="3339795"/>
            <a:ext cx="5072422" cy="3353761"/>
          </a:xfrm>
          <a:prstGeom prst="rect">
            <a:avLst/>
          </a:prstGeom>
          <a:noFill/>
          <a:ln w="6350">
            <a:noFill/>
            <a:prstDash val="dash"/>
          </a:ln>
        </p:spPr>
        <p:txBody>
          <a:bodyPr wrap="square" lIns="0" tIns="0" rIns="0" bIns="0" rtlCol="0">
            <a:noAutofit/>
          </a:bodyPr>
          <a:lstStyle/>
          <a:p>
            <a:pPr lvl="1"/>
            <a:r>
              <a:rPr lang="en-US" sz="1400" dirty="0">
                <a:latin typeface="+mj-lt"/>
              </a:rPr>
              <a:t>Now ”data product 3” is located in a different Azure data center, this can be due to regulatory requirements (this compliance thingy) or simply due risk mitigation reasons</a:t>
            </a:r>
            <a:br>
              <a:rPr lang="en-US" sz="1400" dirty="0">
                <a:latin typeface="+mj-lt"/>
              </a:rPr>
            </a:br>
            <a:endParaRPr lang="en-US" sz="1400" dirty="0">
              <a:latin typeface="+mj-lt"/>
            </a:endParaRPr>
          </a:p>
          <a:p>
            <a:pPr marL="742950" lvl="1" indent="-285750">
              <a:buFont typeface="Arial" panose="020B0604020202020204" pitchFamily="34" charset="0"/>
              <a:buChar char="•"/>
            </a:pPr>
            <a:r>
              <a:rPr lang="en-US" sz="1400" b="1" dirty="0">
                <a:latin typeface="+mj-lt"/>
              </a:rPr>
              <a:t>The owner of “data product 2” provides input to “data product 3”</a:t>
            </a:r>
          </a:p>
          <a:p>
            <a:pPr marL="1200150" lvl="2" indent="-285750">
              <a:buFont typeface="Arial" panose="020B0604020202020204" pitchFamily="34" charset="0"/>
              <a:buChar char="•"/>
            </a:pPr>
            <a:r>
              <a:rPr lang="en-US" sz="1400" b="1" dirty="0">
                <a:latin typeface="+mj-lt"/>
              </a:rPr>
              <a:t>either by using a shortcut</a:t>
            </a:r>
          </a:p>
          <a:p>
            <a:pPr marL="1200150" lvl="2" indent="-285750">
              <a:buFont typeface="Arial" panose="020B0604020202020204" pitchFamily="34" charset="0"/>
              <a:buChar char="•"/>
            </a:pPr>
            <a:r>
              <a:rPr lang="en-US" sz="1400" b="1" dirty="0">
                <a:latin typeface="+mj-lt"/>
              </a:rPr>
              <a:t>Or by simply copying the data (</a:t>
            </a:r>
            <a:r>
              <a:rPr lang="en-US" sz="1400" b="1" dirty="0">
                <a:solidFill>
                  <a:srgbClr val="C00000"/>
                </a:solidFill>
                <a:latin typeface="+mj-lt"/>
              </a:rPr>
              <a:t>if this is allowed by regulatory requirements</a:t>
            </a:r>
            <a:r>
              <a:rPr lang="en-US" sz="1400" b="1" dirty="0">
                <a:latin typeface="+mj-lt"/>
              </a:rPr>
              <a:t>)</a:t>
            </a:r>
            <a:br>
              <a:rPr lang="en-US" sz="1400" b="1" dirty="0">
                <a:latin typeface="+mj-lt"/>
              </a:rPr>
            </a:br>
            <a:endParaRPr lang="en-US" sz="1400" b="1" dirty="0">
              <a:latin typeface="+mj-lt"/>
            </a:endParaRPr>
          </a:p>
          <a:p>
            <a:pPr marL="1200150" lvl="2" indent="-285750">
              <a:buFont typeface="Arial" panose="020B0604020202020204" pitchFamily="34" charset="0"/>
              <a:buChar char="•"/>
            </a:pPr>
            <a:r>
              <a:rPr lang="en-US" sz="1400" b="1" dirty="0">
                <a:latin typeface="+mj-lt"/>
                <a:sym typeface="Wingdings" pitchFamily="2" charset="2"/>
              </a:rPr>
              <a:t> but then, how do we make sure that the “data product 2” is accessing only the necessary data</a:t>
            </a:r>
          </a:p>
          <a:p>
            <a:pPr marL="1200150" lvl="2" indent="-285750">
              <a:buFont typeface="Arial" panose="020B0604020202020204" pitchFamily="34" charset="0"/>
              <a:buChar char="•"/>
            </a:pPr>
            <a:r>
              <a:rPr lang="en-US" sz="1400" b="1" dirty="0">
                <a:latin typeface="+mj-lt"/>
                <a:sym typeface="Wingdings" pitchFamily="2" charset="2"/>
              </a:rPr>
              <a:t> make sure you get accustomed with </a:t>
            </a:r>
            <a:r>
              <a:rPr lang="en-US" sz="1400" b="1" dirty="0" err="1">
                <a:latin typeface="+mj-lt"/>
                <a:sym typeface="Wingdings" pitchFamily="2" charset="2"/>
              </a:rPr>
              <a:t>OneLake</a:t>
            </a:r>
            <a:r>
              <a:rPr lang="en-US" sz="1400" b="1" dirty="0">
                <a:latin typeface="+mj-lt"/>
                <a:sym typeface="Wingdings" pitchFamily="2" charset="2"/>
              </a:rPr>
              <a:t> data access roles</a:t>
            </a:r>
          </a:p>
          <a:p>
            <a:pPr marL="1200150" lvl="2" indent="-285750">
              <a:buFont typeface="Arial" panose="020B0604020202020204" pitchFamily="34" charset="0"/>
              <a:buChar char="•"/>
            </a:pPr>
            <a:endParaRPr lang="en-US" sz="1400" b="1" dirty="0">
              <a:latin typeface="+mj-lt"/>
            </a:endParaRPr>
          </a:p>
        </p:txBody>
      </p:sp>
      <p:pic>
        <p:nvPicPr>
          <p:cNvPr id="37" name="Grafik 30">
            <a:extLst>
              <a:ext uri="{FF2B5EF4-FFF2-40B4-BE49-F238E27FC236}">
                <a16:creationId xmlns:a16="http://schemas.microsoft.com/office/drawing/2014/main" id="{044C33E3-156E-796C-5F39-349605C762E4}"/>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479" t="19028" r="22479" b="18763"/>
          <a:stretch/>
        </p:blipFill>
        <p:spPr>
          <a:xfrm>
            <a:off x="4224990" y="4519735"/>
            <a:ext cx="620236" cy="560809"/>
          </a:xfrm>
          <a:prstGeom prst="rect">
            <a:avLst/>
          </a:prstGeom>
        </p:spPr>
      </p:pic>
      <p:sp>
        <p:nvSpPr>
          <p:cNvPr id="42" name="Rounded Rectangle 45">
            <a:extLst>
              <a:ext uri="{FF2B5EF4-FFF2-40B4-BE49-F238E27FC236}">
                <a16:creationId xmlns:a16="http://schemas.microsoft.com/office/drawing/2014/main" id="{55080DD2-4904-335F-4012-4EBA7A75A833}"/>
              </a:ext>
            </a:extLst>
          </p:cNvPr>
          <p:cNvSpPr/>
          <p:nvPr/>
        </p:nvSpPr>
        <p:spPr>
          <a:xfrm>
            <a:off x="3404834" y="2940330"/>
            <a:ext cx="3066263" cy="3840312"/>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rPr>
              <a:t>Azure Datacenter 2</a:t>
            </a:r>
          </a:p>
        </p:txBody>
      </p:sp>
      <p:sp>
        <p:nvSpPr>
          <p:cNvPr id="100" name="Rounded Rectangle 45">
            <a:extLst>
              <a:ext uri="{FF2B5EF4-FFF2-40B4-BE49-F238E27FC236}">
                <a16:creationId xmlns:a16="http://schemas.microsoft.com/office/drawing/2014/main" id="{6397AD75-C370-8390-630E-A0E85BE910F2}"/>
              </a:ext>
            </a:extLst>
          </p:cNvPr>
          <p:cNvSpPr/>
          <p:nvPr/>
        </p:nvSpPr>
        <p:spPr>
          <a:xfrm>
            <a:off x="3608013" y="3514822"/>
            <a:ext cx="2668036" cy="3103693"/>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Fabric capacity</a:t>
            </a:r>
          </a:p>
        </p:txBody>
      </p:sp>
      <p:pic>
        <p:nvPicPr>
          <p:cNvPr id="102" name="Graphic 101">
            <a:extLst>
              <a:ext uri="{FF2B5EF4-FFF2-40B4-BE49-F238E27FC236}">
                <a16:creationId xmlns:a16="http://schemas.microsoft.com/office/drawing/2014/main" id="{D89E9706-23F4-06D5-3694-13BF859E8C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18741" y="3321164"/>
            <a:ext cx="387692" cy="387692"/>
          </a:xfrm>
          <a:prstGeom prst="rect">
            <a:avLst/>
          </a:prstGeom>
        </p:spPr>
      </p:pic>
      <p:pic>
        <p:nvPicPr>
          <p:cNvPr id="19" name="Picture 18" descr="Icon&#10;&#10;Description automatically generated">
            <a:extLst>
              <a:ext uri="{FF2B5EF4-FFF2-40B4-BE49-F238E27FC236}">
                <a16:creationId xmlns:a16="http://schemas.microsoft.com/office/drawing/2014/main" id="{2D2C0266-C8F4-4167-28BE-C451EA9C05A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7285" y="3833892"/>
            <a:ext cx="318914" cy="318914"/>
          </a:xfrm>
          <a:prstGeom prst="rect">
            <a:avLst/>
          </a:prstGeom>
        </p:spPr>
      </p:pic>
      <p:sp>
        <p:nvSpPr>
          <p:cNvPr id="3" name="Rounded Rectangle 45">
            <a:extLst>
              <a:ext uri="{FF2B5EF4-FFF2-40B4-BE49-F238E27FC236}">
                <a16:creationId xmlns:a16="http://schemas.microsoft.com/office/drawing/2014/main" id="{7AF755C2-D3FE-D9F5-BEBC-7387F63AE358}"/>
              </a:ext>
            </a:extLst>
          </p:cNvPr>
          <p:cNvSpPr/>
          <p:nvPr/>
        </p:nvSpPr>
        <p:spPr>
          <a:xfrm>
            <a:off x="3783969" y="5234701"/>
            <a:ext cx="2337830" cy="1264070"/>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16200000" scaled="1"/>
            <a:tileRect/>
          </a:gradFill>
          <a:ln>
            <a:noFill/>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Workspace </a:t>
            </a:r>
            <a:b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b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(data product </a:t>
            </a:r>
            <a:r>
              <a:rPr lang="en-US" sz="1200" kern="0" dirty="0">
                <a:solidFill>
                  <a:srgbClr val="FFFFFF"/>
                </a:solidFill>
                <a:latin typeface="Segoe UI Semibold"/>
                <a:cs typeface="Segoe UI" panose="020B0502040204020203" pitchFamily="34" charset="0"/>
              </a:rPr>
              <a:t>3</a:t>
            </a:r>
            <a:r>
              <a:rPr kumimoji="0" lang="en-US" sz="1200" b="0" i="0" u="none" strike="noStrike" kern="0" cap="none" spc="0" normalizeH="0" baseline="0" noProof="0" dirty="0">
                <a:ln>
                  <a:noFill/>
                </a:ln>
                <a:solidFill>
                  <a:srgbClr val="FFFFFF"/>
                </a:solidFill>
                <a:effectLst/>
                <a:uLnTx/>
                <a:uFillTx/>
                <a:latin typeface="Segoe UI Semibold"/>
                <a:ea typeface="+mn-ea"/>
                <a:cs typeface="Segoe UI" panose="020B0502040204020203" pitchFamily="34" charset="0"/>
              </a:rPr>
              <a:t>)</a:t>
            </a:r>
          </a:p>
        </p:txBody>
      </p:sp>
      <p:pic>
        <p:nvPicPr>
          <p:cNvPr id="4" name="Picture 3" descr="Icon&#10;&#10;Description automatically generated">
            <a:extLst>
              <a:ext uri="{FF2B5EF4-FFF2-40B4-BE49-F238E27FC236}">
                <a16:creationId xmlns:a16="http://schemas.microsoft.com/office/drawing/2014/main" id="{B06B19A4-65F6-E8A0-C870-F16BB46144F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74520" y="5874432"/>
            <a:ext cx="438651" cy="438651"/>
          </a:xfrm>
          <a:prstGeom prst="rect">
            <a:avLst/>
          </a:prstGeom>
        </p:spPr>
      </p:pic>
      <p:pic>
        <p:nvPicPr>
          <p:cNvPr id="5" name="Picture 4" descr="Icon&#10;&#10;Description automatically generated">
            <a:extLst>
              <a:ext uri="{FF2B5EF4-FFF2-40B4-BE49-F238E27FC236}">
                <a16:creationId xmlns:a16="http://schemas.microsoft.com/office/drawing/2014/main" id="{0CC8FFEA-3857-4BDA-0B43-70FD9A8E67D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13171" y="5874432"/>
            <a:ext cx="438651" cy="438651"/>
          </a:xfrm>
          <a:prstGeom prst="rect">
            <a:avLst/>
          </a:prstGeom>
        </p:spPr>
      </p:pic>
      <p:pic>
        <p:nvPicPr>
          <p:cNvPr id="6" name="Graphic 5">
            <a:extLst>
              <a:ext uri="{FF2B5EF4-FFF2-40B4-BE49-F238E27FC236}">
                <a16:creationId xmlns:a16="http://schemas.microsoft.com/office/drawing/2014/main" id="{DD351BBC-45A8-155B-1A4C-35B7CC0F74F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46887" y="5767503"/>
            <a:ext cx="632358" cy="642720"/>
          </a:xfrm>
          <a:prstGeom prst="rect">
            <a:avLst/>
          </a:prstGeom>
        </p:spPr>
      </p:pic>
      <p:pic>
        <p:nvPicPr>
          <p:cNvPr id="7" name="Grafik 30">
            <a:extLst>
              <a:ext uri="{FF2B5EF4-FFF2-40B4-BE49-F238E27FC236}">
                <a16:creationId xmlns:a16="http://schemas.microsoft.com/office/drawing/2014/main" id="{9331F6B7-9D6E-2AA7-8CDE-BB763E0BC163}"/>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22479" t="19028" r="22479" b="18763"/>
          <a:stretch/>
        </p:blipFill>
        <p:spPr>
          <a:xfrm>
            <a:off x="4150344" y="5762328"/>
            <a:ext cx="620236" cy="560809"/>
          </a:xfrm>
          <a:prstGeom prst="rect">
            <a:avLst/>
          </a:prstGeom>
        </p:spPr>
      </p:pic>
      <p:cxnSp>
        <p:nvCxnSpPr>
          <p:cNvPr id="9" name="Elbow Connector 8">
            <a:extLst>
              <a:ext uri="{FF2B5EF4-FFF2-40B4-BE49-F238E27FC236}">
                <a16:creationId xmlns:a16="http://schemas.microsoft.com/office/drawing/2014/main" id="{D316DD72-9E9E-8BA0-71C1-86EB27E54FC2}"/>
              </a:ext>
            </a:extLst>
          </p:cNvPr>
          <p:cNvCxnSpPr>
            <a:cxnSpLocks/>
            <a:stCxn id="8" idx="2"/>
            <a:endCxn id="6" idx="1"/>
          </p:cNvCxnSpPr>
          <p:nvPr/>
        </p:nvCxnSpPr>
        <p:spPr>
          <a:xfrm rot="16200000" flipH="1">
            <a:off x="2000870" y="4242845"/>
            <a:ext cx="1447599" cy="224443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BD56CE4-C844-99DB-FEE9-5FB1A3099059}"/>
              </a:ext>
            </a:extLst>
          </p:cNvPr>
          <p:cNvPicPr>
            <a:picLocks noChangeAspect="1"/>
          </p:cNvPicPr>
          <p:nvPr/>
        </p:nvPicPr>
        <p:blipFill>
          <a:blip r:embed="rId12"/>
          <a:stretch>
            <a:fillRect/>
          </a:stretch>
        </p:blipFill>
        <p:spPr>
          <a:xfrm>
            <a:off x="630901" y="2723564"/>
            <a:ext cx="1943100" cy="1917700"/>
          </a:xfrm>
          <a:prstGeom prst="rect">
            <a:avLst/>
          </a:prstGeom>
        </p:spPr>
      </p:pic>
    </p:spTree>
    <p:extLst>
      <p:ext uri="{BB962C8B-B14F-4D97-AF65-F5344CB8AC3E}">
        <p14:creationId xmlns:p14="http://schemas.microsoft.com/office/powerpoint/2010/main" val="50728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317CA9-91F9-F03F-1B2A-50765BEDA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C5DE1-01A7-E12C-1FB0-DA2FAC4607BC}"/>
              </a:ext>
            </a:extLst>
          </p:cNvPr>
          <p:cNvSpPr>
            <a:spLocks noGrp="1"/>
          </p:cNvSpPr>
          <p:nvPr>
            <p:ph type="title"/>
          </p:nvPr>
        </p:nvSpPr>
        <p:spPr>
          <a:xfrm>
            <a:off x="1237488" y="640079"/>
            <a:ext cx="3903223" cy="2076487"/>
          </a:xfrm>
        </p:spPr>
        <p:txBody>
          <a:bodyPr vert="horz" lIns="91440" tIns="45720" rIns="91440" bIns="45720" rtlCol="0" anchor="b">
            <a:normAutofit/>
          </a:bodyPr>
          <a:lstStyle/>
          <a:p>
            <a:r>
              <a:rPr lang="en-US" sz="2800" dirty="0"/>
              <a:t>Think!</a:t>
            </a:r>
            <a:br>
              <a:rPr lang="en-US" sz="2800" dirty="0"/>
            </a:br>
            <a:r>
              <a:rPr lang="en-US" sz="2800" dirty="0"/>
              <a:t>Even better, think twice!</a:t>
            </a:r>
          </a:p>
        </p:txBody>
      </p:sp>
      <p:sp>
        <p:nvSpPr>
          <p:cNvPr id="10" name="Rectangle 9">
            <a:extLst>
              <a:ext uri="{FF2B5EF4-FFF2-40B4-BE49-F238E27FC236}">
                <a16:creationId xmlns:a16="http://schemas.microsoft.com/office/drawing/2014/main" id="{846961AA-5DA0-73D4-BDB4-CF7D71E4F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 name="TextBox 3">
            <a:extLst>
              <a:ext uri="{FF2B5EF4-FFF2-40B4-BE49-F238E27FC236}">
                <a16:creationId xmlns:a16="http://schemas.microsoft.com/office/drawing/2014/main" id="{DA958CE2-044D-5C42-09AC-4C80908F071E}"/>
              </a:ext>
            </a:extLst>
          </p:cNvPr>
          <p:cNvSpPr txBox="1"/>
          <p:nvPr/>
        </p:nvSpPr>
        <p:spPr>
          <a:xfrm>
            <a:off x="1237488" y="2301555"/>
            <a:ext cx="4374171" cy="3878582"/>
          </a:xfrm>
          <a:prstGeom prst="rect">
            <a:avLst/>
          </a:prstGeom>
        </p:spPr>
        <p:txBody>
          <a:bodyPr vert="horz" lIns="91440" tIns="45720" rIns="91440" bIns="45720" rtlCol="0">
            <a:noAutofit/>
          </a:bodyPr>
          <a:lstStyle/>
          <a:p>
            <a:pPr indent="-182880" defTabSz="914400">
              <a:spcAft>
                <a:spcPts val="600"/>
              </a:spcAft>
              <a:buClr>
                <a:schemeClr val="accent1"/>
              </a:buClr>
            </a:pPr>
            <a:endParaRPr lang="en-US" sz="2400" dirty="0"/>
          </a:p>
        </p:txBody>
      </p:sp>
      <p:pic>
        <p:nvPicPr>
          <p:cNvPr id="6" name="Picture 5" descr="Light bulb on yellow background with sketched light beams and cord">
            <a:extLst>
              <a:ext uri="{FF2B5EF4-FFF2-40B4-BE49-F238E27FC236}">
                <a16:creationId xmlns:a16="http://schemas.microsoft.com/office/drawing/2014/main" id="{A5A4D564-F90D-2420-45D8-66FD21E850A1}"/>
              </a:ext>
            </a:extLst>
          </p:cNvPr>
          <p:cNvPicPr>
            <a:picLocks noChangeAspect="1"/>
          </p:cNvPicPr>
          <p:nvPr/>
        </p:nvPicPr>
        <p:blipFill rotWithShape="1">
          <a:blip r:embed="rId3"/>
          <a:srcRect l="32268"/>
          <a:stretch/>
        </p:blipFill>
        <p:spPr>
          <a:xfrm>
            <a:off x="6096000" y="10"/>
            <a:ext cx="6146105" cy="6857990"/>
          </a:xfrm>
          <a:prstGeom prst="rect">
            <a:avLst/>
          </a:prstGeom>
        </p:spPr>
      </p:pic>
      <p:sp>
        <p:nvSpPr>
          <p:cNvPr id="3" name="Title 1">
            <a:extLst>
              <a:ext uri="{FF2B5EF4-FFF2-40B4-BE49-F238E27FC236}">
                <a16:creationId xmlns:a16="http://schemas.microsoft.com/office/drawing/2014/main" id="{D506F20E-53AD-DEC6-6E04-468F951BEB86}"/>
              </a:ext>
            </a:extLst>
          </p:cNvPr>
          <p:cNvSpPr txBox="1">
            <a:spLocks/>
          </p:cNvSpPr>
          <p:nvPr/>
        </p:nvSpPr>
        <p:spPr>
          <a:xfrm>
            <a:off x="1237487" y="2880136"/>
            <a:ext cx="3903223" cy="290720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t>Microsoft Fabric is epic, no question.</a:t>
            </a:r>
            <a:br>
              <a:rPr lang="en-US" sz="2400" dirty="0"/>
            </a:br>
            <a:br>
              <a:rPr lang="en-US" sz="2400" dirty="0"/>
            </a:br>
            <a:r>
              <a:rPr lang="en-US" sz="2400" dirty="0"/>
              <a:t>But this does not mean we can stop thinking </a:t>
            </a:r>
            <a:r>
              <a:rPr lang="en-US" sz="2400" dirty="0">
                <a:sym typeface="Wingdings" pitchFamily="2" charset="2"/>
              </a:rPr>
              <a:t></a:t>
            </a:r>
            <a:endParaRPr lang="en-US" sz="2400" dirty="0"/>
          </a:p>
        </p:txBody>
      </p:sp>
      <p:sp>
        <p:nvSpPr>
          <p:cNvPr id="5" name="TextBox 4">
            <a:extLst>
              <a:ext uri="{FF2B5EF4-FFF2-40B4-BE49-F238E27FC236}">
                <a16:creationId xmlns:a16="http://schemas.microsoft.com/office/drawing/2014/main" id="{A646EC28-BE90-1741-E7E8-FD2E47CF66A6}"/>
              </a:ext>
            </a:extLst>
          </p:cNvPr>
          <p:cNvSpPr txBox="1"/>
          <p:nvPr/>
        </p:nvSpPr>
        <p:spPr>
          <a:xfrm>
            <a:off x="-2094807" y="-83127"/>
            <a:ext cx="184731" cy="369332"/>
          </a:xfrm>
          <a:prstGeom prst="rect">
            <a:avLst/>
          </a:prstGeom>
          <a:noFill/>
        </p:spPr>
        <p:txBody>
          <a:bodyPr wrap="none" rtlCol="0">
            <a:spAutoFit/>
          </a:bodyPr>
          <a:lstStyle/>
          <a:p>
            <a:endParaRPr lang="en-DE"/>
          </a:p>
        </p:txBody>
      </p:sp>
    </p:spTree>
    <p:extLst>
      <p:ext uri="{BB962C8B-B14F-4D97-AF65-F5344CB8AC3E}">
        <p14:creationId xmlns:p14="http://schemas.microsoft.com/office/powerpoint/2010/main" val="169117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B8BDB-9995-95FF-F1D0-6955BB721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EA21C-37DE-2011-D2CB-6141AD18F211}"/>
              </a:ext>
            </a:extLst>
          </p:cNvPr>
          <p:cNvSpPr>
            <a:spLocks noGrp="1"/>
          </p:cNvSpPr>
          <p:nvPr>
            <p:ph type="title"/>
          </p:nvPr>
        </p:nvSpPr>
        <p:spPr>
          <a:xfrm>
            <a:off x="587375" y="228600"/>
            <a:ext cx="10151237" cy="1325562"/>
          </a:xfrm>
        </p:spPr>
        <p:txBody>
          <a:bodyPr anchor="t"/>
          <a:lstStyle/>
          <a:p>
            <a:r>
              <a:rPr lang="en-DE" dirty="0"/>
              <a:t>Resources</a:t>
            </a:r>
          </a:p>
        </p:txBody>
      </p:sp>
      <p:sp>
        <p:nvSpPr>
          <p:cNvPr id="6" name="TextBox 5">
            <a:extLst>
              <a:ext uri="{FF2B5EF4-FFF2-40B4-BE49-F238E27FC236}">
                <a16:creationId xmlns:a16="http://schemas.microsoft.com/office/drawing/2014/main" id="{52FC57BE-2A10-D9CB-6509-65A1421D22E6}"/>
              </a:ext>
            </a:extLst>
          </p:cNvPr>
          <p:cNvSpPr txBox="1"/>
          <p:nvPr/>
        </p:nvSpPr>
        <p:spPr>
          <a:xfrm>
            <a:off x="587375" y="2176185"/>
            <a:ext cx="10557440" cy="2554545"/>
          </a:xfrm>
          <a:prstGeom prst="rect">
            <a:avLst/>
          </a:prstGeom>
          <a:noFill/>
        </p:spPr>
        <p:txBody>
          <a:bodyPr wrap="square">
            <a:spAutoFit/>
          </a:bodyPr>
          <a:lstStyle/>
          <a:p>
            <a:pPr algn="l" rtl="0"/>
            <a:r>
              <a:rPr lang="en-GB" sz="1600" b="0" i="0" u="none" strike="noStrike" dirty="0">
                <a:solidFill>
                  <a:srgbClr val="000000"/>
                </a:solidFill>
                <a:effectLst/>
                <a:latin typeface="Aptos" panose="020B0004020202020204" pitchFamily="34" charset="0"/>
              </a:rPr>
              <a:t>Readings</a:t>
            </a:r>
          </a:p>
          <a:p>
            <a:pPr marL="285750" indent="-285750" algn="l" rtl="0">
              <a:buFont typeface="Arial" panose="020B0604020202020204" pitchFamily="34" charset="0"/>
              <a:buChar char="•"/>
            </a:pPr>
            <a:r>
              <a:rPr lang="en-GB" sz="1600" dirty="0" err="1">
                <a:solidFill>
                  <a:srgbClr val="000000"/>
                </a:solidFill>
                <a:latin typeface="Aptos" panose="020B0004020202020204" pitchFamily="34" charset="0"/>
              </a:rPr>
              <a:t>OneLake</a:t>
            </a:r>
            <a:r>
              <a:rPr lang="en-GB" sz="1600" dirty="0">
                <a:solidFill>
                  <a:srgbClr val="000000"/>
                </a:solidFill>
                <a:latin typeface="Aptos" panose="020B0004020202020204" pitchFamily="34" charset="0"/>
              </a:rPr>
              <a:t> Security: </a:t>
            </a:r>
            <a:r>
              <a:rPr lang="en-GB" sz="1600" dirty="0">
                <a:solidFill>
                  <a:srgbClr val="000000"/>
                </a:solidFill>
                <a:latin typeface="Aptos" panose="020B0004020202020204" pitchFamily="34" charset="0"/>
                <a:hlinkClick r:id="rId2"/>
              </a:rPr>
              <a:t>https://blog.fabric.microsoft.com/en-gb/blog/the-next-evolution-of-onelake-security-enters-early-preview?ft=All</a:t>
            </a:r>
            <a:endParaRPr lang="en-GB" sz="1600" dirty="0">
              <a:solidFill>
                <a:srgbClr val="000000"/>
              </a:solidFill>
              <a:latin typeface="Aptos" panose="020B0004020202020204" pitchFamily="34" charset="0"/>
            </a:endParaRPr>
          </a:p>
          <a:p>
            <a:pPr marL="742950" lvl="1" indent="-285750">
              <a:buFont typeface="Arial" panose="020B0604020202020204" pitchFamily="34" charset="0"/>
              <a:buChar char="•"/>
            </a:pPr>
            <a:r>
              <a:rPr lang="en-GB" sz="1600" dirty="0">
                <a:solidFill>
                  <a:srgbClr val="000000"/>
                </a:solidFill>
                <a:latin typeface="Aptos" panose="020B0004020202020204" pitchFamily="34" charset="0"/>
              </a:rPr>
              <a:t>Until then, </a:t>
            </a:r>
            <a:r>
              <a:rPr lang="en-GB" sz="1600" dirty="0" err="1">
                <a:solidFill>
                  <a:srgbClr val="000000"/>
                </a:solidFill>
                <a:latin typeface="Aptos" panose="020B0004020202020204" pitchFamily="34" charset="0"/>
              </a:rPr>
              <a:t>OneLake</a:t>
            </a:r>
            <a:r>
              <a:rPr lang="en-GB" sz="1600" dirty="0">
                <a:solidFill>
                  <a:srgbClr val="000000"/>
                </a:solidFill>
                <a:latin typeface="Aptos" panose="020B0004020202020204" pitchFamily="34" charset="0"/>
              </a:rPr>
              <a:t> data access roles: </a:t>
            </a:r>
            <a:r>
              <a:rPr lang="en-GB" sz="1600" dirty="0">
                <a:solidFill>
                  <a:srgbClr val="000000"/>
                </a:solidFill>
                <a:latin typeface="Aptos" panose="020B0004020202020204" pitchFamily="34" charset="0"/>
                <a:hlinkClick r:id="rId3"/>
              </a:rPr>
              <a:t>https://learn.microsoft.com/en-us/fabric/onelake/security/get-started-data-access-roles</a:t>
            </a:r>
            <a:endParaRPr lang="en-GB" sz="1600" dirty="0">
              <a:solidFill>
                <a:srgbClr val="000000"/>
              </a:solidFill>
              <a:latin typeface="Aptos" panose="020B0004020202020204" pitchFamily="34" charset="0"/>
            </a:endParaRPr>
          </a:p>
          <a:p>
            <a:pPr marL="742950" lvl="1" indent="-285750">
              <a:buFont typeface="Arial" panose="020B0604020202020204" pitchFamily="34" charset="0"/>
              <a:buChar char="•"/>
            </a:pPr>
            <a:r>
              <a:rPr lang="en-GB" sz="1600" dirty="0" err="1">
                <a:solidFill>
                  <a:srgbClr val="000000"/>
                </a:solidFill>
                <a:latin typeface="Aptos" panose="020B0004020202020204" pitchFamily="34" charset="0"/>
              </a:rPr>
              <a:t>OneLake</a:t>
            </a:r>
            <a:r>
              <a:rPr lang="en-GB" sz="1600" dirty="0">
                <a:solidFill>
                  <a:srgbClr val="000000"/>
                </a:solidFill>
                <a:latin typeface="Aptos" panose="020B0004020202020204" pitchFamily="34" charset="0"/>
              </a:rPr>
              <a:t> data access roles in action: https://</a:t>
            </a:r>
            <a:r>
              <a:rPr lang="en-GB" sz="1600" dirty="0" err="1">
                <a:solidFill>
                  <a:srgbClr val="000000"/>
                </a:solidFill>
                <a:latin typeface="Aptos" panose="020B0004020202020204" pitchFamily="34" charset="0"/>
              </a:rPr>
              <a:t>publish.obsidian.md</a:t>
            </a:r>
            <a:r>
              <a:rPr lang="en-GB" sz="1600" dirty="0">
                <a:solidFill>
                  <a:srgbClr val="000000"/>
                </a:solidFill>
                <a:latin typeface="Aptos" panose="020B0004020202020204" pitchFamily="34" charset="0"/>
              </a:rPr>
              <a:t>/</a:t>
            </a:r>
            <a:r>
              <a:rPr lang="en-GB" sz="1600" dirty="0" err="1">
                <a:solidFill>
                  <a:srgbClr val="000000"/>
                </a:solidFill>
                <a:latin typeface="Aptos" panose="020B0004020202020204" pitchFamily="34" charset="0"/>
              </a:rPr>
              <a:t>minceddata</a:t>
            </a:r>
            <a:r>
              <a:rPr lang="en-GB" sz="1600" dirty="0">
                <a:solidFill>
                  <a:srgbClr val="000000"/>
                </a:solidFill>
                <a:latin typeface="Aptos" panose="020B0004020202020204" pitchFamily="34" charset="0"/>
              </a:rPr>
              <a:t>/Blog/</a:t>
            </a:r>
            <a:r>
              <a:rPr lang="en-GB" sz="1600" dirty="0" err="1">
                <a:solidFill>
                  <a:srgbClr val="000000"/>
                </a:solidFill>
                <a:latin typeface="Aptos" panose="020B0004020202020204" pitchFamily="34" charset="0"/>
              </a:rPr>
              <a:t>Way+of+working</a:t>
            </a:r>
            <a:r>
              <a:rPr lang="en-GB" sz="1600" dirty="0">
                <a:solidFill>
                  <a:srgbClr val="000000"/>
                </a:solidFill>
                <a:latin typeface="Aptos" panose="020B0004020202020204" pitchFamily="34" charset="0"/>
              </a:rPr>
              <a:t>/</a:t>
            </a:r>
            <a:r>
              <a:rPr lang="en-GB" sz="1600" dirty="0" err="1">
                <a:solidFill>
                  <a:srgbClr val="000000"/>
                </a:solidFill>
                <a:latin typeface="Aptos" panose="020B0004020202020204" pitchFamily="34" charset="0"/>
              </a:rPr>
              <a:t>The+way+of+working</a:t>
            </a:r>
            <a:r>
              <a:rPr lang="en-GB" sz="1600" dirty="0">
                <a:solidFill>
                  <a:srgbClr val="000000"/>
                </a:solidFill>
                <a:latin typeface="Aptos" panose="020B0004020202020204" pitchFamily="34" charset="0"/>
              </a:rPr>
              <a:t>+(part+2)+</a:t>
            </a:r>
            <a:r>
              <a:rPr lang="en-GB" sz="1600" dirty="0" err="1">
                <a:solidFill>
                  <a:srgbClr val="000000"/>
                </a:solidFill>
                <a:latin typeface="Aptos" panose="020B0004020202020204" pitchFamily="34" charset="0"/>
              </a:rPr>
              <a:t>in+the+era+of+Microsoft+Fabric</a:t>
            </a:r>
            <a:r>
              <a:rPr lang="en-GB" sz="1600" dirty="0">
                <a:solidFill>
                  <a:srgbClr val="000000"/>
                </a:solidFill>
                <a:latin typeface="Aptos" panose="020B0004020202020204" pitchFamily="34" charset="0"/>
              </a:rPr>
              <a:t>+-+</a:t>
            </a:r>
            <a:r>
              <a:rPr lang="en-GB" sz="1600" dirty="0" err="1">
                <a:solidFill>
                  <a:srgbClr val="000000"/>
                </a:solidFill>
                <a:latin typeface="Aptos" panose="020B0004020202020204" pitchFamily="34" charset="0"/>
              </a:rPr>
              <a:t>The+location+of+the+semantic+model</a:t>
            </a:r>
            <a:endParaRPr lang="en-GB" sz="16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rPr>
              <a:t>Spark Autoscaling: https://</a:t>
            </a:r>
            <a:r>
              <a:rPr lang="en-GB" sz="1600" dirty="0" err="1">
                <a:solidFill>
                  <a:srgbClr val="000000"/>
                </a:solidFill>
                <a:latin typeface="Aptos" panose="020B0004020202020204" pitchFamily="34" charset="0"/>
              </a:rPr>
              <a:t>blog.fabric.microsoft.com</a:t>
            </a:r>
            <a:r>
              <a:rPr lang="en-GB" sz="1600" dirty="0">
                <a:solidFill>
                  <a:srgbClr val="000000"/>
                </a:solidFill>
                <a:latin typeface="Aptos" panose="020B0004020202020204" pitchFamily="34" charset="0"/>
              </a:rPr>
              <a:t>/</a:t>
            </a:r>
            <a:r>
              <a:rPr lang="en-GB" sz="1600" dirty="0" err="1">
                <a:solidFill>
                  <a:srgbClr val="000000"/>
                </a:solidFill>
                <a:latin typeface="Aptos" panose="020B0004020202020204" pitchFamily="34" charset="0"/>
              </a:rPr>
              <a:t>en</a:t>
            </a:r>
            <a:r>
              <a:rPr lang="en-GB" sz="1600" dirty="0">
                <a:solidFill>
                  <a:srgbClr val="000000"/>
                </a:solidFill>
                <a:latin typeface="Aptos" panose="020B0004020202020204" pitchFamily="34" charset="0"/>
              </a:rPr>
              <a:t>-us/blog/introducing-autoscale-billing-for-data-engineering-in-microsoft-fabric?ft=All</a:t>
            </a:r>
          </a:p>
        </p:txBody>
      </p:sp>
    </p:spTree>
    <p:extLst>
      <p:ext uri="{BB962C8B-B14F-4D97-AF65-F5344CB8AC3E}">
        <p14:creationId xmlns:p14="http://schemas.microsoft.com/office/powerpoint/2010/main" val="1614485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5" name="Rectangle 14">
            <a:extLst>
              <a:ext uri="{FF2B5EF4-FFF2-40B4-BE49-F238E27FC236}">
                <a16:creationId xmlns:a16="http://schemas.microsoft.com/office/drawing/2014/main" id="{CA3FC43A-F2E5-409E-8C82-7DC3B69E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405908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EBFF7B-A218-4767-9A82-7ADFE8C9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723290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69A5DB8-6ADD-4FE0-825D-F7F85E609A75}"/>
              </a:ext>
            </a:extLst>
          </p:cNvPr>
          <p:cNvSpPr>
            <a:spLocks noGrp="1"/>
          </p:cNvSpPr>
          <p:nvPr>
            <p:ph type="title"/>
          </p:nvPr>
        </p:nvSpPr>
        <p:spPr>
          <a:xfrm>
            <a:off x="1016004" y="539553"/>
            <a:ext cx="6196916" cy="5768658"/>
          </a:xfrm>
        </p:spPr>
        <p:txBody>
          <a:bodyPr vert="horz" lIns="91440" tIns="45720" rIns="91440" bIns="45720" rtlCol="0" anchor="ctr">
            <a:normAutofit/>
          </a:bodyPr>
          <a:lstStyle/>
          <a:p>
            <a:pPr>
              <a:lnSpc>
                <a:spcPct val="85000"/>
              </a:lnSpc>
            </a:pPr>
            <a:r>
              <a:rPr lang="en-US" sz="6000" dirty="0">
                <a:solidFill>
                  <a:srgbClr val="FFFFFF"/>
                </a:solidFill>
                <a:latin typeface="Consolas" panose="020B0609020204030204" pitchFamily="49" charset="0"/>
              </a:rPr>
              <a:t>Thank you!</a:t>
            </a:r>
          </a:p>
        </p:txBody>
      </p:sp>
      <p:sp>
        <p:nvSpPr>
          <p:cNvPr id="4" name="Rectangle 3">
            <a:extLst>
              <a:ext uri="{FF2B5EF4-FFF2-40B4-BE49-F238E27FC236}">
                <a16:creationId xmlns:a16="http://schemas.microsoft.com/office/drawing/2014/main" id="{8D10B277-76BE-43C5-A047-FCD7C22547B6}"/>
              </a:ext>
            </a:extLst>
          </p:cNvPr>
          <p:cNvSpPr/>
          <p:nvPr/>
        </p:nvSpPr>
        <p:spPr>
          <a:xfrm>
            <a:off x="5974813" y="3244334"/>
            <a:ext cx="242374" cy="369332"/>
          </a:xfrm>
          <a:prstGeom prst="rect">
            <a:avLst/>
          </a:prstGeom>
        </p:spPr>
        <p:txBody>
          <a:bodyPr wrap="none">
            <a:spAutoFit/>
          </a:bodyPr>
          <a:lstStyle/>
          <a:p>
            <a:pPr>
              <a:spcAft>
                <a:spcPts val="600"/>
              </a:spcAft>
            </a:pPr>
            <a:r>
              <a:rPr lang="en-US" dirty="0">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0FE6EF2E-806D-4CA4-A206-2DF013F82B40}"/>
              </a:ext>
            </a:extLst>
          </p:cNvPr>
          <p:cNvSpPr/>
          <p:nvPr/>
        </p:nvSpPr>
        <p:spPr>
          <a:xfrm>
            <a:off x="5974813" y="3244334"/>
            <a:ext cx="242374" cy="369332"/>
          </a:xfrm>
          <a:prstGeom prst="rect">
            <a:avLst/>
          </a:prstGeom>
        </p:spPr>
        <p:txBody>
          <a:bodyPr wrap="none">
            <a:spAutoFit/>
          </a:bodyPr>
          <a:lstStyle/>
          <a:p>
            <a:pPr>
              <a:spcAft>
                <a:spcPts val="600"/>
              </a:spcAft>
            </a:pPr>
            <a:r>
              <a:rPr lang="en-US" dirty="0">
                <a:solidFill>
                  <a:srgbClr val="000000"/>
                </a:solidFill>
                <a:latin typeface="Times New Roman" panose="02020603050405020304" pitchFamily="18" charset="0"/>
              </a:rPr>
              <a:t> </a:t>
            </a:r>
            <a:endParaRPr lang="en-US"/>
          </a:p>
        </p:txBody>
      </p:sp>
      <p:sp>
        <p:nvSpPr>
          <p:cNvPr id="2" name="Text Placeholder 8">
            <a:extLst>
              <a:ext uri="{FF2B5EF4-FFF2-40B4-BE49-F238E27FC236}">
                <a16:creationId xmlns:a16="http://schemas.microsoft.com/office/drawing/2014/main" id="{6F183059-B09F-5464-A3D4-F25D9850F08F}"/>
              </a:ext>
            </a:extLst>
          </p:cNvPr>
          <p:cNvSpPr txBox="1">
            <a:spLocks/>
          </p:cNvSpPr>
          <p:nvPr/>
        </p:nvSpPr>
        <p:spPr>
          <a:xfrm>
            <a:off x="1506236" y="5237936"/>
            <a:ext cx="2780133" cy="106838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Consolas" panose="020B0609020204030204" pitchFamily="49" charset="0"/>
              </a:rPr>
              <a:t>/tommartens68</a:t>
            </a:r>
          </a:p>
          <a:p>
            <a:pPr marL="0" indent="0">
              <a:buFont typeface="Arial" panose="020B0604020202020204" pitchFamily="34" charset="0"/>
              <a:buNone/>
            </a:pPr>
            <a:r>
              <a:rPr lang="en-US" dirty="0">
                <a:solidFill>
                  <a:schemeClr val="bg1"/>
                </a:solidFill>
                <a:latin typeface="Consolas" panose="020B0609020204030204" pitchFamily="49" charset="0"/>
              </a:rPr>
              <a:t>@tommartens68</a:t>
            </a:r>
          </a:p>
        </p:txBody>
      </p:sp>
      <p:grpSp>
        <p:nvGrpSpPr>
          <p:cNvPr id="3" name="Group 37">
            <a:extLst>
              <a:ext uri="{FF2B5EF4-FFF2-40B4-BE49-F238E27FC236}">
                <a16:creationId xmlns:a16="http://schemas.microsoft.com/office/drawing/2014/main" id="{3D30D5BB-A2C4-B4B7-5274-C2233CD79C93}"/>
              </a:ext>
            </a:extLst>
          </p:cNvPr>
          <p:cNvGrpSpPr/>
          <p:nvPr/>
        </p:nvGrpSpPr>
        <p:grpSpPr>
          <a:xfrm>
            <a:off x="1099347" y="5701154"/>
            <a:ext cx="229600" cy="229600"/>
            <a:chOff x="470537" y="3886355"/>
            <a:chExt cx="229600" cy="229600"/>
          </a:xfrm>
        </p:grpSpPr>
        <p:sp>
          <p:nvSpPr>
            <p:cNvPr id="6" name="Rounded Rectangle 38">
              <a:extLst>
                <a:ext uri="{FF2B5EF4-FFF2-40B4-BE49-F238E27FC236}">
                  <a16:creationId xmlns:a16="http://schemas.microsoft.com/office/drawing/2014/main" id="{8F6F7CA8-7651-C105-0DBF-0CD336073688}"/>
                </a:ext>
              </a:extLst>
            </p:cNvPr>
            <p:cNvSpPr/>
            <p:nvPr/>
          </p:nvSpPr>
          <p:spPr>
            <a:xfrm>
              <a:off x="470537" y="3886355"/>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383">
              <a:extLst>
                <a:ext uri="{FF2B5EF4-FFF2-40B4-BE49-F238E27FC236}">
                  <a16:creationId xmlns:a16="http://schemas.microsoft.com/office/drawing/2014/main" id="{B1A06999-5739-3A81-2E60-2B9A30AED78D}"/>
                </a:ext>
              </a:extLst>
            </p:cNvPr>
            <p:cNvSpPr>
              <a:spLocks/>
            </p:cNvSpPr>
            <p:nvPr/>
          </p:nvSpPr>
          <p:spPr bwMode="auto">
            <a:xfrm>
              <a:off x="537770" y="3958471"/>
              <a:ext cx="103392" cy="89503"/>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solidFill>
            <a:ln>
              <a:noFill/>
            </a:ln>
          </p:spPr>
          <p:txBody>
            <a:bodyPr/>
            <a:lstStyle/>
            <a:p>
              <a:endParaRPr lang="en-US"/>
            </a:p>
          </p:txBody>
        </p:sp>
      </p:grpSp>
      <p:grpSp>
        <p:nvGrpSpPr>
          <p:cNvPr id="9" name="Group 40">
            <a:extLst>
              <a:ext uri="{FF2B5EF4-FFF2-40B4-BE49-F238E27FC236}">
                <a16:creationId xmlns:a16="http://schemas.microsoft.com/office/drawing/2014/main" id="{6CA84852-253E-BC39-C466-E4E340E2D8E1}"/>
              </a:ext>
            </a:extLst>
          </p:cNvPr>
          <p:cNvGrpSpPr/>
          <p:nvPr/>
        </p:nvGrpSpPr>
        <p:grpSpPr>
          <a:xfrm>
            <a:off x="1099347" y="5320838"/>
            <a:ext cx="229600" cy="229600"/>
            <a:chOff x="470535" y="3492943"/>
            <a:chExt cx="229600" cy="229600"/>
          </a:xfrm>
        </p:grpSpPr>
        <p:sp>
          <p:nvSpPr>
            <p:cNvPr id="10" name="Rounded Rectangle 41">
              <a:extLst>
                <a:ext uri="{FF2B5EF4-FFF2-40B4-BE49-F238E27FC236}">
                  <a16:creationId xmlns:a16="http://schemas.microsoft.com/office/drawing/2014/main" id="{3AC7CCAD-50D0-51EF-A36F-25FC1B933587}"/>
                </a:ext>
              </a:extLst>
            </p:cNvPr>
            <p:cNvSpPr/>
            <p:nvPr/>
          </p:nvSpPr>
          <p:spPr>
            <a:xfrm>
              <a:off x="470535" y="3492943"/>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216">
              <a:extLst>
                <a:ext uri="{FF2B5EF4-FFF2-40B4-BE49-F238E27FC236}">
                  <a16:creationId xmlns:a16="http://schemas.microsoft.com/office/drawing/2014/main" id="{268C7F1A-96B1-9348-EEC9-2ECB5F9E784A}"/>
                </a:ext>
              </a:extLst>
            </p:cNvPr>
            <p:cNvGrpSpPr>
              <a:grpSpLocks/>
            </p:cNvGrpSpPr>
            <p:nvPr/>
          </p:nvGrpSpPr>
          <p:grpSpPr bwMode="auto">
            <a:xfrm>
              <a:off x="538132" y="3551431"/>
              <a:ext cx="101582" cy="101580"/>
              <a:chOff x="8400256" y="3573016"/>
              <a:chExt cx="423863" cy="422275"/>
            </a:xfrm>
            <a:solidFill>
              <a:schemeClr val="bg2"/>
            </a:solidFill>
          </p:grpSpPr>
          <p:sp>
            <p:nvSpPr>
              <p:cNvPr id="12" name="Oval 315">
                <a:extLst>
                  <a:ext uri="{FF2B5EF4-FFF2-40B4-BE49-F238E27FC236}">
                    <a16:creationId xmlns:a16="http://schemas.microsoft.com/office/drawing/2014/main" id="{AC3A0308-8CB7-6680-B5AE-57FE5A84838D}"/>
                  </a:ext>
                </a:extLst>
              </p:cNvPr>
              <p:cNvSpPr>
                <a:spLocks noChangeArrowheads="1"/>
              </p:cNvSpPr>
              <p:nvPr/>
            </p:nvSpPr>
            <p:spPr bwMode="auto">
              <a:xfrm>
                <a:off x="8400256" y="3573016"/>
                <a:ext cx="103188" cy="10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4" name="Rectangle 316">
                <a:extLst>
                  <a:ext uri="{FF2B5EF4-FFF2-40B4-BE49-F238E27FC236}">
                    <a16:creationId xmlns:a16="http://schemas.microsoft.com/office/drawing/2014/main" id="{7C1C5190-9844-EF05-35CB-976A46DDD4DC}"/>
                  </a:ext>
                </a:extLst>
              </p:cNvPr>
              <p:cNvSpPr>
                <a:spLocks noChangeArrowheads="1"/>
              </p:cNvSpPr>
              <p:nvPr/>
            </p:nvSpPr>
            <p:spPr bwMode="auto">
              <a:xfrm>
                <a:off x="8408194" y="3714304"/>
                <a:ext cx="87313" cy="2809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6" name="Freeform 317">
                <a:extLst>
                  <a:ext uri="{FF2B5EF4-FFF2-40B4-BE49-F238E27FC236}">
                    <a16:creationId xmlns:a16="http://schemas.microsoft.com/office/drawing/2014/main" id="{8511DE55-2446-AF00-EEAA-19F08D34D236}"/>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extLst>
      <p:ext uri="{BB962C8B-B14F-4D97-AF65-F5344CB8AC3E}">
        <p14:creationId xmlns:p14="http://schemas.microsoft.com/office/powerpoint/2010/main" val="331018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42C4CA5-6049-41B5-AE80-E09CCC9DBA09}"/>
              </a:ext>
            </a:extLst>
          </p:cNvPr>
          <p:cNvSpPr>
            <a:spLocks noGrp="1"/>
          </p:cNvSpPr>
          <p:nvPr>
            <p:ph type="title"/>
          </p:nvPr>
        </p:nvSpPr>
        <p:spPr>
          <a:xfrm>
            <a:off x="926889" y="3152185"/>
            <a:ext cx="4083892" cy="447416"/>
          </a:xfrm>
        </p:spPr>
        <p:txBody>
          <a:bodyPr>
            <a:normAutofit fontScale="90000"/>
          </a:bodyPr>
          <a:lstStyle/>
          <a:p>
            <a:r>
              <a:rPr lang="de-DE" dirty="0">
                <a:solidFill>
                  <a:schemeClr val="tx1"/>
                </a:solidFill>
                <a:latin typeface="Consolas" panose="020B0609020204030204" pitchFamily="49" charset="0"/>
              </a:rPr>
              <a:t>Tom Martens </a:t>
            </a:r>
          </a:p>
        </p:txBody>
      </p:sp>
      <p:sp>
        <p:nvSpPr>
          <p:cNvPr id="5" name="Textplatzhalter 4">
            <a:hlinkClick r:id="rId2"/>
            <a:extLst>
              <a:ext uri="{FF2B5EF4-FFF2-40B4-BE49-F238E27FC236}">
                <a16:creationId xmlns:a16="http://schemas.microsoft.com/office/drawing/2014/main" id="{C38B9020-35CA-4783-8659-9960F3F7CBF7}"/>
              </a:ext>
            </a:extLst>
          </p:cNvPr>
          <p:cNvSpPr txBox="1">
            <a:spLocks/>
          </p:cNvSpPr>
          <p:nvPr/>
        </p:nvSpPr>
        <p:spPr>
          <a:xfrm>
            <a:off x="926889" y="3702046"/>
            <a:ext cx="4959554" cy="774700"/>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2000" dirty="0">
                <a:latin typeface="Consolas" panose="020B0609020204030204" pitchFamily="49" charset="0"/>
              </a:rPr>
              <a:t>Solution </a:t>
            </a:r>
            <a:r>
              <a:rPr lang="de-DE" sz="2000" dirty="0" err="1">
                <a:latin typeface="Consolas" panose="020B0609020204030204" pitchFamily="49" charset="0"/>
              </a:rPr>
              <a:t>Architect</a:t>
            </a:r>
            <a:r>
              <a:rPr lang="de-DE" sz="2000" dirty="0">
                <a:latin typeface="Consolas" panose="020B0609020204030204" pitchFamily="49" charset="0"/>
              </a:rPr>
              <a:t> @ Munich Re</a:t>
            </a:r>
          </a:p>
        </p:txBody>
      </p:sp>
      <p:sp>
        <p:nvSpPr>
          <p:cNvPr id="6" name="Textplatzhalter 7">
            <a:extLst>
              <a:ext uri="{FF2B5EF4-FFF2-40B4-BE49-F238E27FC236}">
                <a16:creationId xmlns:a16="http://schemas.microsoft.com/office/drawing/2014/main" id="{EEBD72FA-4CD6-4F94-BA34-83DD2D97A76D}"/>
              </a:ext>
            </a:extLst>
          </p:cNvPr>
          <p:cNvSpPr txBox="1">
            <a:spLocks/>
          </p:cNvSpPr>
          <p:nvPr/>
        </p:nvSpPr>
        <p:spPr>
          <a:xfrm>
            <a:off x="6095999" y="964757"/>
            <a:ext cx="5128591" cy="25740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3200" dirty="0">
                <a:latin typeface="Consolas" panose="020B0609020204030204" pitchFamily="49" charset="0"/>
              </a:rPr>
              <a:t>25+ years of experience designing analytical solutions using the MSFT data platform</a:t>
            </a:r>
          </a:p>
          <a:p>
            <a:pPr marL="0" indent="0">
              <a:buFont typeface="Wingdings 3" charset="2"/>
              <a:buNone/>
            </a:pPr>
            <a:endParaRPr lang="de-DE" dirty="0">
              <a:latin typeface="Consolas" panose="020B0609020204030204" pitchFamily="49" charset="0"/>
            </a:endParaRPr>
          </a:p>
        </p:txBody>
      </p:sp>
      <p:pic>
        <p:nvPicPr>
          <p:cNvPr id="8" name="Picture 17" descr="A picture containing drawing&#10;&#10;Description automatically generated">
            <a:extLst>
              <a:ext uri="{FF2B5EF4-FFF2-40B4-BE49-F238E27FC236}">
                <a16:creationId xmlns:a16="http://schemas.microsoft.com/office/drawing/2014/main" id="{582EEAF1-D0AD-4FC5-99F7-2E784B7BD64F}"/>
              </a:ext>
            </a:extLst>
          </p:cNvPr>
          <p:cNvPicPr>
            <a:picLocks noChangeAspect="1"/>
          </p:cNvPicPr>
          <p:nvPr/>
        </p:nvPicPr>
        <p:blipFill>
          <a:blip r:embed="rId3"/>
          <a:stretch>
            <a:fillRect/>
          </a:stretch>
        </p:blipFill>
        <p:spPr>
          <a:xfrm>
            <a:off x="7739688" y="5126619"/>
            <a:ext cx="2016931" cy="813755"/>
          </a:xfrm>
          <a:prstGeom prst="rect">
            <a:avLst/>
          </a:prstGeom>
        </p:spPr>
      </p:pic>
      <p:pic>
        <p:nvPicPr>
          <p:cNvPr id="9" name="Picture 18">
            <a:extLst>
              <a:ext uri="{FF2B5EF4-FFF2-40B4-BE49-F238E27FC236}">
                <a16:creationId xmlns:a16="http://schemas.microsoft.com/office/drawing/2014/main" id="{91EB18CC-A4C5-4528-A944-DF1764CE1667}"/>
              </a:ext>
            </a:extLst>
          </p:cNvPr>
          <p:cNvPicPr>
            <a:picLocks noChangeAspect="1"/>
          </p:cNvPicPr>
          <p:nvPr/>
        </p:nvPicPr>
        <p:blipFill>
          <a:blip r:embed="rId4"/>
          <a:stretch>
            <a:fillRect/>
          </a:stretch>
        </p:blipFill>
        <p:spPr>
          <a:xfrm>
            <a:off x="6163957" y="4078745"/>
            <a:ext cx="1298217" cy="1854596"/>
          </a:xfrm>
          <a:prstGeom prst="rect">
            <a:avLst/>
          </a:prstGeom>
        </p:spPr>
      </p:pic>
      <p:sp>
        <p:nvSpPr>
          <p:cNvPr id="10" name="Text Placeholder 8">
            <a:extLst>
              <a:ext uri="{FF2B5EF4-FFF2-40B4-BE49-F238E27FC236}">
                <a16:creationId xmlns:a16="http://schemas.microsoft.com/office/drawing/2014/main" id="{284C5F5B-2ABC-4666-A51F-CDA38C9BCA60}"/>
              </a:ext>
            </a:extLst>
          </p:cNvPr>
          <p:cNvSpPr txBox="1">
            <a:spLocks/>
          </p:cNvSpPr>
          <p:nvPr/>
        </p:nvSpPr>
        <p:spPr>
          <a:xfrm>
            <a:off x="1506236" y="5237936"/>
            <a:ext cx="2780133" cy="106838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/tommartens68</a:t>
            </a:r>
          </a:p>
          <a:p>
            <a:pPr marL="0" indent="0">
              <a:buFont typeface="Arial" panose="020B0604020202020204" pitchFamily="34" charset="0"/>
              <a:buNone/>
            </a:pPr>
            <a:r>
              <a:rPr lang="en-US" dirty="0">
                <a:latin typeface="Consolas" panose="020B0609020204030204" pitchFamily="49" charset="0"/>
              </a:rPr>
              <a:t>@tommartens68</a:t>
            </a:r>
          </a:p>
        </p:txBody>
      </p:sp>
      <p:grpSp>
        <p:nvGrpSpPr>
          <p:cNvPr id="11" name="Group 37">
            <a:extLst>
              <a:ext uri="{FF2B5EF4-FFF2-40B4-BE49-F238E27FC236}">
                <a16:creationId xmlns:a16="http://schemas.microsoft.com/office/drawing/2014/main" id="{62378429-4976-4035-8A7A-E82046609551}"/>
              </a:ext>
            </a:extLst>
          </p:cNvPr>
          <p:cNvGrpSpPr/>
          <p:nvPr/>
        </p:nvGrpSpPr>
        <p:grpSpPr>
          <a:xfrm>
            <a:off x="1099347" y="5701154"/>
            <a:ext cx="229600" cy="229600"/>
            <a:chOff x="470537" y="3886355"/>
            <a:chExt cx="229600" cy="229600"/>
          </a:xfrm>
        </p:grpSpPr>
        <p:sp>
          <p:nvSpPr>
            <p:cNvPr id="12" name="Rounded Rectangle 38">
              <a:extLst>
                <a:ext uri="{FF2B5EF4-FFF2-40B4-BE49-F238E27FC236}">
                  <a16:creationId xmlns:a16="http://schemas.microsoft.com/office/drawing/2014/main" id="{AC911574-9895-45E3-A774-F0E66C85A963}"/>
                </a:ext>
              </a:extLst>
            </p:cNvPr>
            <p:cNvSpPr/>
            <p:nvPr/>
          </p:nvSpPr>
          <p:spPr>
            <a:xfrm>
              <a:off x="470537" y="3886355"/>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383">
              <a:extLst>
                <a:ext uri="{FF2B5EF4-FFF2-40B4-BE49-F238E27FC236}">
                  <a16:creationId xmlns:a16="http://schemas.microsoft.com/office/drawing/2014/main" id="{532D1A4A-BE53-4710-9134-544EBC93368D}"/>
                </a:ext>
              </a:extLst>
            </p:cNvPr>
            <p:cNvSpPr>
              <a:spLocks/>
            </p:cNvSpPr>
            <p:nvPr/>
          </p:nvSpPr>
          <p:spPr bwMode="auto">
            <a:xfrm>
              <a:off x="537770" y="3958471"/>
              <a:ext cx="103392" cy="89503"/>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solidFill>
            <a:ln>
              <a:noFill/>
            </a:ln>
          </p:spPr>
          <p:txBody>
            <a:bodyPr/>
            <a:lstStyle/>
            <a:p>
              <a:endParaRPr lang="en-US"/>
            </a:p>
          </p:txBody>
        </p:sp>
      </p:grpSp>
      <p:grpSp>
        <p:nvGrpSpPr>
          <p:cNvPr id="14" name="Group 40">
            <a:extLst>
              <a:ext uri="{FF2B5EF4-FFF2-40B4-BE49-F238E27FC236}">
                <a16:creationId xmlns:a16="http://schemas.microsoft.com/office/drawing/2014/main" id="{E3F37D70-9F20-4D16-BB0A-A68229773FA4}"/>
              </a:ext>
            </a:extLst>
          </p:cNvPr>
          <p:cNvGrpSpPr/>
          <p:nvPr/>
        </p:nvGrpSpPr>
        <p:grpSpPr>
          <a:xfrm>
            <a:off x="1099347" y="5320838"/>
            <a:ext cx="229600" cy="229600"/>
            <a:chOff x="470535" y="3492943"/>
            <a:chExt cx="229600" cy="229600"/>
          </a:xfrm>
        </p:grpSpPr>
        <p:sp>
          <p:nvSpPr>
            <p:cNvPr id="15" name="Rounded Rectangle 41">
              <a:extLst>
                <a:ext uri="{FF2B5EF4-FFF2-40B4-BE49-F238E27FC236}">
                  <a16:creationId xmlns:a16="http://schemas.microsoft.com/office/drawing/2014/main" id="{465FBF11-6B1F-47B3-A762-F16D0437429E}"/>
                </a:ext>
              </a:extLst>
            </p:cNvPr>
            <p:cNvSpPr/>
            <p:nvPr/>
          </p:nvSpPr>
          <p:spPr>
            <a:xfrm>
              <a:off x="470535" y="3492943"/>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216">
              <a:extLst>
                <a:ext uri="{FF2B5EF4-FFF2-40B4-BE49-F238E27FC236}">
                  <a16:creationId xmlns:a16="http://schemas.microsoft.com/office/drawing/2014/main" id="{2AAE05BB-42C3-4989-B7D5-23EB4BCD780C}"/>
                </a:ext>
              </a:extLst>
            </p:cNvPr>
            <p:cNvGrpSpPr>
              <a:grpSpLocks/>
            </p:cNvGrpSpPr>
            <p:nvPr/>
          </p:nvGrpSpPr>
          <p:grpSpPr bwMode="auto">
            <a:xfrm>
              <a:off x="538132" y="3551431"/>
              <a:ext cx="101582" cy="101580"/>
              <a:chOff x="8400256" y="3573016"/>
              <a:chExt cx="423863" cy="422275"/>
            </a:xfrm>
            <a:solidFill>
              <a:schemeClr val="bg2"/>
            </a:solidFill>
          </p:grpSpPr>
          <p:sp>
            <p:nvSpPr>
              <p:cNvPr id="17" name="Oval 315">
                <a:extLst>
                  <a:ext uri="{FF2B5EF4-FFF2-40B4-BE49-F238E27FC236}">
                    <a16:creationId xmlns:a16="http://schemas.microsoft.com/office/drawing/2014/main" id="{0CE9BF5E-CBFE-43AA-B0F3-925EC829CFC0}"/>
                  </a:ext>
                </a:extLst>
              </p:cNvPr>
              <p:cNvSpPr>
                <a:spLocks noChangeArrowheads="1"/>
              </p:cNvSpPr>
              <p:nvPr/>
            </p:nvSpPr>
            <p:spPr bwMode="auto">
              <a:xfrm>
                <a:off x="8400256" y="3573016"/>
                <a:ext cx="103188" cy="10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Rectangle 316">
                <a:extLst>
                  <a:ext uri="{FF2B5EF4-FFF2-40B4-BE49-F238E27FC236}">
                    <a16:creationId xmlns:a16="http://schemas.microsoft.com/office/drawing/2014/main" id="{9C3C67B9-4FED-4898-9F2D-87C5E01F59FB}"/>
                  </a:ext>
                </a:extLst>
              </p:cNvPr>
              <p:cNvSpPr>
                <a:spLocks noChangeArrowheads="1"/>
              </p:cNvSpPr>
              <p:nvPr/>
            </p:nvSpPr>
            <p:spPr bwMode="auto">
              <a:xfrm>
                <a:off x="8408194" y="3714304"/>
                <a:ext cx="87313" cy="2809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9" name="Freeform 317">
                <a:extLst>
                  <a:ext uri="{FF2B5EF4-FFF2-40B4-BE49-F238E27FC236}">
                    <a16:creationId xmlns:a16="http://schemas.microsoft.com/office/drawing/2014/main" id="{0628AF4A-8868-477A-80E8-C15A476CE610}"/>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 name="Text Placeholder 8">
            <a:extLst>
              <a:ext uri="{FF2B5EF4-FFF2-40B4-BE49-F238E27FC236}">
                <a16:creationId xmlns:a16="http://schemas.microsoft.com/office/drawing/2014/main" id="{53E9F219-E1CA-43A5-87FF-34FCF61896B3}"/>
              </a:ext>
            </a:extLst>
          </p:cNvPr>
          <p:cNvSpPr txBox="1">
            <a:spLocks/>
          </p:cNvSpPr>
          <p:nvPr/>
        </p:nvSpPr>
        <p:spPr>
          <a:xfrm>
            <a:off x="1487828" y="4687957"/>
            <a:ext cx="4608171" cy="38849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                                                                          </a:t>
            </a:r>
          </a:p>
        </p:txBody>
      </p:sp>
      <p:pic>
        <p:nvPicPr>
          <p:cNvPr id="3" name="Picture 2" descr="A person with glasses and a goatee&#10;&#10;AI-generated content may be incorrect.">
            <a:extLst>
              <a:ext uri="{FF2B5EF4-FFF2-40B4-BE49-F238E27FC236}">
                <a16:creationId xmlns:a16="http://schemas.microsoft.com/office/drawing/2014/main" id="{3532A71B-2FE6-C39E-B2B0-FC246BA348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27" y="631823"/>
            <a:ext cx="2189575" cy="2001179"/>
          </a:xfrm>
          <a:prstGeom prst="ellipse">
            <a:avLst/>
          </a:prstGeom>
        </p:spPr>
      </p:pic>
    </p:spTree>
    <p:extLst>
      <p:ext uri="{BB962C8B-B14F-4D97-AF65-F5344CB8AC3E}">
        <p14:creationId xmlns:p14="http://schemas.microsoft.com/office/powerpoint/2010/main" val="190629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7" name="Rectangle 46">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useBgFill="1">
        <p:nvSpPr>
          <p:cNvPr id="51" name="Rectangle 50">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11DF150-296A-17CC-6B89-24BDC23C840B}"/>
              </a:ext>
            </a:extLst>
          </p:cNvPr>
          <p:cNvSpPr>
            <a:spLocks noGrp="1"/>
          </p:cNvSpPr>
          <p:nvPr>
            <p:ph type="title"/>
          </p:nvPr>
        </p:nvSpPr>
        <p:spPr>
          <a:xfrm>
            <a:off x="8129238" y="758952"/>
            <a:ext cx="3998063" cy="4041648"/>
          </a:xfrm>
        </p:spPr>
        <p:txBody>
          <a:bodyPr vert="horz" lIns="91440" tIns="45720" rIns="91440" bIns="45720" rtlCol="0" anchor="b">
            <a:normAutofit/>
          </a:bodyPr>
          <a:lstStyle/>
          <a:p>
            <a:pPr>
              <a:lnSpc>
                <a:spcPct val="85000"/>
              </a:lnSpc>
            </a:pPr>
            <a:r>
              <a:rPr lang="en-US" sz="2800" dirty="0">
                <a:solidFill>
                  <a:srgbClr val="FFFFFF"/>
                </a:solidFill>
              </a:rPr>
              <a:t>What this session is about</a:t>
            </a:r>
          </a:p>
        </p:txBody>
      </p:sp>
      <p:pic>
        <p:nvPicPr>
          <p:cNvPr id="3" name="Graphic 2" descr="Pointed Hat with solid fill">
            <a:extLst>
              <a:ext uri="{FF2B5EF4-FFF2-40B4-BE49-F238E27FC236}">
                <a16:creationId xmlns:a16="http://schemas.microsoft.com/office/drawing/2014/main" id="{9577BF87-7C80-3CC4-AA51-8924E8FC4F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48913" y="841883"/>
            <a:ext cx="5167745" cy="5167745"/>
          </a:xfrm>
          <a:prstGeom prst="rect">
            <a:avLst/>
          </a:prstGeom>
        </p:spPr>
      </p:pic>
    </p:spTree>
    <p:extLst>
      <p:ext uri="{BB962C8B-B14F-4D97-AF65-F5344CB8AC3E}">
        <p14:creationId xmlns:p14="http://schemas.microsoft.com/office/powerpoint/2010/main" val="371287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33E-258D-F3F0-7D3B-EB656AFC9DBA}"/>
              </a:ext>
            </a:extLst>
          </p:cNvPr>
          <p:cNvSpPr>
            <a:spLocks noGrp="1"/>
          </p:cNvSpPr>
          <p:nvPr>
            <p:ph type="title"/>
          </p:nvPr>
        </p:nvSpPr>
        <p:spPr>
          <a:xfrm>
            <a:off x="587375" y="228600"/>
            <a:ext cx="10151237" cy="1325562"/>
          </a:xfrm>
        </p:spPr>
        <p:txBody>
          <a:bodyPr anchor="t"/>
          <a:lstStyle/>
          <a:p>
            <a:r>
              <a:rPr lang="en-DE" dirty="0"/>
              <a:t>What this session is about</a:t>
            </a:r>
          </a:p>
        </p:txBody>
      </p:sp>
      <p:sp>
        <p:nvSpPr>
          <p:cNvPr id="6" name="TextBox 5">
            <a:extLst>
              <a:ext uri="{FF2B5EF4-FFF2-40B4-BE49-F238E27FC236}">
                <a16:creationId xmlns:a16="http://schemas.microsoft.com/office/drawing/2014/main" id="{73EA22AE-A8D1-4225-5EFA-6E14989A6BAD}"/>
              </a:ext>
            </a:extLst>
          </p:cNvPr>
          <p:cNvSpPr txBox="1"/>
          <p:nvPr/>
        </p:nvSpPr>
        <p:spPr>
          <a:xfrm>
            <a:off x="587375" y="1959021"/>
            <a:ext cx="10557440" cy="4524315"/>
          </a:xfrm>
          <a:prstGeom prst="rect">
            <a:avLst/>
          </a:prstGeom>
          <a:noFill/>
        </p:spPr>
        <p:txBody>
          <a:bodyPr wrap="square">
            <a:spAutoFit/>
          </a:bodyPr>
          <a:lstStyle/>
          <a:p>
            <a:pPr algn="l" rtl="0">
              <a:buNone/>
            </a:pPr>
            <a:r>
              <a:rPr lang="en-GB" sz="2400" b="0" i="0" u="none" strike="noStrike" dirty="0">
                <a:solidFill>
                  <a:srgbClr val="000000"/>
                </a:solidFill>
                <a:effectLst/>
                <a:latin typeface="Aptos" panose="020B0004020202020204" pitchFamily="34" charset="0"/>
              </a:rPr>
              <a:t>In this session I will not talk about the size (maybe a little), instead I'm focusing on the where, meaning the location of a Microsoft Fabric item. I will talk about the Fabric workspace and the F-capacity and how the location of an item will impact governance, performance, and the experience of an end-user (whoever this will be). But it's not just the where (the location), it's also the what - how different workloads will affect the placement of items, this is not just about separating workloads into different workspaces but also considering to spread workloads across different capacities.</a:t>
            </a:r>
          </a:p>
          <a:p>
            <a:pPr algn="l">
              <a:buNone/>
            </a:pPr>
            <a:r>
              <a:rPr lang="en-GB" sz="2400" b="0" i="0" u="none" strike="noStrike" dirty="0">
                <a:solidFill>
                  <a:srgbClr val="000000"/>
                </a:solidFill>
                <a:effectLst/>
                <a:latin typeface="Aptos" panose="020B0004020202020204" pitchFamily="34" charset="0"/>
              </a:rPr>
              <a:t>This session reflects the state of my current experience about architecting "Fabric solutions", some statements are "I have seen it" examples and some statements need some "real-life experience."</a:t>
            </a:r>
          </a:p>
          <a:p>
            <a:pPr algn="l"/>
            <a:r>
              <a:rPr lang="en-GB" sz="2400" b="0" i="0" u="none" strike="noStrike" dirty="0">
                <a:solidFill>
                  <a:srgbClr val="000000"/>
                </a:solidFill>
                <a:effectLst/>
                <a:latin typeface="Aptos" panose="020B0004020202020204" pitchFamily="34" charset="0"/>
              </a:rPr>
              <a:t>There will be some "fun" anecdotes as well.</a:t>
            </a:r>
          </a:p>
        </p:txBody>
      </p:sp>
    </p:spTree>
    <p:extLst>
      <p:ext uri="{BB962C8B-B14F-4D97-AF65-F5344CB8AC3E}">
        <p14:creationId xmlns:p14="http://schemas.microsoft.com/office/powerpoint/2010/main" val="266901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AAA456-FD9F-1A08-ED82-603D8F1E0531}"/>
              </a:ext>
            </a:extLst>
          </p:cNvPr>
          <p:cNvSpPr>
            <a:spLocks noGrp="1"/>
          </p:cNvSpPr>
          <p:nvPr>
            <p:ph type="title"/>
          </p:nvPr>
        </p:nvSpPr>
        <p:spPr>
          <a:xfrm>
            <a:off x="814388" y="365760"/>
            <a:ext cx="10140124" cy="1325562"/>
          </a:xfrm>
        </p:spPr>
        <p:txBody>
          <a:bodyPr anchor="t"/>
          <a:lstStyle/>
          <a:p>
            <a:r>
              <a:rPr lang="en-US" dirty="0"/>
              <a:t>Data Mesh - a new architectural concept</a:t>
            </a:r>
            <a:endParaRPr lang="LID4096" sz="1200" dirty="0"/>
          </a:p>
        </p:txBody>
      </p:sp>
      <p:sp>
        <p:nvSpPr>
          <p:cNvPr id="8" name="TextBox 7">
            <a:extLst>
              <a:ext uri="{FF2B5EF4-FFF2-40B4-BE49-F238E27FC236}">
                <a16:creationId xmlns:a16="http://schemas.microsoft.com/office/drawing/2014/main" id="{CB273156-EE4A-EA70-680D-6CE5A7B14A55}"/>
              </a:ext>
            </a:extLst>
          </p:cNvPr>
          <p:cNvSpPr txBox="1"/>
          <p:nvPr/>
        </p:nvSpPr>
        <p:spPr>
          <a:xfrm>
            <a:off x="814387" y="2019300"/>
            <a:ext cx="10492949" cy="3416320"/>
          </a:xfrm>
          <a:prstGeom prst="rect">
            <a:avLst/>
          </a:prstGeom>
          <a:noFill/>
        </p:spPr>
        <p:txBody>
          <a:bodyPr wrap="square">
            <a:spAutoFit/>
          </a:bodyPr>
          <a:lstStyle/>
          <a:p>
            <a:r>
              <a:rPr lang="en-GB" sz="2400" b="0" dirty="0">
                <a:effectLst/>
                <a:latin typeface="Graphik Web"/>
              </a:rPr>
              <a:t>Data mesh is a </a:t>
            </a:r>
            <a:r>
              <a:rPr lang="en-GB" sz="2400" b="1" dirty="0">
                <a:effectLst/>
                <a:latin typeface="Graphik Web"/>
              </a:rPr>
              <a:t>cultural</a:t>
            </a:r>
            <a:r>
              <a:rPr lang="en-GB" sz="2400" b="0" dirty="0">
                <a:effectLst/>
                <a:latin typeface="Graphik Web"/>
              </a:rPr>
              <a:t> and </a:t>
            </a:r>
            <a:r>
              <a:rPr lang="en-GB" sz="2400" b="1" dirty="0">
                <a:effectLst/>
                <a:latin typeface="Graphik Web"/>
              </a:rPr>
              <a:t>organizational</a:t>
            </a:r>
            <a:r>
              <a:rPr lang="en-GB" sz="2400" b="0" dirty="0">
                <a:effectLst/>
                <a:latin typeface="Graphik Web"/>
              </a:rPr>
              <a:t> </a:t>
            </a:r>
            <a:r>
              <a:rPr lang="en-GB" sz="2400" b="1" dirty="0">
                <a:effectLst/>
                <a:latin typeface="Graphik Web"/>
              </a:rPr>
              <a:t>shift</a:t>
            </a:r>
            <a:r>
              <a:rPr lang="en-GB" sz="2400" b="0" dirty="0">
                <a:effectLst/>
                <a:latin typeface="Graphik Web"/>
              </a:rPr>
              <a:t> for </a:t>
            </a:r>
            <a:r>
              <a:rPr lang="en-GB" sz="2400" b="1" dirty="0">
                <a:effectLst/>
                <a:latin typeface="Graphik Web"/>
              </a:rPr>
              <a:t>data management </a:t>
            </a:r>
            <a:r>
              <a:rPr lang="en-GB" sz="2400" b="0" dirty="0">
                <a:effectLst/>
                <a:latin typeface="Graphik Web"/>
              </a:rPr>
              <a:t>focusing on </a:t>
            </a:r>
            <a:r>
              <a:rPr lang="en-GB" sz="2400" b="1" dirty="0">
                <a:effectLst/>
                <a:latin typeface="Graphik Web"/>
              </a:rPr>
              <a:t>federation</a:t>
            </a:r>
            <a:r>
              <a:rPr lang="en-GB" sz="2400" b="0" dirty="0">
                <a:effectLst/>
                <a:latin typeface="Graphik Web"/>
              </a:rPr>
              <a:t> technology that emphasizes the </a:t>
            </a:r>
            <a:r>
              <a:rPr lang="en-GB" sz="2400" b="1" dirty="0">
                <a:effectLst/>
                <a:latin typeface="Graphik Web"/>
              </a:rPr>
              <a:t>authority of localized data management</a:t>
            </a:r>
            <a:r>
              <a:rPr lang="en-GB" sz="2400" b="0" dirty="0">
                <a:effectLst/>
                <a:latin typeface="Graphik Web"/>
              </a:rPr>
              <a:t>.</a:t>
            </a:r>
            <a:r>
              <a:rPr lang="en-GB" sz="2400" b="0" dirty="0">
                <a:solidFill>
                  <a:srgbClr val="000000"/>
                </a:solidFill>
                <a:effectLst/>
                <a:latin typeface="Graphik Web"/>
              </a:rPr>
              <a:t> Data mesh is intended to enable </a:t>
            </a:r>
            <a:r>
              <a:rPr lang="en-GB" sz="2400" b="1" dirty="0">
                <a:solidFill>
                  <a:srgbClr val="92D050"/>
                </a:solidFill>
                <a:effectLst/>
                <a:latin typeface="Graphik Web"/>
              </a:rPr>
              <a:t>easily accessible data</a:t>
            </a:r>
            <a:r>
              <a:rPr lang="en-GB" sz="2400" b="0" dirty="0">
                <a:solidFill>
                  <a:srgbClr val="000000"/>
                </a:solidFill>
                <a:effectLst/>
                <a:latin typeface="Graphik Web"/>
              </a:rPr>
              <a:t> </a:t>
            </a:r>
            <a:r>
              <a:rPr lang="en-GB" sz="2400" b="1" dirty="0">
                <a:solidFill>
                  <a:srgbClr val="92D050"/>
                </a:solidFill>
                <a:latin typeface="Graphik Web"/>
              </a:rPr>
              <a:t>by </a:t>
            </a:r>
            <a:r>
              <a:rPr lang="en-GB" sz="2400" dirty="0">
                <a:solidFill>
                  <a:srgbClr val="000000"/>
                </a:solidFill>
                <a:latin typeface="Graphik Web"/>
              </a:rPr>
              <a:t>the</a:t>
            </a:r>
            <a:r>
              <a:rPr lang="en-GB" sz="2400" b="1" dirty="0">
                <a:solidFill>
                  <a:srgbClr val="92D050"/>
                </a:solidFill>
                <a:latin typeface="Graphik Web"/>
              </a:rPr>
              <a:t> business</a:t>
            </a:r>
            <a:r>
              <a:rPr lang="en-GB" sz="2400" b="0" dirty="0">
                <a:solidFill>
                  <a:srgbClr val="000000"/>
                </a:solidFill>
                <a:effectLst/>
                <a:latin typeface="Graphik Web"/>
              </a:rPr>
              <a:t>. </a:t>
            </a:r>
            <a:r>
              <a:rPr lang="en-GB" sz="2400" b="1" dirty="0">
                <a:solidFill>
                  <a:srgbClr val="92D050"/>
                </a:solidFill>
                <a:effectLst/>
                <a:latin typeface="Graphik Web"/>
              </a:rPr>
              <a:t>Data assets </a:t>
            </a:r>
            <a:r>
              <a:rPr lang="en-GB" sz="2400" b="0" dirty="0">
                <a:solidFill>
                  <a:srgbClr val="000000"/>
                </a:solidFill>
                <a:effectLst/>
                <a:latin typeface="Graphik Web"/>
              </a:rPr>
              <a:t>are </a:t>
            </a:r>
            <a:r>
              <a:rPr lang="en-GB" sz="2400" b="1" dirty="0" err="1">
                <a:solidFill>
                  <a:srgbClr val="92D050"/>
                </a:solidFill>
                <a:effectLst/>
                <a:latin typeface="Graphik Web"/>
              </a:rPr>
              <a:t>analyzed</a:t>
            </a:r>
            <a:r>
              <a:rPr lang="en-GB" sz="2400" b="0" dirty="0">
                <a:solidFill>
                  <a:srgbClr val="000000"/>
                </a:solidFill>
                <a:effectLst/>
                <a:latin typeface="Graphik Web"/>
              </a:rPr>
              <a:t> for usage patterns </a:t>
            </a:r>
            <a:r>
              <a:rPr lang="en-GB" sz="2400" b="1" dirty="0">
                <a:solidFill>
                  <a:srgbClr val="92D050"/>
                </a:solidFill>
                <a:effectLst/>
                <a:latin typeface="Graphik Web"/>
              </a:rPr>
              <a:t>by subject matter experts</a:t>
            </a:r>
            <a:r>
              <a:rPr lang="en-GB" sz="2400" b="0" dirty="0">
                <a:solidFill>
                  <a:srgbClr val="000000"/>
                </a:solidFill>
                <a:effectLst/>
                <a:latin typeface="Graphik Web"/>
              </a:rPr>
              <a:t>, who determine data affinity, and then the </a:t>
            </a:r>
            <a:r>
              <a:rPr lang="en-GB" sz="2400" b="1" dirty="0">
                <a:solidFill>
                  <a:srgbClr val="92D050"/>
                </a:solidFill>
                <a:latin typeface="Graphik Web"/>
              </a:rPr>
              <a:t>data assets are organized as data domains</a:t>
            </a:r>
            <a:r>
              <a:rPr lang="en-GB" sz="2400" b="0" dirty="0">
                <a:solidFill>
                  <a:srgbClr val="000000"/>
                </a:solidFill>
                <a:effectLst/>
                <a:latin typeface="Graphik Web"/>
              </a:rPr>
              <a:t>. </a:t>
            </a:r>
            <a:r>
              <a:rPr lang="en-GB" sz="2400" dirty="0">
                <a:solidFill>
                  <a:srgbClr val="000000"/>
                </a:solidFill>
                <a:latin typeface="Graphik Web"/>
              </a:rPr>
              <a:t>Domains are contextualized with business context descriptors. Subject matter experts use the patterns and domains to define and create data products. </a:t>
            </a:r>
            <a:r>
              <a:rPr lang="en-GB" sz="2400" b="0" dirty="0">
                <a:solidFill>
                  <a:srgbClr val="000000"/>
                </a:solidFill>
                <a:effectLst/>
                <a:latin typeface="Graphik Web"/>
              </a:rPr>
              <a:t>Data products are registered and made available for reuse relative to business needs.</a:t>
            </a:r>
          </a:p>
        </p:txBody>
      </p:sp>
      <p:sp>
        <p:nvSpPr>
          <p:cNvPr id="2" name="TextBox 1">
            <a:extLst>
              <a:ext uri="{FF2B5EF4-FFF2-40B4-BE49-F238E27FC236}">
                <a16:creationId xmlns:a16="http://schemas.microsoft.com/office/drawing/2014/main" id="{760E9F54-FBFE-C255-1126-E6AC00D4DEEF}"/>
              </a:ext>
            </a:extLst>
          </p:cNvPr>
          <p:cNvSpPr txBox="1"/>
          <p:nvPr/>
        </p:nvSpPr>
        <p:spPr>
          <a:xfrm>
            <a:off x="814387" y="6307574"/>
            <a:ext cx="9126026" cy="307777"/>
          </a:xfrm>
          <a:prstGeom prst="rect">
            <a:avLst/>
          </a:prstGeom>
          <a:noFill/>
        </p:spPr>
        <p:txBody>
          <a:bodyPr wrap="square">
            <a:spAutoFit/>
          </a:bodyPr>
          <a:lstStyle/>
          <a:p>
            <a:r>
              <a:rPr lang="en-GB" sz="1400" dirty="0"/>
              <a:t>https://</a:t>
            </a:r>
            <a:r>
              <a:rPr lang="en-GB" sz="1400" dirty="0" err="1"/>
              <a:t>www.gartner.com</a:t>
            </a:r>
            <a:r>
              <a:rPr lang="en-GB" sz="1400" dirty="0"/>
              <a:t>/</a:t>
            </a:r>
            <a:r>
              <a:rPr lang="en-GB" sz="1400" dirty="0" err="1"/>
              <a:t>en</a:t>
            </a:r>
            <a:r>
              <a:rPr lang="en-GB" sz="1400" dirty="0"/>
              <a:t>/information-technology/glossary/data-mesh</a:t>
            </a:r>
            <a:endParaRPr lang="en-DE" sz="1400" dirty="0"/>
          </a:p>
        </p:txBody>
      </p:sp>
    </p:spTree>
    <p:extLst>
      <p:ext uri="{BB962C8B-B14F-4D97-AF65-F5344CB8AC3E}">
        <p14:creationId xmlns:p14="http://schemas.microsoft.com/office/powerpoint/2010/main" val="238473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AAA456-FD9F-1A08-ED82-603D8F1E0531}"/>
              </a:ext>
            </a:extLst>
          </p:cNvPr>
          <p:cNvSpPr>
            <a:spLocks noGrp="1"/>
          </p:cNvSpPr>
          <p:nvPr>
            <p:ph type="title"/>
          </p:nvPr>
        </p:nvSpPr>
        <p:spPr>
          <a:xfrm>
            <a:off x="814388" y="365760"/>
            <a:ext cx="10140124" cy="1325562"/>
          </a:xfrm>
        </p:spPr>
        <p:txBody>
          <a:bodyPr anchor="t"/>
          <a:lstStyle/>
          <a:p>
            <a:r>
              <a:rPr lang="en-US" dirty="0"/>
              <a:t>Data Mesh - a new architectural concept</a:t>
            </a:r>
            <a:endParaRPr lang="LID4096" sz="1200" dirty="0"/>
          </a:p>
        </p:txBody>
      </p:sp>
      <p:sp>
        <p:nvSpPr>
          <p:cNvPr id="8" name="TextBox 7">
            <a:extLst>
              <a:ext uri="{FF2B5EF4-FFF2-40B4-BE49-F238E27FC236}">
                <a16:creationId xmlns:a16="http://schemas.microsoft.com/office/drawing/2014/main" id="{CB273156-EE4A-EA70-680D-6CE5A7B14A55}"/>
              </a:ext>
            </a:extLst>
          </p:cNvPr>
          <p:cNvSpPr txBox="1"/>
          <p:nvPr/>
        </p:nvSpPr>
        <p:spPr>
          <a:xfrm>
            <a:off x="814387" y="2019300"/>
            <a:ext cx="10492949" cy="3416320"/>
          </a:xfrm>
          <a:prstGeom prst="rect">
            <a:avLst/>
          </a:prstGeom>
          <a:noFill/>
        </p:spPr>
        <p:txBody>
          <a:bodyPr wrap="square">
            <a:spAutoFit/>
          </a:bodyPr>
          <a:lstStyle/>
          <a:p>
            <a:r>
              <a:rPr lang="en-GB" sz="2400" b="0" dirty="0">
                <a:effectLst/>
                <a:latin typeface="Graphik Web"/>
              </a:rPr>
              <a:t>Data mesh is a </a:t>
            </a:r>
            <a:r>
              <a:rPr lang="en-GB" sz="2400" b="1" dirty="0">
                <a:effectLst/>
                <a:latin typeface="Graphik Web"/>
              </a:rPr>
              <a:t>cultural</a:t>
            </a:r>
            <a:r>
              <a:rPr lang="en-GB" sz="2400" b="0" dirty="0">
                <a:effectLst/>
                <a:latin typeface="Graphik Web"/>
              </a:rPr>
              <a:t> and </a:t>
            </a:r>
            <a:r>
              <a:rPr lang="en-GB" sz="2400" b="1" dirty="0">
                <a:effectLst/>
                <a:latin typeface="Graphik Web"/>
              </a:rPr>
              <a:t>organizational</a:t>
            </a:r>
            <a:r>
              <a:rPr lang="en-GB" sz="2400" b="0" dirty="0">
                <a:effectLst/>
                <a:latin typeface="Graphik Web"/>
              </a:rPr>
              <a:t> </a:t>
            </a:r>
            <a:r>
              <a:rPr lang="en-GB" sz="2400" b="1" dirty="0">
                <a:effectLst/>
                <a:latin typeface="Graphik Web"/>
              </a:rPr>
              <a:t>shift</a:t>
            </a:r>
            <a:r>
              <a:rPr lang="en-GB" sz="2400" b="0" dirty="0">
                <a:effectLst/>
                <a:latin typeface="Graphik Web"/>
              </a:rPr>
              <a:t> for </a:t>
            </a:r>
            <a:r>
              <a:rPr lang="en-GB" sz="2400" b="1" dirty="0">
                <a:effectLst/>
                <a:latin typeface="Graphik Web"/>
              </a:rPr>
              <a:t>data management </a:t>
            </a:r>
            <a:r>
              <a:rPr lang="en-GB" sz="2400" b="0" dirty="0">
                <a:effectLst/>
                <a:latin typeface="Graphik Web"/>
              </a:rPr>
              <a:t>focusing on </a:t>
            </a:r>
            <a:r>
              <a:rPr lang="en-GB" sz="2400" b="1" dirty="0">
                <a:effectLst/>
                <a:latin typeface="Graphik Web"/>
              </a:rPr>
              <a:t>federation</a:t>
            </a:r>
            <a:r>
              <a:rPr lang="en-GB" sz="2400" b="0" dirty="0">
                <a:effectLst/>
                <a:latin typeface="Graphik Web"/>
              </a:rPr>
              <a:t> technology that emphasizes the </a:t>
            </a:r>
            <a:r>
              <a:rPr lang="en-GB" sz="2400" b="1" dirty="0">
                <a:effectLst/>
                <a:latin typeface="Graphik Web"/>
              </a:rPr>
              <a:t>authority of localized data management</a:t>
            </a:r>
            <a:r>
              <a:rPr lang="en-GB" sz="2400" b="0" dirty="0">
                <a:effectLst/>
                <a:latin typeface="Graphik Web"/>
              </a:rPr>
              <a:t>.</a:t>
            </a:r>
            <a:r>
              <a:rPr lang="en-GB" sz="2400" b="0" dirty="0">
                <a:solidFill>
                  <a:srgbClr val="000000"/>
                </a:solidFill>
                <a:effectLst/>
                <a:latin typeface="Graphik Web"/>
              </a:rPr>
              <a:t> Data me</a:t>
            </a:r>
            <a:r>
              <a:rPr lang="en-GB" sz="2400" b="0" dirty="0">
                <a:solidFill>
                  <a:srgbClr val="44546A"/>
                </a:solidFill>
                <a:effectLst/>
                <a:latin typeface="Graphik Web"/>
              </a:rPr>
              <a:t>sh is intended to enable </a:t>
            </a:r>
            <a:r>
              <a:rPr lang="en-GB" sz="2400" b="1" dirty="0">
                <a:solidFill>
                  <a:srgbClr val="44546A"/>
                </a:solidFill>
                <a:effectLst/>
                <a:latin typeface="Graphik Web"/>
              </a:rPr>
              <a:t>easily accessible data</a:t>
            </a:r>
            <a:r>
              <a:rPr lang="en-GB" sz="2400" b="0" dirty="0">
                <a:solidFill>
                  <a:srgbClr val="44546A"/>
                </a:solidFill>
                <a:effectLst/>
                <a:latin typeface="Graphik Web"/>
              </a:rPr>
              <a:t> </a:t>
            </a:r>
            <a:r>
              <a:rPr lang="en-GB" sz="2400" b="1" dirty="0">
                <a:solidFill>
                  <a:srgbClr val="44546A"/>
                </a:solidFill>
                <a:latin typeface="Graphik Web"/>
              </a:rPr>
              <a:t>by </a:t>
            </a:r>
            <a:r>
              <a:rPr lang="en-GB" sz="2400" dirty="0">
                <a:solidFill>
                  <a:srgbClr val="44546A"/>
                </a:solidFill>
                <a:latin typeface="Graphik Web"/>
              </a:rPr>
              <a:t>the</a:t>
            </a:r>
            <a:r>
              <a:rPr lang="en-GB" sz="2400" b="1" dirty="0">
                <a:solidFill>
                  <a:srgbClr val="44546A"/>
                </a:solidFill>
                <a:latin typeface="Graphik Web"/>
              </a:rPr>
              <a:t> business</a:t>
            </a:r>
            <a:r>
              <a:rPr lang="en-GB" sz="2400" b="0" dirty="0">
                <a:solidFill>
                  <a:srgbClr val="44546A"/>
                </a:solidFill>
                <a:effectLst/>
                <a:latin typeface="Graphik Web"/>
              </a:rPr>
              <a:t>. </a:t>
            </a:r>
            <a:r>
              <a:rPr lang="en-GB" sz="2400" b="1" dirty="0">
                <a:solidFill>
                  <a:srgbClr val="44546A"/>
                </a:solidFill>
                <a:effectLst/>
                <a:latin typeface="Graphik Web"/>
              </a:rPr>
              <a:t>Data assets </a:t>
            </a:r>
            <a:r>
              <a:rPr lang="en-GB" sz="2400" b="0" dirty="0">
                <a:solidFill>
                  <a:srgbClr val="44546A"/>
                </a:solidFill>
                <a:effectLst/>
                <a:latin typeface="Graphik Web"/>
              </a:rPr>
              <a:t>are </a:t>
            </a:r>
            <a:r>
              <a:rPr lang="en-GB" sz="2400" b="1" dirty="0" err="1">
                <a:solidFill>
                  <a:srgbClr val="44546A"/>
                </a:solidFill>
                <a:effectLst/>
                <a:latin typeface="Graphik Web"/>
              </a:rPr>
              <a:t>analyzed</a:t>
            </a:r>
            <a:r>
              <a:rPr lang="en-GB" sz="2400" b="0" dirty="0">
                <a:solidFill>
                  <a:srgbClr val="44546A"/>
                </a:solidFill>
                <a:effectLst/>
                <a:latin typeface="Graphik Web"/>
              </a:rPr>
              <a:t> for usage patterns </a:t>
            </a:r>
            <a:r>
              <a:rPr lang="en-GB" sz="2400" b="1" dirty="0">
                <a:solidFill>
                  <a:srgbClr val="44546A"/>
                </a:solidFill>
                <a:effectLst/>
                <a:latin typeface="Graphik Web"/>
              </a:rPr>
              <a:t>by subject matter experts</a:t>
            </a:r>
            <a:r>
              <a:rPr lang="en-GB" sz="2400" b="0" dirty="0">
                <a:solidFill>
                  <a:srgbClr val="44546A"/>
                </a:solidFill>
                <a:effectLst/>
                <a:latin typeface="Graphik Web"/>
              </a:rPr>
              <a:t>, who determine data affinity, and then the </a:t>
            </a:r>
            <a:r>
              <a:rPr lang="en-GB" sz="2400" b="1" dirty="0">
                <a:solidFill>
                  <a:srgbClr val="44546A"/>
                </a:solidFill>
                <a:latin typeface="Graphik Web"/>
              </a:rPr>
              <a:t>data assets are organized as data domains</a:t>
            </a:r>
            <a:r>
              <a:rPr lang="en-GB" sz="2400" b="0" dirty="0">
                <a:solidFill>
                  <a:srgbClr val="000000"/>
                </a:solidFill>
                <a:effectLst/>
                <a:latin typeface="Graphik Web"/>
              </a:rPr>
              <a:t>. </a:t>
            </a:r>
            <a:r>
              <a:rPr lang="en-GB" sz="2400" b="1" dirty="0">
                <a:solidFill>
                  <a:srgbClr val="92D050"/>
                </a:solidFill>
                <a:latin typeface="Graphik Web"/>
              </a:rPr>
              <a:t>Domains are contextualized with business context descriptors</a:t>
            </a:r>
            <a:r>
              <a:rPr lang="en-GB" sz="2400" dirty="0">
                <a:solidFill>
                  <a:srgbClr val="000000"/>
                </a:solidFill>
                <a:latin typeface="Graphik Web"/>
              </a:rPr>
              <a:t>. </a:t>
            </a:r>
            <a:r>
              <a:rPr lang="en-GB" sz="2400" b="1" dirty="0">
                <a:solidFill>
                  <a:srgbClr val="92D050"/>
                </a:solidFill>
                <a:latin typeface="Graphik Web"/>
              </a:rPr>
              <a:t>Subject matter experts</a:t>
            </a:r>
            <a:r>
              <a:rPr lang="en-GB" sz="2400" dirty="0">
                <a:solidFill>
                  <a:srgbClr val="000000"/>
                </a:solidFill>
                <a:latin typeface="Graphik Web"/>
              </a:rPr>
              <a:t> use the patterns and domains to define and </a:t>
            </a:r>
            <a:r>
              <a:rPr lang="en-GB" sz="2400" b="1" dirty="0">
                <a:solidFill>
                  <a:srgbClr val="92D050"/>
                </a:solidFill>
                <a:latin typeface="Graphik Web"/>
              </a:rPr>
              <a:t>create data products</a:t>
            </a:r>
            <a:r>
              <a:rPr lang="en-GB" sz="2400" dirty="0">
                <a:solidFill>
                  <a:srgbClr val="000000"/>
                </a:solidFill>
                <a:latin typeface="Graphik Web"/>
              </a:rPr>
              <a:t>. </a:t>
            </a:r>
            <a:r>
              <a:rPr lang="en-GB" sz="2400" b="1" dirty="0">
                <a:solidFill>
                  <a:srgbClr val="92D050"/>
                </a:solidFill>
                <a:effectLst/>
                <a:latin typeface="Graphik Web"/>
              </a:rPr>
              <a:t>Data products are registered </a:t>
            </a:r>
            <a:r>
              <a:rPr lang="en-GB" sz="2400" b="0" dirty="0">
                <a:solidFill>
                  <a:srgbClr val="000000"/>
                </a:solidFill>
                <a:effectLst/>
                <a:latin typeface="Graphik Web"/>
              </a:rPr>
              <a:t>and </a:t>
            </a:r>
            <a:r>
              <a:rPr lang="en-GB" sz="2400" b="1" dirty="0">
                <a:solidFill>
                  <a:srgbClr val="92D050"/>
                </a:solidFill>
                <a:effectLst/>
                <a:latin typeface="Graphik Web"/>
              </a:rPr>
              <a:t>made available for reuse</a:t>
            </a:r>
            <a:r>
              <a:rPr lang="en-GB" sz="2400" b="0" dirty="0">
                <a:solidFill>
                  <a:srgbClr val="92D050"/>
                </a:solidFill>
                <a:effectLst/>
                <a:latin typeface="Graphik Web"/>
              </a:rPr>
              <a:t> </a:t>
            </a:r>
            <a:r>
              <a:rPr lang="en-GB" sz="2400" b="0" dirty="0">
                <a:solidFill>
                  <a:srgbClr val="000000"/>
                </a:solidFill>
                <a:effectLst/>
                <a:latin typeface="Graphik Web"/>
              </a:rPr>
              <a:t>relative to business needs.</a:t>
            </a:r>
          </a:p>
        </p:txBody>
      </p:sp>
      <p:sp>
        <p:nvSpPr>
          <p:cNvPr id="2" name="TextBox 1">
            <a:extLst>
              <a:ext uri="{FF2B5EF4-FFF2-40B4-BE49-F238E27FC236}">
                <a16:creationId xmlns:a16="http://schemas.microsoft.com/office/drawing/2014/main" id="{760E9F54-FBFE-C255-1126-E6AC00D4DEEF}"/>
              </a:ext>
            </a:extLst>
          </p:cNvPr>
          <p:cNvSpPr txBox="1"/>
          <p:nvPr/>
        </p:nvSpPr>
        <p:spPr>
          <a:xfrm>
            <a:off x="814387" y="6307574"/>
            <a:ext cx="9126026" cy="307777"/>
          </a:xfrm>
          <a:prstGeom prst="rect">
            <a:avLst/>
          </a:prstGeom>
          <a:noFill/>
        </p:spPr>
        <p:txBody>
          <a:bodyPr wrap="square">
            <a:spAutoFit/>
          </a:bodyPr>
          <a:lstStyle/>
          <a:p>
            <a:r>
              <a:rPr lang="en-GB" sz="1400" dirty="0"/>
              <a:t>https://</a:t>
            </a:r>
            <a:r>
              <a:rPr lang="en-GB" sz="1400" dirty="0" err="1"/>
              <a:t>www.gartner.com</a:t>
            </a:r>
            <a:r>
              <a:rPr lang="en-GB" sz="1400" dirty="0"/>
              <a:t>/</a:t>
            </a:r>
            <a:r>
              <a:rPr lang="en-GB" sz="1400" dirty="0" err="1"/>
              <a:t>en</a:t>
            </a:r>
            <a:r>
              <a:rPr lang="en-GB" sz="1400" dirty="0"/>
              <a:t>/information-technology/glossary/data-mesh</a:t>
            </a:r>
            <a:endParaRPr lang="en-DE" sz="1400" dirty="0"/>
          </a:p>
        </p:txBody>
      </p:sp>
    </p:spTree>
    <p:extLst>
      <p:ext uri="{BB962C8B-B14F-4D97-AF65-F5344CB8AC3E}">
        <p14:creationId xmlns:p14="http://schemas.microsoft.com/office/powerpoint/2010/main" val="239243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AAA456-FD9F-1A08-ED82-603D8F1E0531}"/>
              </a:ext>
            </a:extLst>
          </p:cNvPr>
          <p:cNvSpPr>
            <a:spLocks noGrp="1"/>
          </p:cNvSpPr>
          <p:nvPr>
            <p:ph type="title"/>
          </p:nvPr>
        </p:nvSpPr>
        <p:spPr>
          <a:xfrm>
            <a:off x="814388" y="365760"/>
            <a:ext cx="10140124" cy="1325562"/>
          </a:xfrm>
        </p:spPr>
        <p:txBody>
          <a:bodyPr anchor="t"/>
          <a:lstStyle/>
          <a:p>
            <a:r>
              <a:rPr lang="en-US" dirty="0"/>
              <a:t>Data Product</a:t>
            </a:r>
            <a:endParaRPr lang="LID4096" sz="1200" dirty="0"/>
          </a:p>
        </p:txBody>
      </p:sp>
      <p:sp>
        <p:nvSpPr>
          <p:cNvPr id="8" name="TextBox 7">
            <a:extLst>
              <a:ext uri="{FF2B5EF4-FFF2-40B4-BE49-F238E27FC236}">
                <a16:creationId xmlns:a16="http://schemas.microsoft.com/office/drawing/2014/main" id="{CB273156-EE4A-EA70-680D-6CE5A7B14A55}"/>
              </a:ext>
            </a:extLst>
          </p:cNvPr>
          <p:cNvSpPr txBox="1"/>
          <p:nvPr/>
        </p:nvSpPr>
        <p:spPr>
          <a:xfrm>
            <a:off x="814387" y="2019300"/>
            <a:ext cx="10492949" cy="3477875"/>
          </a:xfrm>
          <a:prstGeom prst="rect">
            <a:avLst/>
          </a:prstGeom>
          <a:noFill/>
        </p:spPr>
        <p:txBody>
          <a:bodyPr wrap="square">
            <a:spAutoFit/>
          </a:bodyPr>
          <a:lstStyle/>
          <a:p>
            <a:r>
              <a:rPr lang="en-GB" sz="2000" dirty="0"/>
              <a:t>A </a:t>
            </a:r>
            <a:r>
              <a:rPr lang="en-GB" sz="2000" b="1" dirty="0">
                <a:solidFill>
                  <a:srgbClr val="92D050"/>
                </a:solidFill>
              </a:rPr>
              <a:t>data product </a:t>
            </a:r>
            <a:r>
              <a:rPr lang="en-GB" sz="2000" dirty="0"/>
              <a:t>is an outcome that is </a:t>
            </a:r>
            <a:r>
              <a:rPr lang="en-GB" sz="2000" b="1" dirty="0">
                <a:solidFill>
                  <a:srgbClr val="92D050"/>
                </a:solidFill>
              </a:rPr>
              <a:t>generated from data analysis or processing</a:t>
            </a:r>
            <a:r>
              <a:rPr lang="en-GB" sz="2000" dirty="0"/>
              <a:t>. It can take various forms, such as conformed dimensions, shared datasets, reports, dashboards, visualizations, or predictive models. </a:t>
            </a:r>
          </a:p>
          <a:p>
            <a:endParaRPr lang="en-GB" sz="2000" dirty="0"/>
          </a:p>
          <a:p>
            <a:r>
              <a:rPr lang="en-GB" sz="2000" dirty="0"/>
              <a:t>Data products are designed to provide insights, support decision-making, and drive actions based on data.</a:t>
            </a:r>
          </a:p>
          <a:p>
            <a:endParaRPr lang="en-GB" sz="2000" dirty="0"/>
          </a:p>
          <a:p>
            <a:r>
              <a:rPr lang="en-GB" sz="2000" dirty="0"/>
              <a:t>In the context of a data mesh, each local data authority takes ownership of their data products. They define the structure, quality, and usage of their data products, and interfaces (maybe APIs) for other teams to reuse the data product.</a:t>
            </a:r>
          </a:p>
        </p:txBody>
      </p:sp>
    </p:spTree>
    <p:extLst>
      <p:ext uri="{BB962C8B-B14F-4D97-AF65-F5344CB8AC3E}">
        <p14:creationId xmlns:p14="http://schemas.microsoft.com/office/powerpoint/2010/main" val="39221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AAA456-FD9F-1A08-ED82-603D8F1E0531}"/>
              </a:ext>
            </a:extLst>
          </p:cNvPr>
          <p:cNvSpPr>
            <a:spLocks noGrp="1"/>
          </p:cNvSpPr>
          <p:nvPr>
            <p:ph type="title"/>
          </p:nvPr>
        </p:nvSpPr>
        <p:spPr>
          <a:xfrm>
            <a:off x="814388" y="365760"/>
            <a:ext cx="10140124" cy="1325562"/>
          </a:xfrm>
        </p:spPr>
        <p:txBody>
          <a:bodyPr anchor="t"/>
          <a:lstStyle/>
          <a:p>
            <a:r>
              <a:rPr lang="en-US" dirty="0"/>
              <a:t>Data Product</a:t>
            </a:r>
            <a:endParaRPr lang="LID4096" sz="1200" dirty="0"/>
          </a:p>
        </p:txBody>
      </p:sp>
      <p:sp>
        <p:nvSpPr>
          <p:cNvPr id="8" name="TextBox 7">
            <a:extLst>
              <a:ext uri="{FF2B5EF4-FFF2-40B4-BE49-F238E27FC236}">
                <a16:creationId xmlns:a16="http://schemas.microsoft.com/office/drawing/2014/main" id="{CB273156-EE4A-EA70-680D-6CE5A7B14A55}"/>
              </a:ext>
            </a:extLst>
          </p:cNvPr>
          <p:cNvSpPr txBox="1"/>
          <p:nvPr/>
        </p:nvSpPr>
        <p:spPr>
          <a:xfrm>
            <a:off x="814387" y="2019300"/>
            <a:ext cx="10492949" cy="3477875"/>
          </a:xfrm>
          <a:prstGeom prst="rect">
            <a:avLst/>
          </a:prstGeom>
          <a:noFill/>
        </p:spPr>
        <p:txBody>
          <a:bodyPr wrap="square">
            <a:spAutoFit/>
          </a:bodyPr>
          <a:lstStyle/>
          <a:p>
            <a:r>
              <a:rPr lang="en-GB" sz="2000" dirty="0"/>
              <a:t>A </a:t>
            </a:r>
            <a:r>
              <a:rPr lang="en-GB" sz="2000" b="1" dirty="0"/>
              <a:t>data product </a:t>
            </a:r>
            <a:r>
              <a:rPr lang="en-GB" sz="2000" dirty="0"/>
              <a:t>is an outcome that is </a:t>
            </a:r>
            <a:r>
              <a:rPr lang="en-GB" sz="2000" b="1" dirty="0"/>
              <a:t>generated from data analysis or processing</a:t>
            </a:r>
            <a:r>
              <a:rPr lang="en-GB" sz="2000" dirty="0"/>
              <a:t>. It can take various forms, such as conformed dimensions, shared datasets, reports, dashboards, visualizations, or predictive models. </a:t>
            </a:r>
          </a:p>
          <a:p>
            <a:endParaRPr lang="en-GB" sz="2000" dirty="0"/>
          </a:p>
          <a:p>
            <a:r>
              <a:rPr lang="en-GB" sz="2000" b="1" dirty="0">
                <a:solidFill>
                  <a:srgbClr val="92D050"/>
                </a:solidFill>
              </a:rPr>
              <a:t>Data products </a:t>
            </a:r>
            <a:r>
              <a:rPr lang="en-GB" sz="2000" dirty="0"/>
              <a:t>are designed to </a:t>
            </a:r>
            <a:r>
              <a:rPr lang="en-GB" sz="2000" b="1" dirty="0">
                <a:solidFill>
                  <a:srgbClr val="92D050"/>
                </a:solidFill>
              </a:rPr>
              <a:t>provide insights, support decision-making, and drive actions based</a:t>
            </a:r>
            <a:r>
              <a:rPr lang="en-GB" sz="2000" dirty="0"/>
              <a:t> on data.</a:t>
            </a:r>
          </a:p>
          <a:p>
            <a:endParaRPr lang="en-GB" sz="2000" dirty="0"/>
          </a:p>
          <a:p>
            <a:r>
              <a:rPr lang="en-GB" sz="2000" dirty="0"/>
              <a:t>In the context of a data mesh, each local data authority takes ownership of their data products. They define the structure, quality, and usage of their data products, and interfaces (maybe APIs) for other teams to reuse the data product.</a:t>
            </a:r>
          </a:p>
        </p:txBody>
      </p:sp>
    </p:spTree>
    <p:extLst>
      <p:ext uri="{BB962C8B-B14F-4D97-AF65-F5344CB8AC3E}">
        <p14:creationId xmlns:p14="http://schemas.microsoft.com/office/powerpoint/2010/main" val="41795836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f3c6f0c0-389c-4324-ac00-59fc67b57edf" ContentTypeId="0x0101" PreviousValue="false"/>
</file>

<file path=customXml/item2.xml><?xml version="1.0" encoding="utf-8"?>
<ct:contentTypeSchema xmlns:ct="http://schemas.microsoft.com/office/2006/metadata/contentType" xmlns:ma="http://schemas.microsoft.com/office/2006/metadata/properties/metaAttributes" ct:_="" ma:_="" ma:contentTypeName="Dokument" ma:contentTypeID="0x010100F1C1ACFD7EC5E641ADB8E9757949CFE6" ma:contentTypeVersion="12" ma:contentTypeDescription="Ein neues Dokument erstellen." ma:contentTypeScope="" ma:versionID="d66efe086bbbda6eeba8f7efaffb3ee2">
  <xsd:schema xmlns:xsd="http://www.w3.org/2001/XMLSchema" xmlns:xs="http://www.w3.org/2001/XMLSchema" xmlns:p="http://schemas.microsoft.com/office/2006/metadata/properties" xmlns:ns2="ca729617-940b-463d-a580-46cc6a3ad9da" xmlns:ns3="bd04cd5d-7a15-4407-b610-84e65a17e40f" xmlns:ns4="24074c15-f581-4071-921d-0eb2c9452654" targetNamespace="http://schemas.microsoft.com/office/2006/metadata/properties" ma:root="true" ma:fieldsID="e527fd8d388a794d0dd14f0d1c55c71f" ns2:_="" ns3:_="" ns4:_="">
    <xsd:import namespace="ca729617-940b-463d-a580-46cc6a3ad9da"/>
    <xsd:import namespace="bd04cd5d-7a15-4407-b610-84e65a17e40f"/>
    <xsd:import namespace="24074c15-f581-4071-921d-0eb2c9452654"/>
    <xsd:element name="properties">
      <xsd:complexType>
        <xsd:sequence>
          <xsd:element name="documentManagement">
            <xsd:complexType>
              <xsd:all>
                <xsd:element ref="ns2:TaxCatchAll" minOccurs="0"/>
                <xsd:element ref="ns2:TaxCatchAllLabel" minOccurs="0"/>
                <xsd:element ref="ns3:MediaServiceAutoTags" minOccurs="0"/>
                <xsd:element ref="ns3:MediaServiceDateTaken" minOccurs="0"/>
                <xsd:element ref="ns4:SharedWithUsers" minOccurs="0"/>
                <xsd:element ref="ns4:SharedWithDetails" minOccurs="0"/>
                <xsd:element ref="ns3:MediaServiceMetadata" minOccurs="0"/>
                <xsd:element ref="ns3:MediaServiceFastMetadata"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729617-940b-463d-a580-46cc6a3ad9da"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5c13e8be-30d2-4cf9-ad10-a1b48478c276}" ma:internalName="TaxCatchAll" ma:showField="CatchAllData" ma:web="24074c15-f581-4071-921d-0eb2c9452654">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5c13e8be-30d2-4cf9-ad10-a1b48478c276}" ma:internalName="TaxCatchAllLabel" ma:readOnly="true" ma:showField="CatchAllDataLabel" ma:web="24074c15-f581-4071-921d-0eb2c945265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d04cd5d-7a15-4407-b610-84e65a17e40f" elementFormDefault="qualified">
    <xsd:import namespace="http://schemas.microsoft.com/office/2006/documentManagement/types"/>
    <xsd:import namespace="http://schemas.microsoft.com/office/infopath/2007/PartnerControls"/>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4074c15-f581-4071-921d-0eb2c9452654"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ca729617-940b-463d-a580-46cc6a3ad9da" xsi:nil="true"/>
  </documentManagement>
</p:properties>
</file>

<file path=customXml/itemProps1.xml><?xml version="1.0" encoding="utf-8"?>
<ds:datastoreItem xmlns:ds="http://schemas.openxmlformats.org/officeDocument/2006/customXml" ds:itemID="{4F1BB006-2895-4583-B5C4-D598B492E116}">
  <ds:schemaRefs>
    <ds:schemaRef ds:uri="Microsoft.SharePoint.Taxonomy.ContentTypeSync"/>
  </ds:schemaRefs>
</ds:datastoreItem>
</file>

<file path=customXml/itemProps2.xml><?xml version="1.0" encoding="utf-8"?>
<ds:datastoreItem xmlns:ds="http://schemas.openxmlformats.org/officeDocument/2006/customXml" ds:itemID="{E9ED4903-F541-49DB-B934-2C90E4976166}">
  <ds:schemaRefs>
    <ds:schemaRef ds:uri="http://schemas.microsoft.com/office/2006/metadata/contentType"/>
    <ds:schemaRef ds:uri="http://schemas.microsoft.com/office/2006/metadata/properties/metaAttributes"/>
    <ds:schemaRef ds:uri="http://www.w3.org/2000/xmlns/"/>
    <ds:schemaRef ds:uri="http://www.w3.org/2001/XMLSchema"/>
    <ds:schemaRef ds:uri="ca729617-940b-463d-a580-46cc6a3ad9da"/>
    <ds:schemaRef ds:uri="bd04cd5d-7a15-4407-b610-84e65a17e40f"/>
    <ds:schemaRef ds:uri="24074c15-f581-4071-921d-0eb2c945265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78B0ED-E429-41D4-A59C-239931986257}">
  <ds:schemaRefs>
    <ds:schemaRef ds:uri="http://schemas.microsoft.com/sharepoint/v3/contenttype/forms"/>
  </ds:schemaRefs>
</ds:datastoreItem>
</file>

<file path=customXml/itemProps4.xml><?xml version="1.0" encoding="utf-8"?>
<ds:datastoreItem xmlns:ds="http://schemas.openxmlformats.org/officeDocument/2006/customXml" ds:itemID="{DEA60AFE-D9B0-493F-8592-0F55D4B67EC4}">
  <ds:schemaRefs>
    <ds:schemaRef ds:uri="http://schemas.microsoft.com/office/2006/metadata/properties"/>
    <ds:schemaRef ds:uri="http://www.w3.org/XML/1998/namespace"/>
    <ds:schemaRef ds:uri="http://purl.org/dc/dcmitype/"/>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24074c15-f581-4071-921d-0eb2c9452654"/>
    <ds:schemaRef ds:uri="bd04cd5d-7a15-4407-b610-84e65a17e40f"/>
    <ds:schemaRef ds:uri="ca729617-940b-463d-a580-46cc6a3ad9da"/>
  </ds:schemaRefs>
</ds:datastoreItem>
</file>

<file path=docProps/app.xml><?xml version="1.0" encoding="utf-8"?>
<Properties xmlns="http://schemas.openxmlformats.org/officeDocument/2006/extended-properties" xmlns:vt="http://schemas.openxmlformats.org/officeDocument/2006/docPropsVTypes">
  <TotalTime>4192</TotalTime>
  <Words>1995</Words>
  <Application>Microsoft Macintosh PowerPoint</Application>
  <PresentationFormat>Widescreen</PresentationFormat>
  <Paragraphs>207</Paragraphs>
  <Slides>25</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25</vt:i4>
      </vt:variant>
    </vt:vector>
  </HeadingPairs>
  <TitlesOfParts>
    <vt:vector size="40" baseType="lpstr">
      <vt:lpstr>Aptos</vt:lpstr>
      <vt:lpstr>Arial</vt:lpstr>
      <vt:lpstr>Calibri</vt:lpstr>
      <vt:lpstr>Consolas</vt:lpstr>
      <vt:lpstr>Graphik Web</vt:lpstr>
      <vt:lpstr>Jost* 300 Light</vt:lpstr>
      <vt:lpstr>Jost* 500 Medium</vt:lpstr>
      <vt:lpstr>Segoe UI</vt:lpstr>
      <vt:lpstr>Segoe UI Semibold</vt:lpstr>
      <vt:lpstr>Times New Roman</vt:lpstr>
      <vt:lpstr>Verdana</vt:lpstr>
      <vt:lpstr>Wingdings</vt:lpstr>
      <vt:lpstr>Wingdings 2</vt:lpstr>
      <vt:lpstr>Wingdings 3</vt:lpstr>
      <vt:lpstr>View</vt:lpstr>
      <vt:lpstr>Architecting Fabric Solutions  </vt:lpstr>
      <vt:lpstr>Content</vt:lpstr>
      <vt:lpstr>Tom Martens </vt:lpstr>
      <vt:lpstr>What this session is about</vt:lpstr>
      <vt:lpstr>What this session is about</vt:lpstr>
      <vt:lpstr>Data Mesh - a new architectural concept</vt:lpstr>
      <vt:lpstr>Data Mesh - a new architectural concept</vt:lpstr>
      <vt:lpstr>Data Product</vt:lpstr>
      <vt:lpstr>Data Product</vt:lpstr>
      <vt:lpstr>A little recap</vt:lpstr>
      <vt:lpstr>Microsoft Fabric – under the hood (a gentle glimpse)</vt:lpstr>
      <vt:lpstr>Separate the data from the content and Multiple Audiences</vt:lpstr>
      <vt:lpstr>Separate the data from the content (w/o Org apps)</vt:lpstr>
      <vt:lpstr>Separate the data from the content (now using Org apps)</vt:lpstr>
      <vt:lpstr>Customize your medallion architecture</vt:lpstr>
      <vt:lpstr>And now …</vt:lpstr>
      <vt:lpstr>The location</vt:lpstr>
      <vt:lpstr>The location</vt:lpstr>
      <vt:lpstr>The location</vt:lpstr>
      <vt:lpstr>The location (now it becomes interesting)</vt:lpstr>
      <vt:lpstr>The location (now it becomes interesting)</vt:lpstr>
      <vt:lpstr>The location (now it becomes interesting)</vt:lpstr>
      <vt:lpstr>Think! Even better, think twice!</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Adoption Framework Reality Check</dc:title>
  <dc:creator>Tom Martens</dc:creator>
  <cp:lastModifiedBy>Thomas 'Tom' Martens</cp:lastModifiedBy>
  <cp:revision>7</cp:revision>
  <dcterms:created xsi:type="dcterms:W3CDTF">2020-06-19T10:41:14Z</dcterms:created>
  <dcterms:modified xsi:type="dcterms:W3CDTF">2025-04-10T15:14:34Z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a6d409-389a-443a-9140-f8c0d12e1685_Enabled">
    <vt:lpwstr>true</vt:lpwstr>
  </property>
  <property fmtid="{D5CDD505-2E9C-101B-9397-08002B2CF9AE}" pid="3" name="MSIP_Label_7ea6d409-389a-443a-9140-f8c0d12e1685_SetDate">
    <vt:lpwstr>2022-08-25T14:28:02Z</vt:lpwstr>
  </property>
  <property fmtid="{D5CDD505-2E9C-101B-9397-08002B2CF9AE}" pid="4" name="MSIP_Label_7ea6d409-389a-443a-9140-f8c0d12e1685_Method">
    <vt:lpwstr>Standard</vt:lpwstr>
  </property>
  <property fmtid="{D5CDD505-2E9C-101B-9397-08002B2CF9AE}" pid="5" name="MSIP_Label_7ea6d409-389a-443a-9140-f8c0d12e1685_Name">
    <vt:lpwstr>C0 - public</vt:lpwstr>
  </property>
  <property fmtid="{D5CDD505-2E9C-101B-9397-08002B2CF9AE}" pid="6" name="MSIP_Label_7ea6d409-389a-443a-9140-f8c0d12e1685_SiteId">
    <vt:lpwstr>f62b8f20-f16e-4a6e-9b1f-6e2d2e6ac089</vt:lpwstr>
  </property>
  <property fmtid="{D5CDD505-2E9C-101B-9397-08002B2CF9AE}" pid="7" name="MSIP_Label_7ea6d409-389a-443a-9140-f8c0d12e1685_ActionId">
    <vt:lpwstr>efc20776-58a0-42dc-a4f0-fe1f3e752e3e</vt:lpwstr>
  </property>
  <property fmtid="{D5CDD505-2E9C-101B-9397-08002B2CF9AE}" pid="8" name="MSIP_Label_7ea6d409-389a-443a-9140-f8c0d12e1685_ContentBits">
    <vt:lpwstr>0</vt:lpwstr>
  </property>
</Properties>
</file>