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56" d="100"/>
          <a:sy n="56" d="100"/>
        </p:scale>
        <p:origin x="1000" y="37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608B-197E-BCC8-CDB3-5DF8C7BC7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45624-1EBA-1AC5-E61E-C31F5877A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C8FF5-0F72-6C55-1930-9466139C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516A-326E-4A44-BC7B-45185137CFB7}" type="datetimeFigureOut">
              <a:rPr lang="LID4096" smtClean="0"/>
              <a:t>05/21/2023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B3BEE-A3C0-FD6C-238A-20CB6EF2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87785-46FC-317F-9B06-E3D2B06D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A68-1A0C-4215-AA02-22F55D3ABA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678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A281-55AC-56F6-13E2-527CB8C0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0D7CC-538C-617E-BA46-1DEC4D003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115BF-3CC4-9325-4E71-A45AF774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516A-326E-4A44-BC7B-45185137CFB7}" type="datetimeFigureOut">
              <a:rPr lang="LID4096" smtClean="0"/>
              <a:t>05/21/2023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7B2C4-6B98-3638-BD90-D51743FE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AA2A3-1BCD-5F8F-7C79-2CA0E6E84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A68-1A0C-4215-AA02-22F55D3ABA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0248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332308-384C-1BC4-E5C2-657A4657E3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0FA91-C3F6-3296-2E0C-067E0AACE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0C9C2-0885-4614-61FE-549431E6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516A-326E-4A44-BC7B-45185137CFB7}" type="datetimeFigureOut">
              <a:rPr lang="LID4096" smtClean="0"/>
              <a:t>05/21/2023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9E49-8E19-F7CF-49C0-0CD982B2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F08D3-D904-A4A1-CFC5-1042F21C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A68-1A0C-4215-AA02-22F55D3ABA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8671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9676-30FD-95CF-4DAB-E7B585CB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8D7A4-DEC0-D286-1EEF-09C9EC26C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5C877-174A-048B-8BC5-7FE01EE2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516A-326E-4A44-BC7B-45185137CFB7}" type="datetimeFigureOut">
              <a:rPr lang="LID4096" smtClean="0"/>
              <a:t>05/21/2023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3227C-AD80-262B-D995-4F4455CA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F8B0A-34E8-E3C1-063F-1B073D40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A68-1A0C-4215-AA02-22F55D3ABA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544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CF44-C5A9-33A6-11A4-A86CF7F56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7291F-CA90-D466-DC86-AD2D17A67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F0B2A-3295-08A9-66CC-EC7E9744F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516A-326E-4A44-BC7B-45185137CFB7}" type="datetimeFigureOut">
              <a:rPr lang="LID4096" smtClean="0"/>
              <a:t>05/21/2023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07E1C-D8D0-D6E4-BBBD-F26DA054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01251-FCEC-39D0-A3F7-61D032ED3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A68-1A0C-4215-AA02-22F55D3ABA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6234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FF3E-73F2-3A4D-640D-61A1C9CF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775C8-6583-45D7-BF20-5F434CAD8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C3855-517F-8406-C3E4-876FA199D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3BCFE-9150-CCE8-3D1F-24261095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516A-326E-4A44-BC7B-45185137CFB7}" type="datetimeFigureOut">
              <a:rPr lang="LID4096" smtClean="0"/>
              <a:t>05/21/2023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4E1FB-3ED5-1B3C-FB43-A9781D9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4B1F1-D228-039F-ED4F-E8D3F221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A68-1A0C-4215-AA02-22F55D3ABA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663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2393-82B5-4A5A-6CE4-C8B2C430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5BAD-226C-DF09-A5D1-1F26DF4D5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F1ABD-0C62-40B5-BB32-E8990389F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036A7-9309-4A8E-034A-F7CB466B4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FB84D-E88C-9C02-4490-D3AC74553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D4535-FB7D-269E-76E9-7792A1B2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516A-326E-4A44-BC7B-45185137CFB7}" type="datetimeFigureOut">
              <a:rPr lang="LID4096" smtClean="0"/>
              <a:t>05/21/2023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9F721-EF3F-0E4E-F7A4-31425E440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53E8EF-2C00-985E-CC8D-AA259BD4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A68-1A0C-4215-AA02-22F55D3ABA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9077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CE8E-F321-780F-AFBF-29247120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95E58B-9752-CE34-D0D5-32DECD03A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516A-326E-4A44-BC7B-45185137CFB7}" type="datetimeFigureOut">
              <a:rPr lang="LID4096" smtClean="0"/>
              <a:t>05/21/2023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D18C8-7338-5D3E-4F2E-1552A70A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A1260-C3C5-9912-D17F-31039AFB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A68-1A0C-4215-AA02-22F55D3ABA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6955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78614-DD9A-CBDC-2211-7A6630C3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516A-326E-4A44-BC7B-45185137CFB7}" type="datetimeFigureOut">
              <a:rPr lang="LID4096" smtClean="0"/>
              <a:t>05/21/2023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8E1D2-E0FC-2442-0BDF-935563E49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4C0AB-9FDD-6CAA-418F-14C01F52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A68-1A0C-4215-AA02-22F55D3ABA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6844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233BD-52D3-1596-75D5-7E6E06A3F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54E68-7AAB-C607-6B12-2015F484B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BD57A-17EA-14BE-C36D-0D3169289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CDC89-5574-680F-8782-669B1DEBA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516A-326E-4A44-BC7B-45185137CFB7}" type="datetimeFigureOut">
              <a:rPr lang="LID4096" smtClean="0"/>
              <a:t>05/21/2023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7A4E5-A8E1-AECB-C008-40662954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A9F70-109A-2D44-F346-DD209918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A68-1A0C-4215-AA02-22F55D3ABA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560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7605-A0D1-E1B4-05A9-D32D505EA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B0C1C8-6048-F62D-149A-E82802217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1D379-63A7-62BB-354A-D0E449E52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32072-4E67-09FE-02CF-0A75A83B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516A-326E-4A44-BC7B-45185137CFB7}" type="datetimeFigureOut">
              <a:rPr lang="LID4096" smtClean="0"/>
              <a:t>05/21/2023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F18D1-A948-22F5-FB1E-7DE99660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4B3C4-DD3B-D8BB-ECC3-1B4584B2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A68-1A0C-4215-AA02-22F55D3ABA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2126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E35D2-021B-D0F7-2E8C-351B58DC9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087BF-52FB-4157-A87C-62D9258C7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34F38-20B5-ACE3-1B18-034028FF8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1516A-326E-4A44-BC7B-45185137CFB7}" type="datetimeFigureOut">
              <a:rPr lang="LID4096" smtClean="0"/>
              <a:t>05/21/2023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6FC3B-55FC-2838-3431-0D1B9AECD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8F73C-FE2C-5D70-F1DF-5F2A32CAF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CAA68-1A0C-4215-AA02-22F55D3ABA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7900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D9BC79A2-CEC3-1F8C-C193-E95BD206C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2400" y="2514600"/>
            <a:ext cx="4267200" cy="1828800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pic>
        <p:nvPicPr>
          <p:cNvPr id="18" name="Picture 17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7B1D21BE-684B-8D3A-5626-A16D467C7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576" y="2484193"/>
            <a:ext cx="4341511" cy="9397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perspectiveContrastingRightFacing"/>
            <a:lightRig rig="threePt" dir="t"/>
          </a:scene3d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0B79D3FE-D3DD-F396-4389-C689966C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Multi-layered views</a:t>
            </a:r>
            <a:endParaRPr lang="LID4096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1D2DB1-D8DF-864F-EF40-0300B7805D09}"/>
              </a:ext>
            </a:extLst>
          </p:cNvPr>
          <p:cNvSpPr/>
          <p:nvPr/>
        </p:nvSpPr>
        <p:spPr>
          <a:xfrm>
            <a:off x="9013371" y="6259286"/>
            <a:ext cx="3026229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2023-05-20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6256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7AE4423-BD50-778D-43A5-C16D658070A7}"/>
              </a:ext>
            </a:extLst>
          </p:cNvPr>
          <p:cNvSpPr/>
          <p:nvPr/>
        </p:nvSpPr>
        <p:spPr>
          <a:xfrm>
            <a:off x="3451860" y="2109244"/>
            <a:ext cx="7760970" cy="384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“</a:t>
            </a:r>
            <a:r>
              <a:rPr lang="en-US" dirty="0" err="1"/>
              <a:t>hconcat</a:t>
            </a:r>
            <a:r>
              <a:rPr lang="en-US" dirty="0"/>
              <a:t>”:</a:t>
            </a:r>
            <a:endParaRPr lang="LID4096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905578-AF1F-9B6A-D331-593730F3E541}"/>
              </a:ext>
            </a:extLst>
          </p:cNvPr>
          <p:cNvSpPr/>
          <p:nvPr/>
        </p:nvSpPr>
        <p:spPr>
          <a:xfrm>
            <a:off x="7847005" y="2594610"/>
            <a:ext cx="3274385" cy="32461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Facet by row</a:t>
            </a:r>
            <a:endParaRPr lang="LID4096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B47B4D-7E6C-4049-F392-B4DD24E68D2E}"/>
              </a:ext>
            </a:extLst>
          </p:cNvPr>
          <p:cNvSpPr/>
          <p:nvPr/>
        </p:nvSpPr>
        <p:spPr>
          <a:xfrm>
            <a:off x="3612778" y="2594610"/>
            <a:ext cx="4086912" cy="32461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Facet by row</a:t>
            </a:r>
            <a:endParaRPr lang="LID4096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0B79D3FE-D3DD-F396-4389-C689966C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Multi-layered views</a:t>
            </a:r>
            <a:br>
              <a:rPr lang="en-US" dirty="0"/>
            </a:br>
            <a:r>
              <a:rPr lang="en-US" dirty="0"/>
              <a:t>conceptual layout</a:t>
            </a:r>
            <a:endParaRPr lang="LID4096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1D2DB1-D8DF-864F-EF40-0300B7805D09}"/>
              </a:ext>
            </a:extLst>
          </p:cNvPr>
          <p:cNvSpPr/>
          <p:nvPr/>
        </p:nvSpPr>
        <p:spPr>
          <a:xfrm>
            <a:off x="9013371" y="6259286"/>
            <a:ext cx="3026229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2023-05-20</a:t>
            </a:r>
            <a:endParaRPr lang="LID4096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C614D4-C94D-A7F8-BC05-707E9D4CE574}"/>
              </a:ext>
            </a:extLst>
          </p:cNvPr>
          <p:cNvSpPr/>
          <p:nvPr/>
        </p:nvSpPr>
        <p:spPr>
          <a:xfrm>
            <a:off x="3760093" y="2999883"/>
            <a:ext cx="3863717" cy="774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2813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Mark bar: horizontally stacked</a:t>
            </a:r>
          </a:p>
          <a:p>
            <a:pPr marL="912813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Mark text: data labels for the segments</a:t>
            </a:r>
          </a:p>
          <a:p>
            <a:pPr marL="912813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Mark text: data label for the total value</a:t>
            </a:r>
            <a:endParaRPr lang="LID4096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BFF50F-A242-A129-6CD2-5AA16FB5DBD1}"/>
              </a:ext>
            </a:extLst>
          </p:cNvPr>
          <p:cNvSpPr/>
          <p:nvPr/>
        </p:nvSpPr>
        <p:spPr>
          <a:xfrm>
            <a:off x="7969987" y="2988234"/>
            <a:ext cx="3056965" cy="774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2813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Mark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rule:horizontally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stacked</a:t>
            </a:r>
          </a:p>
          <a:p>
            <a:pPr marL="912813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Mark point: filled</a:t>
            </a:r>
            <a:endParaRPr lang="LID4096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D9D26C99-A89F-2AFA-D353-06A10C787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850" y="3102093"/>
            <a:ext cx="356270" cy="546542"/>
          </a:xfrm>
          <a:prstGeom prst="rect">
            <a:avLst/>
          </a:prstGeom>
        </p:spPr>
      </p:pic>
      <p:pic>
        <p:nvPicPr>
          <p:cNvPr id="9" name="Picture 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8CB3FBCE-86B5-0242-A75C-A07714A06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865" y="3068185"/>
            <a:ext cx="356270" cy="54654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6ADDD-156C-DBA8-45C5-4854DF36C58C}"/>
              </a:ext>
            </a:extLst>
          </p:cNvPr>
          <p:cNvSpPr/>
          <p:nvPr/>
        </p:nvSpPr>
        <p:spPr>
          <a:xfrm>
            <a:off x="3737233" y="4883162"/>
            <a:ext cx="3875147" cy="774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2813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Mark bar: horizontally stacked</a:t>
            </a:r>
          </a:p>
          <a:p>
            <a:pPr marL="912813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Mark text: data labels for the segments</a:t>
            </a:r>
          </a:p>
          <a:p>
            <a:pPr marL="912813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Mark text: data label for the total value</a:t>
            </a:r>
            <a:endParaRPr lang="LID4096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DE55B0-C615-2975-F883-47D66CDA117B}"/>
              </a:ext>
            </a:extLst>
          </p:cNvPr>
          <p:cNvSpPr/>
          <p:nvPr/>
        </p:nvSpPr>
        <p:spPr>
          <a:xfrm>
            <a:off x="7969987" y="4871513"/>
            <a:ext cx="3056965" cy="774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2813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Mark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rule:horizontally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stacked</a:t>
            </a:r>
          </a:p>
          <a:p>
            <a:pPr marL="912813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Mark point: filled</a:t>
            </a:r>
            <a:endParaRPr lang="LID4096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1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B718FFBD-F2C5-FD7D-B3CC-63037166D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850" y="4985372"/>
            <a:ext cx="356270" cy="546542"/>
          </a:xfrm>
          <a:prstGeom prst="rect">
            <a:avLst/>
          </a:prstGeom>
        </p:spPr>
      </p:pic>
      <p:pic>
        <p:nvPicPr>
          <p:cNvPr id="14" name="Picture 1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EB1B9B3-BC28-648E-9FA1-37F73736B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865" y="4951464"/>
            <a:ext cx="356270" cy="54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9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E27A0-6FBF-D77D-F6E5-BB8ACBA57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94349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Multi-layered views</vt:lpstr>
      <vt:lpstr>Multi-layered views conceptual layout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Martens</dc:creator>
  <cp:lastModifiedBy>Thomas Martens</cp:lastModifiedBy>
  <cp:revision>4</cp:revision>
  <dcterms:created xsi:type="dcterms:W3CDTF">2023-05-20T05:13:39Z</dcterms:created>
  <dcterms:modified xsi:type="dcterms:W3CDTF">2023-05-21T14:26:19Z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ea6d409-389a-443a-9140-f8c0d12e1685_Enabled">
    <vt:lpwstr>true</vt:lpwstr>
  </property>
  <property fmtid="{D5CDD505-2E9C-101B-9397-08002B2CF9AE}" pid="3" name="MSIP_Label_7ea6d409-389a-443a-9140-f8c0d12e1685_SetDate">
    <vt:lpwstr>2023-05-20T06:01:26Z</vt:lpwstr>
  </property>
  <property fmtid="{D5CDD505-2E9C-101B-9397-08002B2CF9AE}" pid="4" name="MSIP_Label_7ea6d409-389a-443a-9140-f8c0d12e1685_Method">
    <vt:lpwstr>Standard</vt:lpwstr>
  </property>
  <property fmtid="{D5CDD505-2E9C-101B-9397-08002B2CF9AE}" pid="5" name="MSIP_Label_7ea6d409-389a-443a-9140-f8c0d12e1685_Name">
    <vt:lpwstr>C0 - public</vt:lpwstr>
  </property>
  <property fmtid="{D5CDD505-2E9C-101B-9397-08002B2CF9AE}" pid="6" name="MSIP_Label_7ea6d409-389a-443a-9140-f8c0d12e1685_SiteId">
    <vt:lpwstr>f62b8f20-f16e-4a6e-9b1f-6e2d2e6ac089</vt:lpwstr>
  </property>
  <property fmtid="{D5CDD505-2E9C-101B-9397-08002B2CF9AE}" pid="7" name="MSIP_Label_7ea6d409-389a-443a-9140-f8c0d12e1685_ActionId">
    <vt:lpwstr>93aed9b6-e1f1-4b9d-ae6f-a8a7351b6c56</vt:lpwstr>
  </property>
  <property fmtid="{D5CDD505-2E9C-101B-9397-08002B2CF9AE}" pid="8" name="MSIP_Label_7ea6d409-389a-443a-9140-f8c0d12e1685_ContentBits">
    <vt:lpwstr>0</vt:lpwstr>
  </property>
</Properties>
</file>