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8" r:id="rId3"/>
    <p:sldId id="269" r:id="rId4"/>
    <p:sldId id="270" r:id="rId5"/>
    <p:sldId id="262" r:id="rId6"/>
    <p:sldId id="271" r:id="rId7"/>
    <p:sldId id="257" r:id="rId8"/>
    <p:sldId id="272" r:id="rId9"/>
    <p:sldId id="258" r:id="rId10"/>
    <p:sldId id="259" r:id="rId11"/>
    <p:sldId id="265" r:id="rId12"/>
    <p:sldId id="263" r:id="rId13"/>
    <p:sldId id="273" r:id="rId14"/>
    <p:sldId id="274" r:id="rId15"/>
    <p:sldId id="275" r:id="rId16"/>
    <p:sldId id="264" r:id="rId17"/>
    <p:sldId id="277" r:id="rId18"/>
    <p:sldId id="261" r:id="rId19"/>
    <p:sldId id="276"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39C17-85B7-45AE-AD23-A753ACB4B1D6}" v="473" dt="2023-04-19T18:46:52.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 SUN MIN" userId="49a35085c191be96" providerId="LiveId" clId="{D8039C17-85B7-45AE-AD23-A753ACB4B1D6}"/>
    <pc:docChg chg="undo custSel addSld delSld modSld sldOrd">
      <pc:chgData name="JI SUN MIN" userId="49a35085c191be96" providerId="LiveId" clId="{D8039C17-85B7-45AE-AD23-A753ACB4B1D6}" dt="2023-04-19T18:46:52.477" v="13943" actId="20577"/>
      <pc:docMkLst>
        <pc:docMk/>
      </pc:docMkLst>
      <pc:sldChg chg="addSp delSp modSp mod setBg setClrOvrMap delDesignElem">
        <pc:chgData name="JI SUN MIN" userId="49a35085c191be96" providerId="LiveId" clId="{D8039C17-85B7-45AE-AD23-A753ACB4B1D6}" dt="2023-04-19T18:40:18.976" v="13756" actId="20577"/>
        <pc:sldMkLst>
          <pc:docMk/>
          <pc:sldMk cId="641266305" sldId="256"/>
        </pc:sldMkLst>
        <pc:spChg chg="add mod">
          <ac:chgData name="JI SUN MIN" userId="49a35085c191be96" providerId="LiveId" clId="{D8039C17-85B7-45AE-AD23-A753ACB4B1D6}" dt="2023-04-19T18:40:18.976" v="13756" actId="20577"/>
          <ac:spMkLst>
            <pc:docMk/>
            <pc:sldMk cId="641266305" sldId="256"/>
            <ac:spMk id="2" creationId="{12CCB513-10C7-51A2-8C65-4604BB58EA62}"/>
          </ac:spMkLst>
        </pc:spChg>
        <pc:spChg chg="add mod">
          <ac:chgData name="JI SUN MIN" userId="49a35085c191be96" providerId="LiveId" clId="{D8039C17-85B7-45AE-AD23-A753ACB4B1D6}" dt="2023-04-12T13:43:10.085" v="3474" actId="1076"/>
          <ac:spMkLst>
            <pc:docMk/>
            <pc:sldMk cId="641266305" sldId="256"/>
            <ac:spMk id="3" creationId="{9C3D001C-206E-A66C-982B-C67FAF5CD4DC}"/>
          </ac:spMkLst>
        </pc:spChg>
        <pc:spChg chg="add del">
          <ac:chgData name="JI SUN MIN" userId="49a35085c191be96" providerId="LiveId" clId="{D8039C17-85B7-45AE-AD23-A753ACB4B1D6}" dt="2023-04-12T13:40:37.985" v="3317"/>
          <ac:spMkLst>
            <pc:docMk/>
            <pc:sldMk cId="641266305" sldId="256"/>
            <ac:spMk id="6" creationId="{66B332A4-D438-4773-A77F-5ED49A448D9D}"/>
          </ac:spMkLst>
        </pc:spChg>
        <pc:spChg chg="add del">
          <ac:chgData name="JI SUN MIN" userId="49a35085c191be96" providerId="LiveId" clId="{D8039C17-85B7-45AE-AD23-A753ACB4B1D6}" dt="2023-04-12T13:40:37.985" v="3317"/>
          <ac:spMkLst>
            <pc:docMk/>
            <pc:sldMk cId="641266305" sldId="256"/>
            <ac:spMk id="8" creationId="{DF9AD32D-FF05-44F4-BD4D-9CEE89B71EB9}"/>
          </ac:spMkLst>
        </pc:spChg>
      </pc:sldChg>
      <pc:sldChg chg="addSp delSp modSp mod modNotesTx">
        <pc:chgData name="JI SUN MIN" userId="49a35085c191be96" providerId="LiveId" clId="{D8039C17-85B7-45AE-AD23-A753ACB4B1D6}" dt="2023-04-17T13:36:08.216" v="7709" actId="20577"/>
        <pc:sldMkLst>
          <pc:docMk/>
          <pc:sldMk cId="3592587534" sldId="257"/>
        </pc:sldMkLst>
        <pc:spChg chg="mod">
          <ac:chgData name="JI SUN MIN" userId="49a35085c191be96" providerId="LiveId" clId="{D8039C17-85B7-45AE-AD23-A753ACB4B1D6}" dt="2023-04-17T13:32:37.837" v="7457"/>
          <ac:spMkLst>
            <pc:docMk/>
            <pc:sldMk cId="3592587534" sldId="257"/>
            <ac:spMk id="2" creationId="{25EB5F93-CA20-8B16-0964-6B01179FF83D}"/>
          </ac:spMkLst>
        </pc:spChg>
        <pc:spChg chg="del mod">
          <ac:chgData name="JI SUN MIN" userId="49a35085c191be96" providerId="LiveId" clId="{D8039C17-85B7-45AE-AD23-A753ACB4B1D6}" dt="2023-04-17T13:28:37.989" v="7436" actId="478"/>
          <ac:spMkLst>
            <pc:docMk/>
            <pc:sldMk cId="3592587534" sldId="257"/>
            <ac:spMk id="3" creationId="{33219FED-D228-6461-B9A5-1B99EE0B7132}"/>
          </ac:spMkLst>
        </pc:spChg>
        <pc:spChg chg="add del mod">
          <ac:chgData name="JI SUN MIN" userId="49a35085c191be96" providerId="LiveId" clId="{D8039C17-85B7-45AE-AD23-A753ACB4B1D6}" dt="2023-04-17T13:28:47.083" v="7439" actId="478"/>
          <ac:spMkLst>
            <pc:docMk/>
            <pc:sldMk cId="3592587534" sldId="257"/>
            <ac:spMk id="5" creationId="{27EF0709-618B-978C-7C10-AF26AEFA7E8F}"/>
          </ac:spMkLst>
        </pc:spChg>
        <pc:spChg chg="add del">
          <ac:chgData name="JI SUN MIN" userId="49a35085c191be96" providerId="LiveId" clId="{D8039C17-85B7-45AE-AD23-A753ACB4B1D6}" dt="2023-04-17T13:28:39.765" v="7438" actId="22"/>
          <ac:spMkLst>
            <pc:docMk/>
            <pc:sldMk cId="3592587534" sldId="257"/>
            <ac:spMk id="7" creationId="{D69D03E1-971A-395E-E4B6-0B176C0AB10A}"/>
          </ac:spMkLst>
        </pc:spChg>
        <pc:spChg chg="add mod">
          <ac:chgData name="JI SUN MIN" userId="49a35085c191be96" providerId="LiveId" clId="{D8039C17-85B7-45AE-AD23-A753ACB4B1D6}" dt="2023-04-17T13:35:44.917" v="7706" actId="1076"/>
          <ac:spMkLst>
            <pc:docMk/>
            <pc:sldMk cId="3592587534" sldId="257"/>
            <ac:spMk id="12" creationId="{44A40E8C-7B11-B150-C734-D66C6BAEE6B9}"/>
          </ac:spMkLst>
        </pc:spChg>
        <pc:picChg chg="add mod">
          <ac:chgData name="JI SUN MIN" userId="49a35085c191be96" providerId="LiveId" clId="{D8039C17-85B7-45AE-AD23-A753ACB4B1D6}" dt="2023-04-17T13:32:31.461" v="7455" actId="1076"/>
          <ac:picMkLst>
            <pc:docMk/>
            <pc:sldMk cId="3592587534" sldId="257"/>
            <ac:picMk id="9" creationId="{8A42C190-27CC-7D15-44AE-46F052CFB264}"/>
          </ac:picMkLst>
        </pc:picChg>
        <pc:picChg chg="add del mod">
          <ac:chgData name="JI SUN MIN" userId="49a35085c191be96" providerId="LiveId" clId="{D8039C17-85B7-45AE-AD23-A753ACB4B1D6}" dt="2023-04-17T13:32:11.916" v="7448" actId="21"/>
          <ac:picMkLst>
            <pc:docMk/>
            <pc:sldMk cId="3592587534" sldId="257"/>
            <ac:picMk id="11" creationId="{73266FC9-B103-EF9F-0643-8CD2041B6F39}"/>
          </ac:picMkLst>
        </pc:picChg>
      </pc:sldChg>
      <pc:sldChg chg="addSp delSp modSp mod modNotesTx">
        <pc:chgData name="JI SUN MIN" userId="49a35085c191be96" providerId="LiveId" clId="{D8039C17-85B7-45AE-AD23-A753ACB4B1D6}" dt="2023-04-17T13:57:07.700" v="7961" actId="1076"/>
        <pc:sldMkLst>
          <pc:docMk/>
          <pc:sldMk cId="155561598" sldId="258"/>
        </pc:sldMkLst>
        <pc:spChg chg="mod">
          <ac:chgData name="JI SUN MIN" userId="49a35085c191be96" providerId="LiveId" clId="{D8039C17-85B7-45AE-AD23-A753ACB4B1D6}" dt="2023-04-17T13:40:19.232" v="7942" actId="20577"/>
          <ac:spMkLst>
            <pc:docMk/>
            <pc:sldMk cId="155561598" sldId="258"/>
            <ac:spMk id="2" creationId="{14760C1B-0960-F59B-DC84-BDB072D675DB}"/>
          </ac:spMkLst>
        </pc:spChg>
        <pc:spChg chg="del mod">
          <ac:chgData name="JI SUN MIN" userId="49a35085c191be96" providerId="LiveId" clId="{D8039C17-85B7-45AE-AD23-A753ACB4B1D6}" dt="2023-04-17T13:50:21.671" v="7945" actId="478"/>
          <ac:spMkLst>
            <pc:docMk/>
            <pc:sldMk cId="155561598" sldId="258"/>
            <ac:spMk id="3" creationId="{F2F21CC8-3945-7074-6259-C1107DDCE126}"/>
          </ac:spMkLst>
        </pc:spChg>
        <pc:spChg chg="add del mod">
          <ac:chgData name="JI SUN MIN" userId="49a35085c191be96" providerId="LiveId" clId="{D8039C17-85B7-45AE-AD23-A753ACB4B1D6}" dt="2023-04-17T13:50:24.969" v="7946" actId="478"/>
          <ac:spMkLst>
            <pc:docMk/>
            <pc:sldMk cId="155561598" sldId="258"/>
            <ac:spMk id="7" creationId="{C1F89267-25EF-E295-48AE-5382349502A3}"/>
          </ac:spMkLst>
        </pc:spChg>
        <pc:picChg chg="add del mod">
          <ac:chgData name="JI SUN MIN" userId="49a35085c191be96" providerId="LiveId" clId="{D8039C17-85B7-45AE-AD23-A753ACB4B1D6}" dt="2023-04-17T13:50:34.548" v="7948" actId="478"/>
          <ac:picMkLst>
            <pc:docMk/>
            <pc:sldMk cId="155561598" sldId="258"/>
            <ac:picMk id="5" creationId="{94D44A6F-9476-7791-E322-B95BF89B50DE}"/>
          </ac:picMkLst>
        </pc:picChg>
        <pc:picChg chg="add mod">
          <ac:chgData name="JI SUN MIN" userId="49a35085c191be96" providerId="LiveId" clId="{D8039C17-85B7-45AE-AD23-A753ACB4B1D6}" dt="2023-04-17T13:57:07.700" v="7961" actId="1076"/>
          <ac:picMkLst>
            <pc:docMk/>
            <pc:sldMk cId="155561598" sldId="258"/>
            <ac:picMk id="9" creationId="{9A381FD8-0E8F-C3B7-2CB3-CFD01C742D6E}"/>
          </ac:picMkLst>
        </pc:picChg>
        <pc:picChg chg="add mod">
          <ac:chgData name="JI SUN MIN" userId="49a35085c191be96" providerId="LiveId" clId="{D8039C17-85B7-45AE-AD23-A753ACB4B1D6}" dt="2023-04-17T13:56:58.739" v="7959" actId="1076"/>
          <ac:picMkLst>
            <pc:docMk/>
            <pc:sldMk cId="155561598" sldId="258"/>
            <ac:picMk id="11" creationId="{F32459B8-3601-F15C-843F-DCFBE41F64AE}"/>
          </ac:picMkLst>
        </pc:picChg>
      </pc:sldChg>
      <pc:sldChg chg="addSp delSp modSp mod modNotesTx">
        <pc:chgData name="JI SUN MIN" userId="49a35085c191be96" providerId="LiveId" clId="{D8039C17-85B7-45AE-AD23-A753ACB4B1D6}" dt="2023-04-17T14:05:28.360" v="8038" actId="1076"/>
        <pc:sldMkLst>
          <pc:docMk/>
          <pc:sldMk cId="1640455119" sldId="259"/>
        </pc:sldMkLst>
        <pc:spChg chg="mod">
          <ac:chgData name="JI SUN MIN" userId="49a35085c191be96" providerId="LiveId" clId="{D8039C17-85B7-45AE-AD23-A753ACB4B1D6}" dt="2023-04-17T14:01:22.513" v="7977" actId="20577"/>
          <ac:spMkLst>
            <pc:docMk/>
            <pc:sldMk cId="1640455119" sldId="259"/>
            <ac:spMk id="2" creationId="{033DF0B0-000A-7890-0ADD-E74DD0FCB2CA}"/>
          </ac:spMkLst>
        </pc:spChg>
        <pc:spChg chg="del mod">
          <ac:chgData name="JI SUN MIN" userId="49a35085c191be96" providerId="LiveId" clId="{D8039C17-85B7-45AE-AD23-A753ACB4B1D6}" dt="2023-04-17T14:01:26.107" v="7978" actId="22"/>
          <ac:spMkLst>
            <pc:docMk/>
            <pc:sldMk cId="1640455119" sldId="259"/>
            <ac:spMk id="3" creationId="{390B955C-FEC2-7C89-485E-A846465C7039}"/>
          </ac:spMkLst>
        </pc:spChg>
        <pc:spChg chg="add del mod">
          <ac:chgData name="JI SUN MIN" userId="49a35085c191be96" providerId="LiveId" clId="{D8039C17-85B7-45AE-AD23-A753ACB4B1D6}" dt="2023-04-17T14:04:00.580" v="8013" actId="478"/>
          <ac:spMkLst>
            <pc:docMk/>
            <pc:sldMk cId="1640455119" sldId="259"/>
            <ac:spMk id="8" creationId="{F8CB1571-65D7-F514-A827-AAEE336DB66A}"/>
          </ac:spMkLst>
        </pc:spChg>
        <pc:spChg chg="add del mod">
          <ac:chgData name="JI SUN MIN" userId="49a35085c191be96" providerId="LiveId" clId="{D8039C17-85B7-45AE-AD23-A753ACB4B1D6}" dt="2023-04-17T14:03:55.854" v="8009"/>
          <ac:spMkLst>
            <pc:docMk/>
            <pc:sldMk cId="1640455119" sldId="259"/>
            <ac:spMk id="9" creationId="{08043612-34D1-4A84-54E4-1041A0086608}"/>
          </ac:spMkLst>
        </pc:spChg>
        <pc:spChg chg="add del mod">
          <ac:chgData name="JI SUN MIN" userId="49a35085c191be96" providerId="LiveId" clId="{D8039C17-85B7-45AE-AD23-A753ACB4B1D6}" dt="2023-04-17T14:03:55.726" v="8008"/>
          <ac:spMkLst>
            <pc:docMk/>
            <pc:sldMk cId="1640455119" sldId="259"/>
            <ac:spMk id="10" creationId="{B0EB8D5F-6949-DFE0-1C35-5BEB0961761B}"/>
          </ac:spMkLst>
        </pc:spChg>
        <pc:spChg chg="add del mod">
          <ac:chgData name="JI SUN MIN" userId="49a35085c191be96" providerId="LiveId" clId="{D8039C17-85B7-45AE-AD23-A753ACB4B1D6}" dt="2023-04-17T14:03:55.102" v="8007"/>
          <ac:spMkLst>
            <pc:docMk/>
            <pc:sldMk cId="1640455119" sldId="259"/>
            <ac:spMk id="11" creationId="{4EE56AB9-E045-D90C-68EA-F12103897845}"/>
          </ac:spMkLst>
        </pc:spChg>
        <pc:spChg chg="add mod">
          <ac:chgData name="JI SUN MIN" userId="49a35085c191be96" providerId="LiveId" clId="{D8039C17-85B7-45AE-AD23-A753ACB4B1D6}" dt="2023-04-17T14:04:35.888" v="8017" actId="688"/>
          <ac:spMkLst>
            <pc:docMk/>
            <pc:sldMk cId="1640455119" sldId="259"/>
            <ac:spMk id="12" creationId="{D24AB697-F053-5FFB-B76D-EFFD82D8E4AE}"/>
          </ac:spMkLst>
        </pc:spChg>
        <pc:spChg chg="add mod">
          <ac:chgData name="JI SUN MIN" userId="49a35085c191be96" providerId="LiveId" clId="{D8039C17-85B7-45AE-AD23-A753ACB4B1D6}" dt="2023-04-17T14:05:28.360" v="8038" actId="1076"/>
          <ac:spMkLst>
            <pc:docMk/>
            <pc:sldMk cId="1640455119" sldId="259"/>
            <ac:spMk id="13" creationId="{43D4DF26-7469-C205-C745-A10ABE307CAF}"/>
          </ac:spMkLst>
        </pc:spChg>
        <pc:spChg chg="add mod">
          <ac:chgData name="JI SUN MIN" userId="49a35085c191be96" providerId="LiveId" clId="{D8039C17-85B7-45AE-AD23-A753ACB4B1D6}" dt="2023-04-17T14:05:06.544" v="8026" actId="688"/>
          <ac:spMkLst>
            <pc:docMk/>
            <pc:sldMk cId="1640455119" sldId="259"/>
            <ac:spMk id="14" creationId="{9034A87A-6BD6-3C11-F896-4F2D50F961BC}"/>
          </ac:spMkLst>
        </pc:spChg>
        <pc:spChg chg="add mod">
          <ac:chgData name="JI SUN MIN" userId="49a35085c191be96" providerId="LiveId" clId="{D8039C17-85B7-45AE-AD23-A753ACB4B1D6}" dt="2023-04-17T14:04:50.681" v="8022" actId="1076"/>
          <ac:spMkLst>
            <pc:docMk/>
            <pc:sldMk cId="1640455119" sldId="259"/>
            <ac:spMk id="15" creationId="{A01F7678-8408-F319-BE11-CA1BBC0C0FE7}"/>
          </ac:spMkLst>
        </pc:spChg>
        <pc:picChg chg="add mod ord">
          <ac:chgData name="JI SUN MIN" userId="49a35085c191be96" providerId="LiveId" clId="{D8039C17-85B7-45AE-AD23-A753ACB4B1D6}" dt="2023-04-17T14:03:57.767" v="8012" actId="1076"/>
          <ac:picMkLst>
            <pc:docMk/>
            <pc:sldMk cId="1640455119" sldId="259"/>
            <ac:picMk id="5" creationId="{AE5C2CF3-A293-43CB-5D70-5837B747CB00}"/>
          </ac:picMkLst>
        </pc:picChg>
        <pc:picChg chg="add mod">
          <ac:chgData name="JI SUN MIN" userId="49a35085c191be96" providerId="LiveId" clId="{D8039C17-85B7-45AE-AD23-A753ACB4B1D6}" dt="2023-04-17T14:02:58.195" v="7993" actId="14100"/>
          <ac:picMkLst>
            <pc:docMk/>
            <pc:sldMk cId="1640455119" sldId="259"/>
            <ac:picMk id="7" creationId="{B6209313-4AD5-061B-A034-3697A492045E}"/>
          </ac:picMkLst>
        </pc:picChg>
      </pc:sldChg>
      <pc:sldChg chg="addSp delSp modSp del mod modNotesTx">
        <pc:chgData name="JI SUN MIN" userId="49a35085c191be96" providerId="LiveId" clId="{D8039C17-85B7-45AE-AD23-A753ACB4B1D6}" dt="2023-04-18T12:22:32.725" v="8039" actId="47"/>
        <pc:sldMkLst>
          <pc:docMk/>
          <pc:sldMk cId="1094265211" sldId="260"/>
        </pc:sldMkLst>
        <pc:spChg chg="mod">
          <ac:chgData name="JI SUN MIN" userId="49a35085c191be96" providerId="LiveId" clId="{D8039C17-85B7-45AE-AD23-A753ACB4B1D6}" dt="2023-04-12T13:40:37.985" v="3317"/>
          <ac:spMkLst>
            <pc:docMk/>
            <pc:sldMk cId="1094265211" sldId="260"/>
            <ac:spMk id="2" creationId="{9AE7455C-FD8F-F412-7B56-34BA86B52795}"/>
          </ac:spMkLst>
        </pc:spChg>
        <pc:spChg chg="add mod">
          <ac:chgData name="JI SUN MIN" userId="49a35085c191be96" providerId="LiveId" clId="{D8039C17-85B7-45AE-AD23-A753ACB4B1D6}" dt="2023-04-16T22:09:26.049" v="5991" actId="21"/>
          <ac:spMkLst>
            <pc:docMk/>
            <pc:sldMk cId="1094265211" sldId="260"/>
            <ac:spMk id="4" creationId="{568777D4-0FE8-88B3-E4B6-4DE15E26C793}"/>
          </ac:spMkLst>
        </pc:spChg>
        <pc:picChg chg="del mod">
          <ac:chgData name="JI SUN MIN" userId="49a35085c191be96" providerId="LiveId" clId="{D8039C17-85B7-45AE-AD23-A753ACB4B1D6}" dt="2023-04-16T22:09:26.049" v="5991" actId="21"/>
          <ac:picMkLst>
            <pc:docMk/>
            <pc:sldMk cId="1094265211" sldId="260"/>
            <ac:picMk id="5" creationId="{C6F44CCC-A4AF-827B-BF42-2DDB17CA3A5B}"/>
          </ac:picMkLst>
        </pc:picChg>
        <pc:picChg chg="del">
          <ac:chgData name="JI SUN MIN" userId="49a35085c191be96" providerId="LiveId" clId="{D8039C17-85B7-45AE-AD23-A753ACB4B1D6}" dt="2023-04-16T22:09:38.585" v="5994" actId="21"/>
          <ac:picMkLst>
            <pc:docMk/>
            <pc:sldMk cId="1094265211" sldId="260"/>
            <ac:picMk id="8" creationId="{DEFA5950-F4A2-C504-399E-6D59B8FA5E5F}"/>
          </ac:picMkLst>
        </pc:picChg>
      </pc:sldChg>
      <pc:sldChg chg="modSp mod ord modNotesTx">
        <pc:chgData name="JI SUN MIN" userId="49a35085c191be96" providerId="LiveId" clId="{D8039C17-85B7-45AE-AD23-A753ACB4B1D6}" dt="2023-04-19T17:51:02.448" v="12453" actId="20577"/>
        <pc:sldMkLst>
          <pc:docMk/>
          <pc:sldMk cId="248145098" sldId="261"/>
        </pc:sldMkLst>
        <pc:spChg chg="mod">
          <ac:chgData name="JI SUN MIN" userId="49a35085c191be96" providerId="LiveId" clId="{D8039C17-85B7-45AE-AD23-A753ACB4B1D6}" dt="2023-04-19T14:02:05.031" v="10365" actId="20577"/>
          <ac:spMkLst>
            <pc:docMk/>
            <pc:sldMk cId="248145098" sldId="261"/>
            <ac:spMk id="2" creationId="{5C7E262C-C9F7-66B2-61E5-65A3D0A3A59C}"/>
          </ac:spMkLst>
        </pc:spChg>
        <pc:spChg chg="mod">
          <ac:chgData name="JI SUN MIN" userId="49a35085c191be96" providerId="LiveId" clId="{D8039C17-85B7-45AE-AD23-A753ACB4B1D6}" dt="2023-04-19T14:01:09.775" v="10344" actId="20577"/>
          <ac:spMkLst>
            <pc:docMk/>
            <pc:sldMk cId="248145098" sldId="261"/>
            <ac:spMk id="3" creationId="{97F07D86-F3AD-250D-B879-C2D144482D5A}"/>
          </ac:spMkLst>
        </pc:spChg>
      </pc:sldChg>
      <pc:sldChg chg="addSp delSp modSp new mod modNotesTx">
        <pc:chgData name="JI SUN MIN" userId="49a35085c191be96" providerId="LiveId" clId="{D8039C17-85B7-45AE-AD23-A753ACB4B1D6}" dt="2023-04-16T22:11:35.074" v="6422" actId="20577"/>
        <pc:sldMkLst>
          <pc:docMk/>
          <pc:sldMk cId="717363851" sldId="262"/>
        </pc:sldMkLst>
        <pc:spChg chg="mod">
          <ac:chgData name="JI SUN MIN" userId="49a35085c191be96" providerId="LiveId" clId="{D8039C17-85B7-45AE-AD23-A753ACB4B1D6}" dt="2023-04-16T22:09:20.406" v="5990" actId="255"/>
          <ac:spMkLst>
            <pc:docMk/>
            <pc:sldMk cId="717363851" sldId="262"/>
            <ac:spMk id="2" creationId="{2AC05A15-FEDA-1D9F-B774-23E878F7BAD7}"/>
          </ac:spMkLst>
        </pc:spChg>
        <pc:spChg chg="del mod">
          <ac:chgData name="JI SUN MIN" userId="49a35085c191be96" providerId="LiveId" clId="{D8039C17-85B7-45AE-AD23-A753ACB4B1D6}" dt="2023-04-16T22:09:00.310" v="5988" actId="478"/>
          <ac:spMkLst>
            <pc:docMk/>
            <pc:sldMk cId="717363851" sldId="262"/>
            <ac:spMk id="3" creationId="{D6B75462-B30A-2959-BB77-5C9E47B3AB6F}"/>
          </ac:spMkLst>
        </pc:spChg>
        <pc:spChg chg="add del mod">
          <ac:chgData name="JI SUN MIN" userId="49a35085c191be96" providerId="LiveId" clId="{D8039C17-85B7-45AE-AD23-A753ACB4B1D6}" dt="2023-04-16T22:09:03.974" v="5989" actId="478"/>
          <ac:spMkLst>
            <pc:docMk/>
            <pc:sldMk cId="717363851" sldId="262"/>
            <ac:spMk id="5" creationId="{B5330C7D-6CF4-5BB3-1EC6-E73DCF535AF9}"/>
          </ac:spMkLst>
        </pc:spChg>
        <pc:picChg chg="add mod">
          <ac:chgData name="JI SUN MIN" userId="49a35085c191be96" providerId="LiveId" clId="{D8039C17-85B7-45AE-AD23-A753ACB4B1D6}" dt="2023-04-16T22:09:30.892" v="5993" actId="1076"/>
          <ac:picMkLst>
            <pc:docMk/>
            <pc:sldMk cId="717363851" sldId="262"/>
            <ac:picMk id="6" creationId="{80EE2D65-33B5-5A59-260F-0379659FA666}"/>
          </ac:picMkLst>
        </pc:picChg>
        <pc:picChg chg="add mod">
          <ac:chgData name="JI SUN MIN" userId="49a35085c191be96" providerId="LiveId" clId="{D8039C17-85B7-45AE-AD23-A753ACB4B1D6}" dt="2023-04-16T22:09:44.719" v="5996" actId="1076"/>
          <ac:picMkLst>
            <pc:docMk/>
            <pc:sldMk cId="717363851" sldId="262"/>
            <ac:picMk id="7" creationId="{1DF5FABC-E9D8-C430-16A4-D251ED99A76A}"/>
          </ac:picMkLst>
        </pc:picChg>
      </pc:sldChg>
      <pc:sldChg chg="addSp delSp modSp new mod modNotesTx">
        <pc:chgData name="JI SUN MIN" userId="49a35085c191be96" providerId="LiveId" clId="{D8039C17-85B7-45AE-AD23-A753ACB4B1D6}" dt="2023-04-18T12:43:24.537" v="8131" actId="21"/>
        <pc:sldMkLst>
          <pc:docMk/>
          <pc:sldMk cId="1676260084" sldId="263"/>
        </pc:sldMkLst>
        <pc:spChg chg="mod">
          <ac:chgData name="JI SUN MIN" userId="49a35085c191be96" providerId="LiveId" clId="{D8039C17-85B7-45AE-AD23-A753ACB4B1D6}" dt="2023-04-18T12:36:44.964" v="8077" actId="20577"/>
          <ac:spMkLst>
            <pc:docMk/>
            <pc:sldMk cId="1676260084" sldId="263"/>
            <ac:spMk id="2" creationId="{951BAB55-0E38-2C60-95BD-E43003BD1469}"/>
          </ac:spMkLst>
        </pc:spChg>
        <pc:spChg chg="del mod">
          <ac:chgData name="JI SUN MIN" userId="49a35085c191be96" providerId="LiveId" clId="{D8039C17-85B7-45AE-AD23-A753ACB4B1D6}" dt="2023-04-18T12:34:40.544" v="8054" actId="478"/>
          <ac:spMkLst>
            <pc:docMk/>
            <pc:sldMk cId="1676260084" sldId="263"/>
            <ac:spMk id="3" creationId="{F37C0989-95B3-0367-C61B-BD680F436C84}"/>
          </ac:spMkLst>
        </pc:spChg>
        <pc:picChg chg="add mod">
          <ac:chgData name="JI SUN MIN" userId="49a35085c191be96" providerId="LiveId" clId="{D8039C17-85B7-45AE-AD23-A753ACB4B1D6}" dt="2023-04-18T12:40:20.385" v="8084" actId="1076"/>
          <ac:picMkLst>
            <pc:docMk/>
            <pc:sldMk cId="1676260084" sldId="263"/>
            <ac:picMk id="5" creationId="{78605FA1-AD70-A772-8893-696D3B2DCA3E}"/>
          </ac:picMkLst>
        </pc:picChg>
        <pc:picChg chg="add del mod">
          <ac:chgData name="JI SUN MIN" userId="49a35085c191be96" providerId="LiveId" clId="{D8039C17-85B7-45AE-AD23-A753ACB4B1D6}" dt="2023-04-18T12:40:25.604" v="8086" actId="21"/>
          <ac:picMkLst>
            <pc:docMk/>
            <pc:sldMk cId="1676260084" sldId="263"/>
            <ac:picMk id="7" creationId="{43F95C29-C3D6-6E1C-0F62-71D3B04BC53B}"/>
          </ac:picMkLst>
        </pc:picChg>
        <pc:picChg chg="add del">
          <ac:chgData name="JI SUN MIN" userId="49a35085c191be96" providerId="LiveId" clId="{D8039C17-85B7-45AE-AD23-A753ACB4B1D6}" dt="2023-04-18T12:43:24.537" v="8131" actId="21"/>
          <ac:picMkLst>
            <pc:docMk/>
            <pc:sldMk cId="1676260084" sldId="263"/>
            <ac:picMk id="9" creationId="{CA7A7EB6-9825-3406-3C22-5E110996E5DD}"/>
          </ac:picMkLst>
        </pc:picChg>
      </pc:sldChg>
      <pc:sldChg chg="addSp delSp modSp new mod modNotesTx">
        <pc:chgData name="JI SUN MIN" userId="49a35085c191be96" providerId="LiveId" clId="{D8039C17-85B7-45AE-AD23-A753ACB4B1D6}" dt="2023-04-18T12:53:18.060" v="8193" actId="1076"/>
        <pc:sldMkLst>
          <pc:docMk/>
          <pc:sldMk cId="1155418641" sldId="264"/>
        </pc:sldMkLst>
        <pc:spChg chg="mod">
          <ac:chgData name="JI SUN MIN" userId="49a35085c191be96" providerId="LiveId" clId="{D8039C17-85B7-45AE-AD23-A753ACB4B1D6}" dt="2023-04-18T12:52:09.286" v="8188"/>
          <ac:spMkLst>
            <pc:docMk/>
            <pc:sldMk cId="1155418641" sldId="264"/>
            <ac:spMk id="2" creationId="{212F5BB8-FA00-90E9-CA0D-C38D64746AB6}"/>
          </ac:spMkLst>
        </pc:spChg>
        <pc:spChg chg="del mod">
          <ac:chgData name="JI SUN MIN" userId="49a35085c191be96" providerId="LiveId" clId="{D8039C17-85B7-45AE-AD23-A753ACB4B1D6}" dt="2023-04-18T12:52:02.851" v="8187" actId="478"/>
          <ac:spMkLst>
            <pc:docMk/>
            <pc:sldMk cId="1155418641" sldId="264"/>
            <ac:spMk id="3" creationId="{3EE4B644-857A-0FD9-C881-5DE53C8B068A}"/>
          </ac:spMkLst>
        </pc:spChg>
        <pc:picChg chg="add mod">
          <ac:chgData name="JI SUN MIN" userId="49a35085c191be96" providerId="LiveId" clId="{D8039C17-85B7-45AE-AD23-A753ACB4B1D6}" dt="2023-04-18T12:53:18.060" v="8193" actId="1076"/>
          <ac:picMkLst>
            <pc:docMk/>
            <pc:sldMk cId="1155418641" sldId="264"/>
            <ac:picMk id="5" creationId="{62AB2EB3-7CD4-9759-D465-54DEB3E9FFA2}"/>
          </ac:picMkLst>
        </pc:picChg>
      </pc:sldChg>
      <pc:sldChg chg="addSp delSp modSp new mod ord modNotesTx">
        <pc:chgData name="JI SUN MIN" userId="49a35085c191be96" providerId="LiveId" clId="{D8039C17-85B7-45AE-AD23-A753ACB4B1D6}" dt="2023-04-18T12:34:17.695" v="8050" actId="1076"/>
        <pc:sldMkLst>
          <pc:docMk/>
          <pc:sldMk cId="2751716661" sldId="265"/>
        </pc:sldMkLst>
        <pc:spChg chg="mod">
          <ac:chgData name="JI SUN MIN" userId="49a35085c191be96" providerId="LiveId" clId="{D8039C17-85B7-45AE-AD23-A753ACB4B1D6}" dt="2023-04-12T13:40:37.985" v="3317"/>
          <ac:spMkLst>
            <pc:docMk/>
            <pc:sldMk cId="2751716661" sldId="265"/>
            <ac:spMk id="2" creationId="{1C193314-4E0F-8F1A-0BB3-0E15336B07F6}"/>
          </ac:spMkLst>
        </pc:spChg>
        <pc:spChg chg="del mod">
          <ac:chgData name="JI SUN MIN" userId="49a35085c191be96" providerId="LiveId" clId="{D8039C17-85B7-45AE-AD23-A753ACB4B1D6}" dt="2023-04-18T12:30:59.061" v="8045" actId="478"/>
          <ac:spMkLst>
            <pc:docMk/>
            <pc:sldMk cId="2751716661" sldId="265"/>
            <ac:spMk id="3" creationId="{C11313E1-2D41-2BE2-C509-C426B2687885}"/>
          </ac:spMkLst>
        </pc:spChg>
        <pc:picChg chg="add mod">
          <ac:chgData name="JI SUN MIN" userId="49a35085c191be96" providerId="LiveId" clId="{D8039C17-85B7-45AE-AD23-A753ACB4B1D6}" dt="2023-04-18T12:30:59.731" v="8046"/>
          <ac:picMkLst>
            <pc:docMk/>
            <pc:sldMk cId="2751716661" sldId="265"/>
            <ac:picMk id="4" creationId="{2D5AD83F-BF91-08F5-3294-CB207A4EA354}"/>
          </ac:picMkLst>
        </pc:picChg>
        <pc:picChg chg="add mod">
          <ac:chgData name="JI SUN MIN" userId="49a35085c191be96" providerId="LiveId" clId="{D8039C17-85B7-45AE-AD23-A753ACB4B1D6}" dt="2023-04-18T12:34:17.695" v="8050" actId="1076"/>
          <ac:picMkLst>
            <pc:docMk/>
            <pc:sldMk cId="2751716661" sldId="265"/>
            <ac:picMk id="6" creationId="{94542252-A0ED-D736-423E-B0C6C2670841}"/>
          </ac:picMkLst>
        </pc:picChg>
      </pc:sldChg>
      <pc:sldChg chg="modSp new mod ord modNotesTx">
        <pc:chgData name="JI SUN MIN" userId="49a35085c191be96" providerId="LiveId" clId="{D8039C17-85B7-45AE-AD23-A753ACB4B1D6}" dt="2023-04-19T18:46:52.477" v="13943" actId="20577"/>
        <pc:sldMkLst>
          <pc:docMk/>
          <pc:sldMk cId="572347739" sldId="266"/>
        </pc:sldMkLst>
        <pc:spChg chg="mod">
          <ac:chgData name="JI SUN MIN" userId="49a35085c191be96" providerId="LiveId" clId="{D8039C17-85B7-45AE-AD23-A753ACB4B1D6}" dt="2023-04-19T13:47:01.866" v="9941" actId="20577"/>
          <ac:spMkLst>
            <pc:docMk/>
            <pc:sldMk cId="572347739" sldId="266"/>
            <ac:spMk id="2" creationId="{D5EC5CEF-27A0-80C1-923E-9F2CACDE4E76}"/>
          </ac:spMkLst>
        </pc:spChg>
        <pc:spChg chg="mod">
          <ac:chgData name="JI SUN MIN" userId="49a35085c191be96" providerId="LiveId" clId="{D8039C17-85B7-45AE-AD23-A753ACB4B1D6}" dt="2023-04-19T18:46:52.477" v="13943" actId="20577"/>
          <ac:spMkLst>
            <pc:docMk/>
            <pc:sldMk cId="572347739" sldId="266"/>
            <ac:spMk id="3" creationId="{7CF092C4-00F9-CF55-DB47-7C9A046F6369}"/>
          </ac:spMkLst>
        </pc:spChg>
      </pc:sldChg>
      <pc:sldChg chg="modSp new del mod">
        <pc:chgData name="JI SUN MIN" userId="49a35085c191be96" providerId="LiveId" clId="{D8039C17-85B7-45AE-AD23-A753ACB4B1D6}" dt="2023-04-19T18:40:21.515" v="13757" actId="47"/>
        <pc:sldMkLst>
          <pc:docMk/>
          <pc:sldMk cId="215768237" sldId="267"/>
        </pc:sldMkLst>
        <pc:spChg chg="mod">
          <ac:chgData name="JI SUN MIN" userId="49a35085c191be96" providerId="LiveId" clId="{D8039C17-85B7-45AE-AD23-A753ACB4B1D6}" dt="2023-04-12T13:50:05.662" v="3712" actId="255"/>
          <ac:spMkLst>
            <pc:docMk/>
            <pc:sldMk cId="215768237" sldId="267"/>
            <ac:spMk id="2" creationId="{5F6167DA-7240-3AA6-FBFA-4137D0363397}"/>
          </ac:spMkLst>
        </pc:spChg>
        <pc:spChg chg="mod">
          <ac:chgData name="JI SUN MIN" userId="49a35085c191be96" providerId="LiveId" clId="{D8039C17-85B7-45AE-AD23-A753ACB4B1D6}" dt="2023-04-12T13:49:45.457" v="3708" actId="255"/>
          <ac:spMkLst>
            <pc:docMk/>
            <pc:sldMk cId="215768237" sldId="267"/>
            <ac:spMk id="3" creationId="{BC0C445A-1E1A-5F9F-2447-3C515ED33BEB}"/>
          </ac:spMkLst>
        </pc:spChg>
      </pc:sldChg>
      <pc:sldChg chg="modSp new mod modNotesTx">
        <pc:chgData name="JI SUN MIN" userId="49a35085c191be96" providerId="LiveId" clId="{D8039C17-85B7-45AE-AD23-A753ACB4B1D6}" dt="2023-04-19T18:41:44.853" v="13883" actId="20577"/>
        <pc:sldMkLst>
          <pc:docMk/>
          <pc:sldMk cId="3339418611" sldId="268"/>
        </pc:sldMkLst>
        <pc:spChg chg="mod">
          <ac:chgData name="JI SUN MIN" userId="49a35085c191be96" providerId="LiveId" clId="{D8039C17-85B7-45AE-AD23-A753ACB4B1D6}" dt="2023-04-12T13:53:11.414" v="3740" actId="20577"/>
          <ac:spMkLst>
            <pc:docMk/>
            <pc:sldMk cId="3339418611" sldId="268"/>
            <ac:spMk id="2" creationId="{568994F1-015E-BF7E-75E3-22FAEB5659FA}"/>
          </ac:spMkLst>
        </pc:spChg>
        <pc:spChg chg="mod">
          <ac:chgData name="JI SUN MIN" userId="49a35085c191be96" providerId="LiveId" clId="{D8039C17-85B7-45AE-AD23-A753ACB4B1D6}" dt="2023-04-15T14:59:07.614" v="5296" actId="20577"/>
          <ac:spMkLst>
            <pc:docMk/>
            <pc:sldMk cId="3339418611" sldId="268"/>
            <ac:spMk id="3" creationId="{582779ED-1062-0588-CC7B-3826B5DF18D5}"/>
          </ac:spMkLst>
        </pc:spChg>
      </pc:sldChg>
      <pc:sldChg chg="modSp new mod modNotesTx">
        <pc:chgData name="JI SUN MIN" userId="49a35085c191be96" providerId="LiveId" clId="{D8039C17-85B7-45AE-AD23-A753ACB4B1D6}" dt="2023-04-15T15:39:50.772" v="5619" actId="20577"/>
        <pc:sldMkLst>
          <pc:docMk/>
          <pc:sldMk cId="2242469061" sldId="269"/>
        </pc:sldMkLst>
        <pc:spChg chg="mod">
          <ac:chgData name="JI SUN MIN" userId="49a35085c191be96" providerId="LiveId" clId="{D8039C17-85B7-45AE-AD23-A753ACB4B1D6}" dt="2023-04-15T15:00:19.210" v="5339" actId="255"/>
          <ac:spMkLst>
            <pc:docMk/>
            <pc:sldMk cId="2242469061" sldId="269"/>
            <ac:spMk id="2" creationId="{6C9963C6-5BDF-B6C6-5719-AFE4FFE67FF3}"/>
          </ac:spMkLst>
        </pc:spChg>
        <pc:spChg chg="mod">
          <ac:chgData name="JI SUN MIN" userId="49a35085c191be96" providerId="LiveId" clId="{D8039C17-85B7-45AE-AD23-A753ACB4B1D6}" dt="2023-04-15T15:01:29.206" v="5384" actId="20577"/>
          <ac:spMkLst>
            <pc:docMk/>
            <pc:sldMk cId="2242469061" sldId="269"/>
            <ac:spMk id="3" creationId="{1DF050F1-89BD-12EC-63A9-B0763DA0463F}"/>
          </ac:spMkLst>
        </pc:spChg>
      </pc:sldChg>
      <pc:sldChg chg="modSp new mod modNotesTx">
        <pc:chgData name="JI SUN MIN" userId="49a35085c191be96" providerId="LiveId" clId="{D8039C17-85B7-45AE-AD23-A753ACB4B1D6}" dt="2023-04-15T15:46:09.030" v="5979" actId="20577"/>
        <pc:sldMkLst>
          <pc:docMk/>
          <pc:sldMk cId="2164170516" sldId="270"/>
        </pc:sldMkLst>
        <pc:spChg chg="mod">
          <ac:chgData name="JI SUN MIN" userId="49a35085c191be96" providerId="LiveId" clId="{D8039C17-85B7-45AE-AD23-A753ACB4B1D6}" dt="2023-04-15T15:41:52.747" v="5688" actId="20577"/>
          <ac:spMkLst>
            <pc:docMk/>
            <pc:sldMk cId="2164170516" sldId="270"/>
            <ac:spMk id="2" creationId="{F8AEB0B0-3501-781A-1A8D-185A12C31D3F}"/>
          </ac:spMkLst>
        </pc:spChg>
        <pc:spChg chg="mod">
          <ac:chgData name="JI SUN MIN" userId="49a35085c191be96" providerId="LiveId" clId="{D8039C17-85B7-45AE-AD23-A753ACB4B1D6}" dt="2023-04-15T15:43:06.214" v="5734" actId="20577"/>
          <ac:spMkLst>
            <pc:docMk/>
            <pc:sldMk cId="2164170516" sldId="270"/>
            <ac:spMk id="3" creationId="{7BB2DA52-3B15-CD06-29FA-0C030B04928C}"/>
          </ac:spMkLst>
        </pc:spChg>
      </pc:sldChg>
      <pc:sldChg chg="addSp delSp modSp new mod">
        <pc:chgData name="JI SUN MIN" userId="49a35085c191be96" providerId="LiveId" clId="{D8039C17-85B7-45AE-AD23-A753ACB4B1D6}" dt="2023-04-17T13:21:49.910" v="7065" actId="108"/>
        <pc:sldMkLst>
          <pc:docMk/>
          <pc:sldMk cId="1320907806" sldId="271"/>
        </pc:sldMkLst>
        <pc:spChg chg="mod">
          <ac:chgData name="JI SUN MIN" userId="49a35085c191be96" providerId="LiveId" clId="{D8039C17-85B7-45AE-AD23-A753ACB4B1D6}" dt="2023-04-17T13:12:37.924" v="6477" actId="20577"/>
          <ac:spMkLst>
            <pc:docMk/>
            <pc:sldMk cId="1320907806" sldId="271"/>
            <ac:spMk id="2" creationId="{FBB4DBF9-477C-2D01-D4BA-87D07E09E346}"/>
          </ac:spMkLst>
        </pc:spChg>
        <pc:spChg chg="mod">
          <ac:chgData name="JI SUN MIN" userId="49a35085c191be96" providerId="LiveId" clId="{D8039C17-85B7-45AE-AD23-A753ACB4B1D6}" dt="2023-04-17T13:11:32.154" v="6427" actId="1076"/>
          <ac:spMkLst>
            <pc:docMk/>
            <pc:sldMk cId="1320907806" sldId="271"/>
            <ac:spMk id="3" creationId="{B7DA916E-9BB1-36C4-A5F0-B2C34761F8BE}"/>
          </ac:spMkLst>
        </pc:spChg>
        <pc:spChg chg="add del">
          <ac:chgData name="JI SUN MIN" userId="49a35085c191be96" providerId="LiveId" clId="{D8039C17-85B7-45AE-AD23-A753ACB4B1D6}" dt="2023-04-17T13:14:17.223" v="6479" actId="478"/>
          <ac:spMkLst>
            <pc:docMk/>
            <pc:sldMk cId="1320907806" sldId="271"/>
            <ac:spMk id="4" creationId="{59E1F6BD-A855-83DE-C212-6BC805349A53}"/>
          </ac:spMkLst>
        </pc:spChg>
        <pc:spChg chg="add mod">
          <ac:chgData name="JI SUN MIN" userId="49a35085c191be96" providerId="LiveId" clId="{D8039C17-85B7-45AE-AD23-A753ACB4B1D6}" dt="2023-04-17T13:21:27.494" v="7045" actId="108"/>
          <ac:spMkLst>
            <pc:docMk/>
            <pc:sldMk cId="1320907806" sldId="271"/>
            <ac:spMk id="5" creationId="{FED5EBE2-68EA-FDB2-5878-3908449F7783}"/>
          </ac:spMkLst>
        </pc:spChg>
        <pc:spChg chg="add mod ord">
          <ac:chgData name="JI SUN MIN" userId="49a35085c191be96" providerId="LiveId" clId="{D8039C17-85B7-45AE-AD23-A753ACB4B1D6}" dt="2023-04-17T13:19:02.093" v="6863" actId="108"/>
          <ac:spMkLst>
            <pc:docMk/>
            <pc:sldMk cId="1320907806" sldId="271"/>
            <ac:spMk id="6" creationId="{360CA01A-ADB4-B34F-BCC6-8CE755D4BBDD}"/>
          </ac:spMkLst>
        </pc:spChg>
        <pc:spChg chg="add mod">
          <ac:chgData name="JI SUN MIN" userId="49a35085c191be96" providerId="LiveId" clId="{D8039C17-85B7-45AE-AD23-A753ACB4B1D6}" dt="2023-04-17T13:18:52.293" v="6844" actId="108"/>
          <ac:spMkLst>
            <pc:docMk/>
            <pc:sldMk cId="1320907806" sldId="271"/>
            <ac:spMk id="7" creationId="{23340644-7B81-738D-8B46-74278EA72062}"/>
          </ac:spMkLst>
        </pc:spChg>
        <pc:spChg chg="add mod">
          <ac:chgData name="JI SUN MIN" userId="49a35085c191be96" providerId="LiveId" clId="{D8039C17-85B7-45AE-AD23-A753ACB4B1D6}" dt="2023-04-17T13:19:04.313" v="6864" actId="108"/>
          <ac:spMkLst>
            <pc:docMk/>
            <pc:sldMk cId="1320907806" sldId="271"/>
            <ac:spMk id="8" creationId="{D654F500-76CA-D1C9-3280-DEC63156AADA}"/>
          </ac:spMkLst>
        </pc:spChg>
        <pc:spChg chg="add mod">
          <ac:chgData name="JI SUN MIN" userId="49a35085c191be96" providerId="LiveId" clId="{D8039C17-85B7-45AE-AD23-A753ACB4B1D6}" dt="2023-04-17T13:21:49.910" v="7065" actId="108"/>
          <ac:spMkLst>
            <pc:docMk/>
            <pc:sldMk cId="1320907806" sldId="271"/>
            <ac:spMk id="9" creationId="{653BD901-10E7-81D7-7388-C7D0534135A3}"/>
          </ac:spMkLst>
        </pc:spChg>
        <pc:spChg chg="add mod">
          <ac:chgData name="JI SUN MIN" userId="49a35085c191be96" providerId="LiveId" clId="{D8039C17-85B7-45AE-AD23-A753ACB4B1D6}" dt="2023-04-17T13:18:45.852" v="6829" actId="571"/>
          <ac:spMkLst>
            <pc:docMk/>
            <pc:sldMk cId="1320907806" sldId="271"/>
            <ac:spMk id="17" creationId="{CA56A42A-5BEA-D82C-B205-A1B08C91385C}"/>
          </ac:spMkLst>
        </pc:spChg>
        <pc:spChg chg="add mod">
          <ac:chgData name="JI SUN MIN" userId="49a35085c191be96" providerId="LiveId" clId="{D8039C17-85B7-45AE-AD23-A753ACB4B1D6}" dt="2023-04-17T13:20:40.745" v="6989" actId="108"/>
          <ac:spMkLst>
            <pc:docMk/>
            <pc:sldMk cId="1320907806" sldId="271"/>
            <ac:spMk id="18" creationId="{EFCE1556-CB70-26DA-1290-7964DB55FB16}"/>
          </ac:spMkLst>
        </pc:spChg>
        <pc:spChg chg="add mod">
          <ac:chgData name="JI SUN MIN" userId="49a35085c191be96" providerId="LiveId" clId="{D8039C17-85B7-45AE-AD23-A753ACB4B1D6}" dt="2023-04-17T13:21:16.432" v="7014" actId="20577"/>
          <ac:spMkLst>
            <pc:docMk/>
            <pc:sldMk cId="1320907806" sldId="271"/>
            <ac:spMk id="29" creationId="{AF1A24B3-182E-CD7A-3F8D-98ED1860EB61}"/>
          </ac:spMkLst>
        </pc:spChg>
        <pc:spChg chg="add mod">
          <ac:chgData name="JI SUN MIN" userId="49a35085c191be96" providerId="LiveId" clId="{D8039C17-85B7-45AE-AD23-A753ACB4B1D6}" dt="2023-04-17T13:21:29.117" v="7046" actId="571"/>
          <ac:spMkLst>
            <pc:docMk/>
            <pc:sldMk cId="1320907806" sldId="271"/>
            <ac:spMk id="34" creationId="{DB02E21F-10FD-BB07-5887-0950F6E3621C}"/>
          </ac:spMkLst>
        </pc:spChg>
        <pc:cxnChg chg="add mod">
          <ac:chgData name="JI SUN MIN" userId="49a35085c191be96" providerId="LiveId" clId="{D8039C17-85B7-45AE-AD23-A753ACB4B1D6}" dt="2023-04-17T13:17:41.834" v="6760" actId="13822"/>
          <ac:cxnSpMkLst>
            <pc:docMk/>
            <pc:sldMk cId="1320907806" sldId="271"/>
            <ac:cxnSpMk id="11" creationId="{6459E7DC-159A-989D-72D7-1238AE02AFB5}"/>
          </ac:cxnSpMkLst>
        </pc:cxnChg>
        <pc:cxnChg chg="add mod">
          <ac:chgData name="JI SUN MIN" userId="49a35085c191be96" providerId="LiveId" clId="{D8039C17-85B7-45AE-AD23-A753ACB4B1D6}" dt="2023-04-17T13:17:41.834" v="6760" actId="13822"/>
          <ac:cxnSpMkLst>
            <pc:docMk/>
            <pc:sldMk cId="1320907806" sldId="271"/>
            <ac:cxnSpMk id="12" creationId="{34721CD5-FACE-30BE-E77F-4E55CEA2F56F}"/>
          </ac:cxnSpMkLst>
        </pc:cxnChg>
        <pc:cxnChg chg="add mod">
          <ac:chgData name="JI SUN MIN" userId="49a35085c191be96" providerId="LiveId" clId="{D8039C17-85B7-45AE-AD23-A753ACB4B1D6}" dt="2023-04-17T13:17:41.834" v="6760" actId="13822"/>
          <ac:cxnSpMkLst>
            <pc:docMk/>
            <pc:sldMk cId="1320907806" sldId="271"/>
            <ac:cxnSpMk id="13" creationId="{3A8C788F-6C7F-C25B-0C18-7A4D3F461D09}"/>
          </ac:cxnSpMkLst>
        </pc:cxnChg>
        <pc:cxnChg chg="add mod">
          <ac:chgData name="JI SUN MIN" userId="49a35085c191be96" providerId="LiveId" clId="{D8039C17-85B7-45AE-AD23-A753ACB4B1D6}" dt="2023-04-17T13:17:41.834" v="6760" actId="13822"/>
          <ac:cxnSpMkLst>
            <pc:docMk/>
            <pc:sldMk cId="1320907806" sldId="271"/>
            <ac:cxnSpMk id="15" creationId="{C6AFBE5D-7BB1-5074-DBC2-560517AFF490}"/>
          </ac:cxnSpMkLst>
        </pc:cxnChg>
        <pc:cxnChg chg="add mod">
          <ac:chgData name="JI SUN MIN" userId="49a35085c191be96" providerId="LiveId" clId="{D8039C17-85B7-45AE-AD23-A753ACB4B1D6}" dt="2023-04-17T13:19:51.141" v="6890" actId="13822"/>
          <ac:cxnSpMkLst>
            <pc:docMk/>
            <pc:sldMk cId="1320907806" sldId="271"/>
            <ac:cxnSpMk id="20" creationId="{795E9223-101E-2477-8444-071B9D33F742}"/>
          </ac:cxnSpMkLst>
        </pc:cxnChg>
        <pc:cxnChg chg="add mod">
          <ac:chgData name="JI SUN MIN" userId="49a35085c191be96" providerId="LiveId" clId="{D8039C17-85B7-45AE-AD23-A753ACB4B1D6}" dt="2023-04-17T13:20:22.417" v="6896" actId="13822"/>
          <ac:cxnSpMkLst>
            <pc:docMk/>
            <pc:sldMk cId="1320907806" sldId="271"/>
            <ac:cxnSpMk id="24" creationId="{F2BB60CF-595C-D5E7-244F-37A6F2BBC943}"/>
          </ac:cxnSpMkLst>
        </pc:cxnChg>
        <pc:cxnChg chg="add mod">
          <ac:chgData name="JI SUN MIN" userId="49a35085c191be96" providerId="LiveId" clId="{D8039C17-85B7-45AE-AD23-A753ACB4B1D6}" dt="2023-04-17T13:21:45.119" v="7063" actId="108"/>
          <ac:cxnSpMkLst>
            <pc:docMk/>
            <pc:sldMk cId="1320907806" sldId="271"/>
            <ac:cxnSpMk id="31" creationId="{2CB3448C-595D-1DFD-D132-87D226BD0850}"/>
          </ac:cxnSpMkLst>
        </pc:cxnChg>
        <pc:cxnChg chg="add mod">
          <ac:chgData name="JI SUN MIN" userId="49a35085c191be96" providerId="LiveId" clId="{D8039C17-85B7-45AE-AD23-A753ACB4B1D6}" dt="2023-04-17T13:21:47.058" v="7064" actId="571"/>
          <ac:cxnSpMkLst>
            <pc:docMk/>
            <pc:sldMk cId="1320907806" sldId="271"/>
            <ac:cxnSpMk id="35" creationId="{0254052B-7F09-52E9-4E50-E95C5BC5309E}"/>
          </ac:cxnSpMkLst>
        </pc:cxnChg>
      </pc:sldChg>
      <pc:sldChg chg="addSp delSp modSp new mod modNotesTx">
        <pc:chgData name="JI SUN MIN" userId="49a35085c191be96" providerId="LiveId" clId="{D8039C17-85B7-45AE-AD23-A753ACB4B1D6}" dt="2023-04-17T13:38:50.256" v="7929"/>
        <pc:sldMkLst>
          <pc:docMk/>
          <pc:sldMk cId="3221838072" sldId="272"/>
        </pc:sldMkLst>
        <pc:spChg chg="mod">
          <ac:chgData name="JI SUN MIN" userId="49a35085c191be96" providerId="LiveId" clId="{D8039C17-85B7-45AE-AD23-A753ACB4B1D6}" dt="2023-04-17T13:32:46.458" v="7459" actId="255"/>
          <ac:spMkLst>
            <pc:docMk/>
            <pc:sldMk cId="3221838072" sldId="272"/>
            <ac:spMk id="2" creationId="{B5F2CF2B-124E-3E3E-F9B9-C3F6036079BD}"/>
          </ac:spMkLst>
        </pc:spChg>
        <pc:spChg chg="del">
          <ac:chgData name="JI SUN MIN" userId="49a35085c191be96" providerId="LiveId" clId="{D8039C17-85B7-45AE-AD23-A753ACB4B1D6}" dt="2023-04-17T13:32:17.955" v="7451" actId="478"/>
          <ac:spMkLst>
            <pc:docMk/>
            <pc:sldMk cId="3221838072" sldId="272"/>
            <ac:spMk id="3" creationId="{AA6B2020-A75E-2E12-4FC7-5F6FE19F6229}"/>
          </ac:spMkLst>
        </pc:spChg>
        <pc:spChg chg="add mod">
          <ac:chgData name="JI SUN MIN" userId="49a35085c191be96" providerId="LiveId" clId="{D8039C17-85B7-45AE-AD23-A753ACB4B1D6}" dt="2023-04-17T13:35:53.323" v="7708" actId="1076"/>
          <ac:spMkLst>
            <pc:docMk/>
            <pc:sldMk cId="3221838072" sldId="272"/>
            <ac:spMk id="5" creationId="{7E28CF24-6C74-78BB-5003-90E517E00425}"/>
          </ac:spMkLst>
        </pc:spChg>
        <pc:picChg chg="add mod">
          <ac:chgData name="JI SUN MIN" userId="49a35085c191be96" providerId="LiveId" clId="{D8039C17-85B7-45AE-AD23-A753ACB4B1D6}" dt="2023-04-17T13:32:49.746" v="7460" actId="1076"/>
          <ac:picMkLst>
            <pc:docMk/>
            <pc:sldMk cId="3221838072" sldId="272"/>
            <ac:picMk id="4" creationId="{63E5F824-2874-CC6C-1C77-89D6132B27D6}"/>
          </ac:picMkLst>
        </pc:picChg>
      </pc:sldChg>
      <pc:sldChg chg="addSp delSp modSp new mod">
        <pc:chgData name="JI SUN MIN" userId="49a35085c191be96" providerId="LiveId" clId="{D8039C17-85B7-45AE-AD23-A753ACB4B1D6}" dt="2023-04-18T12:41:20.287" v="8127" actId="20577"/>
        <pc:sldMkLst>
          <pc:docMk/>
          <pc:sldMk cId="2533579768" sldId="273"/>
        </pc:sldMkLst>
        <pc:spChg chg="mod">
          <ac:chgData name="JI SUN MIN" userId="49a35085c191be96" providerId="LiveId" clId="{D8039C17-85B7-45AE-AD23-A753ACB4B1D6}" dt="2023-04-18T12:40:42.032" v="8090"/>
          <ac:spMkLst>
            <pc:docMk/>
            <pc:sldMk cId="2533579768" sldId="273"/>
            <ac:spMk id="2" creationId="{6D39CE21-9505-87BE-3CB9-F29EBF5586C3}"/>
          </ac:spMkLst>
        </pc:spChg>
        <pc:spChg chg="del">
          <ac:chgData name="JI SUN MIN" userId="49a35085c191be96" providerId="LiveId" clId="{D8039C17-85B7-45AE-AD23-A753ACB4B1D6}" dt="2023-04-18T12:40:33.335" v="8088" actId="478"/>
          <ac:spMkLst>
            <pc:docMk/>
            <pc:sldMk cId="2533579768" sldId="273"/>
            <ac:spMk id="3" creationId="{9DF70B92-8C6B-D61B-9233-6BC3BA7F1BDF}"/>
          </ac:spMkLst>
        </pc:spChg>
        <pc:spChg chg="add mod">
          <ac:chgData name="JI SUN MIN" userId="49a35085c191be96" providerId="LiveId" clId="{D8039C17-85B7-45AE-AD23-A753ACB4B1D6}" dt="2023-04-18T12:41:20.287" v="8127" actId="20577"/>
          <ac:spMkLst>
            <pc:docMk/>
            <pc:sldMk cId="2533579768" sldId="273"/>
            <ac:spMk id="5" creationId="{E7FD007B-737B-8CDB-F45F-C5A1AEA9F824}"/>
          </ac:spMkLst>
        </pc:spChg>
        <pc:picChg chg="add mod">
          <ac:chgData name="JI SUN MIN" userId="49a35085c191be96" providerId="LiveId" clId="{D8039C17-85B7-45AE-AD23-A753ACB4B1D6}" dt="2023-04-18T12:40:33.552" v="8089"/>
          <ac:picMkLst>
            <pc:docMk/>
            <pc:sldMk cId="2533579768" sldId="273"/>
            <ac:picMk id="4" creationId="{78F07996-A02F-05F4-F189-C812C34FC7CB}"/>
          </ac:picMkLst>
        </pc:picChg>
      </pc:sldChg>
      <pc:sldChg chg="addSp delSp modSp add mod">
        <pc:chgData name="JI SUN MIN" userId="49a35085c191be96" providerId="LiveId" clId="{D8039C17-85B7-45AE-AD23-A753ACB4B1D6}" dt="2023-04-18T12:43:58.855" v="8157" actId="1076"/>
        <pc:sldMkLst>
          <pc:docMk/>
          <pc:sldMk cId="3868734123" sldId="274"/>
        </pc:sldMkLst>
        <pc:spChg chg="mod">
          <ac:chgData name="JI SUN MIN" userId="49a35085c191be96" providerId="LiveId" clId="{D8039C17-85B7-45AE-AD23-A753ACB4B1D6}" dt="2023-04-18T12:43:58.855" v="8157" actId="1076"/>
          <ac:spMkLst>
            <pc:docMk/>
            <pc:sldMk cId="3868734123" sldId="274"/>
            <ac:spMk id="5" creationId="{E7FD007B-737B-8CDB-F45F-C5A1AEA9F824}"/>
          </ac:spMkLst>
        </pc:spChg>
        <pc:picChg chg="add mod">
          <ac:chgData name="JI SUN MIN" userId="49a35085c191be96" providerId="LiveId" clId="{D8039C17-85B7-45AE-AD23-A753ACB4B1D6}" dt="2023-04-18T12:43:38.074" v="8135" actId="1076"/>
          <ac:picMkLst>
            <pc:docMk/>
            <pc:sldMk cId="3868734123" sldId="274"/>
            <ac:picMk id="3" creationId="{55411119-1285-E2EB-0F8B-59F3DAD3913D}"/>
          </ac:picMkLst>
        </pc:picChg>
        <pc:picChg chg="del">
          <ac:chgData name="JI SUN MIN" userId="49a35085c191be96" providerId="LiveId" clId="{D8039C17-85B7-45AE-AD23-A753ACB4B1D6}" dt="2023-04-18T12:43:21.761" v="8130" actId="478"/>
          <ac:picMkLst>
            <pc:docMk/>
            <pc:sldMk cId="3868734123" sldId="274"/>
            <ac:picMk id="4" creationId="{78F07996-A02F-05F4-F189-C812C34FC7CB}"/>
          </ac:picMkLst>
        </pc:picChg>
      </pc:sldChg>
      <pc:sldChg chg="addSp delSp modSp add mod">
        <pc:chgData name="JI SUN MIN" userId="49a35085c191be96" providerId="LiveId" clId="{D8039C17-85B7-45AE-AD23-A753ACB4B1D6}" dt="2023-04-18T12:50:29.534" v="8175" actId="1076"/>
        <pc:sldMkLst>
          <pc:docMk/>
          <pc:sldMk cId="3848282494" sldId="275"/>
        </pc:sldMkLst>
        <pc:spChg chg="mod">
          <ac:chgData name="JI SUN MIN" userId="49a35085c191be96" providerId="LiveId" clId="{D8039C17-85B7-45AE-AD23-A753ACB4B1D6}" dt="2023-04-18T12:50:29.534" v="8175" actId="1076"/>
          <ac:spMkLst>
            <pc:docMk/>
            <pc:sldMk cId="3848282494" sldId="275"/>
            <ac:spMk id="5" creationId="{E7FD007B-737B-8CDB-F45F-C5A1AEA9F824}"/>
          </ac:spMkLst>
        </pc:spChg>
        <pc:picChg chg="del mod">
          <ac:chgData name="JI SUN MIN" userId="49a35085c191be96" providerId="LiveId" clId="{D8039C17-85B7-45AE-AD23-A753ACB4B1D6}" dt="2023-04-18T12:46:42.793" v="8160" actId="478"/>
          <ac:picMkLst>
            <pc:docMk/>
            <pc:sldMk cId="3848282494" sldId="275"/>
            <ac:picMk id="3" creationId="{55411119-1285-E2EB-0F8B-59F3DAD3913D}"/>
          </ac:picMkLst>
        </pc:picChg>
        <pc:picChg chg="add mod">
          <ac:chgData name="JI SUN MIN" userId="49a35085c191be96" providerId="LiveId" clId="{D8039C17-85B7-45AE-AD23-A753ACB4B1D6}" dt="2023-04-18T12:50:02.396" v="8165" actId="1076"/>
          <ac:picMkLst>
            <pc:docMk/>
            <pc:sldMk cId="3848282494" sldId="275"/>
            <ac:picMk id="6" creationId="{0B2CBDCA-747A-E29C-AEBC-99319247CF55}"/>
          </ac:picMkLst>
        </pc:picChg>
        <pc:picChg chg="add mod">
          <ac:chgData name="JI SUN MIN" userId="49a35085c191be96" providerId="LiveId" clId="{D8039C17-85B7-45AE-AD23-A753ACB4B1D6}" dt="2023-04-18T12:50:05.147" v="8166" actId="1076"/>
          <ac:picMkLst>
            <pc:docMk/>
            <pc:sldMk cId="3848282494" sldId="275"/>
            <ac:picMk id="8" creationId="{714C89A8-6A13-341C-9E0C-6CC5D51907BD}"/>
          </ac:picMkLst>
        </pc:picChg>
      </pc:sldChg>
      <pc:sldChg chg="modSp new mod modNotesTx">
        <pc:chgData name="JI SUN MIN" userId="49a35085c191be96" providerId="LiveId" clId="{D8039C17-85B7-45AE-AD23-A753ACB4B1D6}" dt="2023-04-19T17:55:41.899" v="13432" actId="20577"/>
        <pc:sldMkLst>
          <pc:docMk/>
          <pc:sldMk cId="56878112" sldId="276"/>
        </pc:sldMkLst>
        <pc:spChg chg="mod">
          <ac:chgData name="JI SUN MIN" userId="49a35085c191be96" providerId="LiveId" clId="{D8039C17-85B7-45AE-AD23-A753ACB4B1D6}" dt="2023-04-19T14:02:14.258" v="10366"/>
          <ac:spMkLst>
            <pc:docMk/>
            <pc:sldMk cId="56878112" sldId="276"/>
            <ac:spMk id="2" creationId="{D047652C-BECF-4451-4F89-42776F38B889}"/>
          </ac:spMkLst>
        </pc:spChg>
        <pc:spChg chg="mod">
          <ac:chgData name="JI SUN MIN" userId="49a35085c191be96" providerId="LiveId" clId="{D8039C17-85B7-45AE-AD23-A753ACB4B1D6}" dt="2023-04-19T17:51:50.086" v="12503"/>
          <ac:spMkLst>
            <pc:docMk/>
            <pc:sldMk cId="56878112" sldId="276"/>
            <ac:spMk id="3" creationId="{FF056928-A1B0-57FE-4093-2A5918835077}"/>
          </ac:spMkLst>
        </pc:spChg>
      </pc:sldChg>
      <pc:sldChg chg="addSp delSp modSp new del mod">
        <pc:chgData name="JI SUN MIN" userId="49a35085c191be96" providerId="LiveId" clId="{D8039C17-85B7-45AE-AD23-A753ACB4B1D6}" dt="2023-04-18T12:52:12.427" v="8189" actId="47"/>
        <pc:sldMkLst>
          <pc:docMk/>
          <pc:sldMk cId="1980698373" sldId="276"/>
        </pc:sldMkLst>
        <pc:spChg chg="mod">
          <ac:chgData name="JI SUN MIN" userId="49a35085c191be96" providerId="LiveId" clId="{D8039C17-85B7-45AE-AD23-A753ACB4B1D6}" dt="2023-04-18T12:50:54.431" v="8184" actId="20577"/>
          <ac:spMkLst>
            <pc:docMk/>
            <pc:sldMk cId="1980698373" sldId="276"/>
            <ac:spMk id="2" creationId="{B16831D0-A1CE-4BCA-38A4-06BAF802452F}"/>
          </ac:spMkLst>
        </pc:spChg>
        <pc:spChg chg="add del">
          <ac:chgData name="JI SUN MIN" userId="49a35085c191be96" providerId="LiveId" clId="{D8039C17-85B7-45AE-AD23-A753ACB4B1D6}" dt="2023-04-18T12:50:49.813" v="8178" actId="22"/>
          <ac:spMkLst>
            <pc:docMk/>
            <pc:sldMk cId="1980698373" sldId="276"/>
            <ac:spMk id="5" creationId="{244C010F-8059-EABD-7540-D634B5FBCEB6}"/>
          </ac:spMkLst>
        </pc:spChg>
      </pc:sldChg>
      <pc:sldChg chg="new del">
        <pc:chgData name="JI SUN MIN" userId="49a35085c191be96" providerId="LiveId" clId="{D8039C17-85B7-45AE-AD23-A753ACB4B1D6}" dt="2023-04-19T12:41:01.420" v="8195" actId="47"/>
        <pc:sldMkLst>
          <pc:docMk/>
          <pc:sldMk cId="3764744761" sldId="276"/>
        </pc:sldMkLst>
      </pc:sldChg>
      <pc:sldChg chg="modSp new mod">
        <pc:chgData name="JI SUN MIN" userId="49a35085c191be96" providerId="LiveId" clId="{D8039C17-85B7-45AE-AD23-A753ACB4B1D6}" dt="2023-04-19T17:59:36.176" v="13737" actId="255"/>
        <pc:sldMkLst>
          <pc:docMk/>
          <pc:sldMk cId="2458541798" sldId="277"/>
        </pc:sldMkLst>
        <pc:spChg chg="mod">
          <ac:chgData name="JI SUN MIN" userId="49a35085c191be96" providerId="LiveId" clId="{D8039C17-85B7-45AE-AD23-A753ACB4B1D6}" dt="2023-04-19T17:58:00.404" v="13467" actId="20577"/>
          <ac:spMkLst>
            <pc:docMk/>
            <pc:sldMk cId="2458541798" sldId="277"/>
            <ac:spMk id="2" creationId="{7BFC604E-4CB5-954D-4E1A-05E3B5CDCE0A}"/>
          </ac:spMkLst>
        </pc:spChg>
        <pc:spChg chg="mod">
          <ac:chgData name="JI SUN MIN" userId="49a35085c191be96" providerId="LiveId" clId="{D8039C17-85B7-45AE-AD23-A753ACB4B1D6}" dt="2023-04-19T17:59:36.176" v="13737" actId="255"/>
          <ac:spMkLst>
            <pc:docMk/>
            <pc:sldMk cId="2458541798" sldId="277"/>
            <ac:spMk id="3" creationId="{C7AB4ADF-61AA-7610-A55B-45C44DD15C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096A9-F9D0-4314-9A60-CB2FF21F1BEB}" type="datetimeFigureOut">
              <a:rPr lang="ko-KR" altLang="en-US" smtClean="0"/>
              <a:t>2023-04-19</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23838-F3EB-4F67-B49B-35FBB9071B16}" type="slidenum">
              <a:rPr lang="ko-KR" altLang="en-US" smtClean="0"/>
              <a:t>‹#›</a:t>
            </a:fld>
            <a:endParaRPr lang="ko-KR" altLang="en-US"/>
          </a:p>
        </p:txBody>
      </p:sp>
    </p:spTree>
    <p:extLst>
      <p:ext uri="{BB962C8B-B14F-4D97-AF65-F5344CB8AC3E}">
        <p14:creationId xmlns:p14="http://schemas.microsoft.com/office/powerpoint/2010/main" val="19546375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t>Smartphone or tablet does not look like laptop or desktop. However, smartphone or tablet is nothing more than a computer just in a small size. Only main difference is that major purpose we are carrying smartphone or tablet. Because it has high mobility. They are very easy to carry around which implies that there are more people using smartphone or tablet in public where strangers are all around us. In</a:t>
            </a:r>
            <a:r>
              <a:rPr lang="ko-KR" altLang="en-US"/>
              <a:t> </a:t>
            </a:r>
            <a:r>
              <a:rPr lang="en-US" altLang="ko-KR"/>
              <a:t>other</a:t>
            </a:r>
            <a:r>
              <a:rPr lang="ko-KR" altLang="en-US"/>
              <a:t> </a:t>
            </a:r>
            <a:r>
              <a:rPr lang="en-US" altLang="ko-KR"/>
              <a:t>word, people lost or get stolen their smartphone or tablet more than their laptop or desktop. Then what happens after that? Just from curiosity, people could go over the device and look into the device. To prevent this, I came up with the idea locking each app whatever user desires</a:t>
            </a:r>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2</a:t>
            </a:fld>
            <a:endParaRPr lang="ko-KR" altLang="en-US"/>
          </a:p>
        </p:txBody>
      </p:sp>
    </p:spTree>
    <p:extLst>
      <p:ext uri="{BB962C8B-B14F-4D97-AF65-F5344CB8AC3E}">
        <p14:creationId xmlns:p14="http://schemas.microsoft.com/office/powerpoint/2010/main" val="220005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Service&gt;</a:t>
            </a:r>
            <a:r>
              <a:rPr lang="en-US" altLang="ko-KR" err="1"/>
              <a:t>ScreenReceiver</a:t>
            </a:r>
            <a:r>
              <a:rPr lang="en-US" altLang="ko-KR"/>
              <a:t> : </a:t>
            </a:r>
            <a:r>
              <a:rPr lang="ko-KR" altLang="en-US"/>
              <a:t>화면이 꺼지고 켜지고를 감지하여 켜질 때에 해당 잠금 화면</a:t>
            </a:r>
            <a:r>
              <a:rPr lang="en-US" altLang="ko-KR"/>
              <a:t>(pattern/pin)</a:t>
            </a:r>
            <a:r>
              <a:rPr lang="ko-KR" altLang="en-US"/>
              <a:t>을 띄워줌</a:t>
            </a:r>
            <a:endParaRPr lang="en-US" altLang="ko-KR"/>
          </a:p>
          <a:p>
            <a:r>
              <a:rPr lang="en-US" altLang="ko-KR"/>
              <a:t>Service&gt;</a:t>
            </a:r>
            <a:r>
              <a:rPr lang="en-US" altLang="ko-KR" err="1"/>
              <a:t>AppLockService</a:t>
            </a:r>
            <a:r>
              <a:rPr lang="en-US" altLang="ko-KR"/>
              <a:t>: Screen Receiver</a:t>
            </a:r>
            <a:r>
              <a:rPr lang="ko-KR" altLang="en-US"/>
              <a:t>는 화면이 꺼지고 켜지고를 감지하는 기능이라면</a:t>
            </a:r>
            <a:r>
              <a:rPr lang="en-US" altLang="ko-KR"/>
              <a:t>, </a:t>
            </a:r>
            <a:r>
              <a:rPr lang="en-US" altLang="ko-KR" err="1"/>
              <a:t>AppLockService</a:t>
            </a:r>
            <a:r>
              <a:rPr lang="ko-KR" altLang="en-US"/>
              <a:t>는 디바이스에 모든 앱이 실행됄때를 감지하는 기능을 갖고있다</a:t>
            </a:r>
            <a:r>
              <a:rPr lang="en-US" altLang="ko-KR"/>
              <a:t>. </a:t>
            </a:r>
            <a:r>
              <a:rPr lang="ko-KR" altLang="en-US"/>
              <a:t>실행돼는 앱의 패키지 명이 </a:t>
            </a:r>
            <a:r>
              <a:rPr lang="en-US" altLang="ko-KR" err="1"/>
              <a:t>enduser</a:t>
            </a:r>
            <a:r>
              <a:rPr lang="ko-KR" altLang="en-US"/>
              <a:t>가 락을 원한 앱 패키지명과 같다면 락스크린을 띄울수 있는 기능을 갖고있다</a:t>
            </a:r>
            <a:r>
              <a:rPr lang="en-US" altLang="ko-KR"/>
              <a:t>.</a:t>
            </a:r>
          </a:p>
          <a:p>
            <a:r>
              <a:rPr lang="en-US" altLang="ko-KR"/>
              <a:t>Service&gt;</a:t>
            </a:r>
            <a:r>
              <a:rPr lang="en-US" altLang="ko-KR" err="1"/>
              <a:t>ScreenService</a:t>
            </a:r>
            <a:r>
              <a:rPr lang="en-US" altLang="ko-KR"/>
              <a:t>: ‘</a:t>
            </a:r>
            <a:r>
              <a:rPr lang="ko-KR" altLang="en-US"/>
              <a:t>상단바에 앱이 실행중이다</a:t>
            </a:r>
            <a:r>
              <a:rPr lang="en-US" altLang="ko-KR"/>
              <a:t>’, ‘Receiver</a:t>
            </a:r>
            <a:r>
              <a:rPr lang="ko-KR" altLang="en-US"/>
              <a:t>를 등록하는 함수</a:t>
            </a:r>
            <a:r>
              <a:rPr lang="en-US" altLang="ko-KR"/>
              <a:t>’ ‘</a:t>
            </a:r>
            <a:r>
              <a:rPr lang="ko-KR" altLang="en-US"/>
              <a:t>종료됄때 </a:t>
            </a:r>
            <a:r>
              <a:rPr lang="en-US" altLang="ko-KR" err="1"/>
              <a:t>onDestroy</a:t>
            </a:r>
            <a:r>
              <a:rPr lang="ko-KR" altLang="en-US"/>
              <a:t>라이프 사이클</a:t>
            </a:r>
            <a:r>
              <a:rPr lang="en-US" altLang="ko-KR"/>
              <a:t>’ </a:t>
            </a:r>
            <a:r>
              <a:rPr lang="ko-KR" altLang="en-US"/>
              <a:t>기능이 들어있는 파일</a:t>
            </a: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12</a:t>
            </a:fld>
            <a:endParaRPr lang="ko-KR" altLang="en-US"/>
          </a:p>
        </p:txBody>
      </p:sp>
    </p:spTree>
    <p:extLst>
      <p:ext uri="{BB962C8B-B14F-4D97-AF65-F5344CB8AC3E}">
        <p14:creationId xmlns:p14="http://schemas.microsoft.com/office/powerpoint/2010/main" val="1760446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t>Utils&gt;</a:t>
            </a:r>
            <a:r>
              <a:rPr lang="en-US" altLang="ko-KR" err="1"/>
              <a:t>AppListData</a:t>
            </a:r>
            <a:r>
              <a:rPr lang="en-US" altLang="ko-KR"/>
              <a:t>: </a:t>
            </a:r>
            <a:r>
              <a:rPr lang="ko-KR" altLang="en-US"/>
              <a:t>디바이스에 있는 앱들을 목록을 갖고 있는 데이터 모델이다</a:t>
            </a:r>
            <a:endParaRPr lang="en-US" altLang="ko-KR"/>
          </a:p>
          <a:p>
            <a:r>
              <a:rPr lang="en-US" altLang="ko-KR"/>
              <a:t>Utils&gt;</a:t>
            </a:r>
            <a:r>
              <a:rPr lang="en-US" altLang="ko-KR" err="1"/>
              <a:t>SearchUtils</a:t>
            </a:r>
            <a:r>
              <a:rPr lang="en-US" altLang="ko-KR"/>
              <a:t>: </a:t>
            </a:r>
            <a:r>
              <a:rPr lang="en-US" altLang="ko-KR" err="1"/>
              <a:t>AppListData</a:t>
            </a:r>
            <a:r>
              <a:rPr lang="ko-KR" altLang="en-US"/>
              <a:t>에 저장돼어 있는 데이터를 바탕으로 유저가 </a:t>
            </a:r>
            <a:r>
              <a:rPr lang="en-US" altLang="ko-KR"/>
              <a:t>specific</a:t>
            </a:r>
            <a:r>
              <a:rPr lang="ko-KR" altLang="en-US"/>
              <a:t>한 앱을 검색 할수 있는 기능이 있음</a:t>
            </a:r>
            <a:r>
              <a:rPr lang="en-US" altLang="ko-KR"/>
              <a:t>. </a:t>
            </a: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16</a:t>
            </a:fld>
            <a:endParaRPr lang="ko-KR" altLang="en-US"/>
          </a:p>
        </p:txBody>
      </p:sp>
    </p:spTree>
    <p:extLst>
      <p:ext uri="{BB962C8B-B14F-4D97-AF65-F5344CB8AC3E}">
        <p14:creationId xmlns:p14="http://schemas.microsoft.com/office/powerpoint/2010/main" val="366582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17</a:t>
            </a:fld>
            <a:endParaRPr lang="ko-KR" altLang="en-US"/>
          </a:p>
        </p:txBody>
      </p:sp>
    </p:spTree>
    <p:extLst>
      <p:ext uri="{BB962C8B-B14F-4D97-AF65-F5344CB8AC3E}">
        <p14:creationId xmlns:p14="http://schemas.microsoft.com/office/powerpoint/2010/main" val="1609032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t>Android app uses xml to create screen. There were many options that I could use so it was hard to choose which one I should use. I could build a screen by drag and drop components by using design tool, but when I used that tool, result I was getting was not as same as I wanted to be. The components were not in the spot where I wanted to be. So, it took more time than I thought to even create a screen even though it is a simple page.</a:t>
            </a:r>
          </a:p>
          <a:p>
            <a:endParaRPr lang="en-US" altLang="ko-KR"/>
          </a:p>
          <a:p>
            <a:r>
              <a:rPr lang="en-US" altLang="ko-KR"/>
              <a:t>Android has activity class and service class. Activity class is simply what user sees, service class is what user cannot see when they are using an app. To make this app, I had to use service class because I need a function that it detects if device screen is on and off. In Service, I had to use broadcast service to detect android system event and make app activates as soon as device detects whether the screen is on and off. However, service got terminated so randomly that sometime I see the screen and sometimes not which is abnormal behavior. The main reason I was struggle with this issue is because when service gets on destroy stage, it is no longer able to detect the event.</a:t>
            </a:r>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18</a:t>
            </a:fld>
            <a:endParaRPr lang="ko-KR" altLang="en-US"/>
          </a:p>
        </p:txBody>
      </p:sp>
    </p:spTree>
    <p:extLst>
      <p:ext uri="{BB962C8B-B14F-4D97-AF65-F5344CB8AC3E}">
        <p14:creationId xmlns:p14="http://schemas.microsoft.com/office/powerpoint/2010/main" val="228398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Foreground service – letting user know that the certain service is currently running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I searched and figured out there are two different service. Foreground service and background service. I was only tempted to use background service. The problem was that when app is being closed, it terminates background service as well. So I had to find a way to use foreground service in order to fix this issue. Foreground service causes an error ANR(Application Not Responding) when it doesn’t notify service is in being used within 5 seconds. Because of this I had to come up with a method to let user which service is being use to user. After changing to foreground service, I could confirm that the issue is not being occurred anymore.</a:t>
            </a:r>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19</a:t>
            </a:fld>
            <a:endParaRPr lang="ko-KR" altLang="en-US"/>
          </a:p>
        </p:txBody>
      </p:sp>
    </p:spTree>
    <p:extLst>
      <p:ext uri="{BB962C8B-B14F-4D97-AF65-F5344CB8AC3E}">
        <p14:creationId xmlns:p14="http://schemas.microsoft.com/office/powerpoint/2010/main" val="4080236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t>This app could be improved by fixing a vulnerability issue. It is not a problem if a user only locks the certain apps, however, if user decide to use this app to lock their device, he/she can be exposed in vulnerability because the app only uses one password that user would be sharing same password to unlock their device and unlock their certain apps. So, if stranger finds out the password, he/she can unlock phone and all other apps that is locked due to having shared password.</a:t>
            </a:r>
          </a:p>
          <a:p>
            <a:endParaRPr lang="en-US" altLang="ko-KR"/>
          </a:p>
          <a:p>
            <a:r>
              <a:rPr lang="en-US" altLang="ko-KR"/>
              <a:t>Also, this app could be improved by taking a picture if a user attempts certain amount of trial unlocking the app. And the picture automatically saves in the gallery so owner can know who was trying to get into his/her device. It really does not matter if owner reaches to the maximum attempts because owner knows that it is her/his picture.</a:t>
            </a:r>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20</a:t>
            </a:fld>
            <a:endParaRPr lang="ko-KR" altLang="en-US"/>
          </a:p>
        </p:txBody>
      </p:sp>
    </p:spTree>
    <p:extLst>
      <p:ext uri="{BB962C8B-B14F-4D97-AF65-F5344CB8AC3E}">
        <p14:creationId xmlns:p14="http://schemas.microsoft.com/office/powerpoint/2010/main" val="165333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rPr>
              <a:t>Type of lock method: PIN, passcode, pattern, biometric, and so 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rPr>
              <a:t>Let’s go into little bit more into background. Why is it necessary to secure our phones? There are several reasons we should secure our phones. </a:t>
            </a:r>
            <a:r>
              <a:rPr lang="en-US" altLang="ko-KR" sz="1800">
                <a:effectLst/>
                <a:latin typeface="Times New Roman" panose="02020603050405020304" pitchFamily="18" charset="0"/>
                <a:ea typeface="맑은 고딕" panose="020B0503020000020004" pitchFamily="50" charset="-127"/>
              </a:rPr>
              <a:t>The smartphone holds the device owner’s name, phone number, email address, images, credit or debit card information, and even </a:t>
            </a:r>
            <a:r>
              <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rPr>
              <a:t>payment methods. It is essentially important to lock the device these days to prevent and avoid the leak or the exposure of personnel data during the time when the device is physically not with its owner. </a:t>
            </a:r>
            <a:endParaRPr lang="ko-KR" altLang="ko-KR" sz="1800">
              <a:effectLst/>
              <a:latin typeface="Calibri" panose="020F0502020204030204" pitchFamily="34" charset="0"/>
              <a:ea typeface="맑은 고딕" panose="020B0503020000020004" pitchFamily="50" charset="-127"/>
              <a:cs typeface="Times New Roman" panose="02020603050405020304" pitchFamily="18" charset="0"/>
            </a:endParaRPr>
          </a:p>
          <a:p>
            <a:r>
              <a:rPr lang="en-US" altLang="ko-KR"/>
              <a:t>So when I researched about little more, </a:t>
            </a:r>
            <a:r>
              <a:rPr lang="en-US" altLang="ko-KR" sz="1800">
                <a:effectLst/>
                <a:latin typeface="Times New Roman" panose="02020603050405020304" pitchFamily="18" charset="0"/>
                <a:ea typeface="맑은 고딕" panose="020B0503020000020004" pitchFamily="50" charset="-127"/>
              </a:rPr>
              <a:t>Each year, more than seventy million smartphones get lost in the United States. We can imply that this can be interpreted that there will be increasing numbers of lost smartphones in the future and smartphone sales are increasing every second. Surprisingly, twenty-eight percent of smartphone owners do not secure their smartphone. Among these smartphone users, twenty-two percent of owners have installed software that can help them find the phone when it gets lost or stolen.</a:t>
            </a:r>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3</a:t>
            </a:fld>
            <a:endParaRPr lang="ko-KR" altLang="en-US"/>
          </a:p>
        </p:txBody>
      </p:sp>
    </p:spTree>
    <p:extLst>
      <p:ext uri="{BB962C8B-B14F-4D97-AF65-F5344CB8AC3E}">
        <p14:creationId xmlns:p14="http://schemas.microsoft.com/office/powerpoint/2010/main" val="248151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rPr>
              <a:t>Language: Java</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rPr>
              <a:t>Software: Android Studio</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rPr>
              <a:t>Hardware: computer/laptop, Testing android device. Higher than version 5.0, cable for USB debugging</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a:effectLst/>
                <a:latin typeface="Times New Roman" panose="02020603050405020304" pitchFamily="18" charset="0"/>
                <a:ea typeface="맑은 고딕" panose="020B0503020000020004" pitchFamily="50" charset="-127"/>
                <a:cs typeface="Times New Roman" panose="02020603050405020304" pitchFamily="18" charset="0"/>
              </a:rPr>
              <a:t>The target audience is whoever that Android mobile devices. A device user who desires to strengthen his or her device security should absolutely use it. It will be offered in English and Korean. So, any user who can comprehend English or Korean can use it. Most importantly, a device user who wants to protect sensitive information should definitely consider using the app.</a:t>
            </a:r>
            <a:endParaRPr lang="ko-KR" altLang="ko-KR" sz="1800">
              <a:effectLst/>
              <a:latin typeface="Calibri" panose="020F0502020204030204" pitchFamily="34" charset="0"/>
              <a:ea typeface="맑은 고딕" panose="020B0503020000020004" pitchFamily="50" charset="-127"/>
              <a:cs typeface="Times New Roman" panose="02020603050405020304" pitchFamily="18" charset="0"/>
            </a:endParaRP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4</a:t>
            </a:fld>
            <a:endParaRPr lang="ko-KR" altLang="en-US"/>
          </a:p>
        </p:txBody>
      </p:sp>
    </p:spTree>
    <p:extLst>
      <p:ext uri="{BB962C8B-B14F-4D97-AF65-F5344CB8AC3E}">
        <p14:creationId xmlns:p14="http://schemas.microsoft.com/office/powerpoint/2010/main" val="350703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Manifest </a:t>
            </a:r>
            <a:r>
              <a:rPr lang="ko-KR" altLang="en-US"/>
              <a:t>파일자체는 개발자가 이러이러한 권한을 쓸거다라고 명시를하고 그 안에 </a:t>
            </a:r>
            <a:r>
              <a:rPr lang="en-US" altLang="ko-KR"/>
              <a:t>permission()</a:t>
            </a:r>
            <a:r>
              <a:rPr lang="ko-KR" altLang="en-US"/>
              <a:t>에서는 </a:t>
            </a:r>
            <a:r>
              <a:rPr lang="en-US" altLang="ko-KR" err="1"/>
              <a:t>enduser</a:t>
            </a:r>
            <a:r>
              <a:rPr lang="ko-KR" altLang="en-US"/>
              <a:t>에게 직접 권한을 동의받는 기능이 포함돼어있음</a:t>
            </a:r>
          </a:p>
          <a:p>
            <a:endParaRPr lang="en-US" altLang="ko-KR"/>
          </a:p>
          <a:p>
            <a:endParaRPr lang="en-US" altLang="ko-KR"/>
          </a:p>
          <a:p>
            <a:r>
              <a:rPr lang="ko-KR" altLang="en-US"/>
              <a:t>프로젝트 생성시 </a:t>
            </a:r>
            <a:r>
              <a:rPr lang="en-US" altLang="ko-KR"/>
              <a:t>manifest</a:t>
            </a:r>
            <a:r>
              <a:rPr lang="ko-KR" altLang="en-US"/>
              <a:t>파일이 자동으로 생성됌</a:t>
            </a:r>
            <a:r>
              <a:rPr lang="en-US" altLang="ko-KR"/>
              <a:t>.</a:t>
            </a:r>
          </a:p>
          <a:p>
            <a:r>
              <a:rPr lang="en-US" altLang="ko-KR"/>
              <a:t>launcher</a:t>
            </a:r>
            <a:r>
              <a:rPr lang="ko-KR" altLang="en-US"/>
              <a:t>가 있는데 이것은 쉽게 아이콘</a:t>
            </a:r>
            <a:r>
              <a:rPr lang="en-US" altLang="ko-KR"/>
              <a:t>/</a:t>
            </a:r>
            <a:r>
              <a:rPr lang="ko-KR" altLang="en-US"/>
              <a:t>앱 실행 버튼</a:t>
            </a:r>
            <a:endParaRPr lang="en-US" altLang="ko-KR"/>
          </a:p>
          <a:p>
            <a:r>
              <a:rPr lang="ko-KR" altLang="en-US"/>
              <a:t>코드를 읽어보면</a:t>
            </a:r>
            <a:r>
              <a:rPr lang="en-US" altLang="ko-KR"/>
              <a:t>, </a:t>
            </a:r>
            <a:r>
              <a:rPr lang="ko-KR" altLang="en-US"/>
              <a:t>앱이 실행하면 </a:t>
            </a:r>
            <a:r>
              <a:rPr lang="en-US" altLang="ko-KR"/>
              <a:t>.</a:t>
            </a:r>
            <a:r>
              <a:rPr lang="en-US" altLang="ko-KR" err="1"/>
              <a:t>MainActivity</a:t>
            </a:r>
            <a:r>
              <a:rPr lang="en-US" altLang="ko-KR"/>
              <a:t> class</a:t>
            </a:r>
            <a:r>
              <a:rPr lang="ko-KR" altLang="en-US"/>
              <a:t>가 실행됌</a:t>
            </a:r>
            <a:endParaRPr lang="en-US" altLang="ko-KR"/>
          </a:p>
          <a:p>
            <a:endParaRPr lang="en-US" altLang="ko-KR"/>
          </a:p>
          <a:p>
            <a:r>
              <a:rPr lang="ko-KR" altLang="en-US"/>
              <a:t>그래서 </a:t>
            </a:r>
            <a:r>
              <a:rPr lang="en-US" altLang="ko-KR"/>
              <a:t>java&gt; .</a:t>
            </a:r>
            <a:r>
              <a:rPr lang="en-US" altLang="ko-KR" err="1"/>
              <a:t>MainActivity</a:t>
            </a:r>
            <a:r>
              <a:rPr lang="en-US" altLang="ko-KR"/>
              <a:t> class </a:t>
            </a:r>
            <a:r>
              <a:rPr lang="ko-KR" altLang="en-US"/>
              <a:t>파일로 가면 </a:t>
            </a:r>
            <a:r>
              <a:rPr lang="en-US" altLang="ko-KR" err="1"/>
              <a:t>onCreate</a:t>
            </a:r>
            <a:r>
              <a:rPr lang="ko-KR" altLang="en-US"/>
              <a:t>에 </a:t>
            </a:r>
            <a:r>
              <a:rPr lang="en-US" altLang="ko-KR" err="1"/>
              <a:t>R.layout.activity_main</a:t>
            </a:r>
            <a:r>
              <a:rPr lang="ko-KR" altLang="en-US"/>
              <a:t>이 연결돼어있음</a:t>
            </a:r>
            <a:endParaRPr lang="en-US" altLang="ko-KR"/>
          </a:p>
          <a:p>
            <a:r>
              <a:rPr lang="en-US" altLang="ko-KR" err="1"/>
              <a:t>onCreate</a:t>
            </a:r>
            <a:r>
              <a:rPr lang="en-US" altLang="ko-KR"/>
              <a:t>:</a:t>
            </a:r>
            <a:r>
              <a:rPr lang="ko-KR" altLang="en-US"/>
              <a:t> 액티비티의 라이프 사이클</a:t>
            </a:r>
            <a:r>
              <a:rPr lang="en-US" altLang="ko-KR"/>
              <a:t>. </a:t>
            </a:r>
            <a:r>
              <a:rPr lang="ko-KR" altLang="en-US"/>
              <a:t>액티비티가 실행돼면 </a:t>
            </a:r>
            <a:r>
              <a:rPr lang="en-US" altLang="ko-KR" err="1"/>
              <a:t>onResume</a:t>
            </a:r>
            <a:r>
              <a:rPr lang="en-US" altLang="ko-KR"/>
              <a:t>-&gt;</a:t>
            </a:r>
            <a:r>
              <a:rPr lang="en-US" altLang="ko-KR" err="1"/>
              <a:t>onCreate</a:t>
            </a:r>
            <a:r>
              <a:rPr lang="en-US" altLang="ko-KR"/>
              <a:t>-&gt;</a:t>
            </a:r>
            <a:r>
              <a:rPr lang="en-US" altLang="ko-KR" err="1"/>
              <a:t>onPause</a:t>
            </a:r>
            <a:r>
              <a:rPr lang="en-US" altLang="ko-KR"/>
              <a:t>-&gt;</a:t>
            </a:r>
            <a:r>
              <a:rPr lang="en-US" altLang="ko-KR" err="1"/>
              <a:t>onDestroyed</a:t>
            </a:r>
            <a:r>
              <a:rPr lang="en-US" altLang="ko-KR"/>
              <a:t> </a:t>
            </a:r>
            <a:r>
              <a:rPr lang="ko-KR" altLang="en-US"/>
              <a:t>의 라이프 사이클의 형태를 띄고있음</a:t>
            </a:r>
            <a:r>
              <a:rPr lang="en-US" altLang="ko-KR"/>
              <a:t>. </a:t>
            </a:r>
            <a:r>
              <a:rPr lang="ko-KR" altLang="en-US"/>
              <a:t>하나의 룰</a:t>
            </a:r>
            <a:r>
              <a:rPr lang="en-US" altLang="ko-KR"/>
              <a:t>. </a:t>
            </a:r>
            <a:r>
              <a:rPr lang="ko-KR" altLang="en-US"/>
              <a:t>클래스가 호출됄때 실행돼는 함수</a:t>
            </a:r>
            <a:r>
              <a:rPr lang="en-US" altLang="ko-KR"/>
              <a:t>. On create</a:t>
            </a:r>
            <a:r>
              <a:rPr lang="ko-KR" altLang="en-US"/>
              <a:t>는 소프트웨어가 실행돼는 그때</a:t>
            </a:r>
            <a:r>
              <a:rPr lang="en-US" altLang="ko-KR"/>
              <a:t>, </a:t>
            </a:r>
            <a:r>
              <a:rPr lang="ko-KR" altLang="en-US"/>
              <a:t>한번만 실행됌</a:t>
            </a:r>
            <a:r>
              <a:rPr lang="en-US" altLang="ko-KR"/>
              <a:t>. </a:t>
            </a:r>
            <a:r>
              <a:rPr lang="ko-KR" altLang="en-US"/>
              <a:t>예를 들어 우리가 유트브를 보다가 문자메세지 앱으로 넘어가려고 밑으로 잠깐 내릴때 유트브는 </a:t>
            </a:r>
            <a:r>
              <a:rPr lang="en-US" altLang="ko-KR"/>
              <a:t>on pause state</a:t>
            </a:r>
            <a:r>
              <a:rPr lang="ko-KR" altLang="en-US"/>
              <a:t>로 갔다가 </a:t>
            </a:r>
            <a:r>
              <a:rPr lang="en-US" altLang="ko-KR"/>
              <a:t>on resume</a:t>
            </a:r>
            <a:r>
              <a:rPr lang="ko-KR" altLang="en-US"/>
              <a:t>으로 가는거임</a:t>
            </a: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5</a:t>
            </a:fld>
            <a:endParaRPr lang="ko-KR" altLang="en-US"/>
          </a:p>
        </p:txBody>
      </p:sp>
    </p:spTree>
    <p:extLst>
      <p:ext uri="{BB962C8B-B14F-4D97-AF65-F5344CB8AC3E}">
        <p14:creationId xmlns:p14="http://schemas.microsoft.com/office/powerpoint/2010/main" val="9986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t>Not only Manifest file, </a:t>
            </a:r>
            <a:r>
              <a:rPr lang="en-US" altLang="ko-KR" err="1"/>
              <a:t>build.gradle</a:t>
            </a:r>
            <a:r>
              <a:rPr lang="en-US" altLang="ko-KR"/>
              <a:t> is as much as important to configure the app. Android uses </a:t>
            </a:r>
            <a:r>
              <a:rPr lang="en-US" altLang="ko-KR" err="1"/>
              <a:t>gradle</a:t>
            </a:r>
            <a:r>
              <a:rPr lang="en-US" altLang="ko-KR"/>
              <a:t> in order to build a software. Under </a:t>
            </a:r>
            <a:r>
              <a:rPr lang="en-US" altLang="ko-KR" err="1"/>
              <a:t>gradle</a:t>
            </a:r>
            <a:r>
              <a:rPr lang="en-US" altLang="ko-KR"/>
              <a:t>, there are two types. Project and Module. This is the picture of </a:t>
            </a:r>
            <a:r>
              <a:rPr lang="en-US" altLang="ko-KR" err="1"/>
              <a:t>build.gradle</a:t>
            </a:r>
            <a:r>
              <a:rPr lang="en-US" altLang="ko-KR"/>
              <a:t>(project) . It is about general setting that you can set an app version. </a:t>
            </a: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7</a:t>
            </a:fld>
            <a:endParaRPr lang="ko-KR" altLang="en-US"/>
          </a:p>
        </p:txBody>
      </p:sp>
    </p:spTree>
    <p:extLst>
      <p:ext uri="{BB962C8B-B14F-4D97-AF65-F5344CB8AC3E}">
        <p14:creationId xmlns:p14="http://schemas.microsoft.com/office/powerpoint/2010/main" val="36200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t>So is </a:t>
            </a:r>
            <a:r>
              <a:rPr lang="en-US" altLang="ko-KR" err="1"/>
              <a:t>build.gradle</a:t>
            </a:r>
            <a:r>
              <a:rPr lang="en-US" altLang="ko-KR"/>
              <a:t>(module). It is important.</a:t>
            </a:r>
          </a:p>
          <a:p>
            <a:r>
              <a:rPr lang="en-US" altLang="ko-KR"/>
              <a:t>In </a:t>
            </a:r>
            <a:r>
              <a:rPr lang="en-US" altLang="ko-KR" err="1"/>
              <a:t>build.gradle</a:t>
            </a:r>
            <a:r>
              <a:rPr lang="en-US" altLang="ko-KR"/>
              <a:t>(module), I can configure an app in depth.</a:t>
            </a:r>
          </a:p>
          <a:p>
            <a:r>
              <a:rPr lang="en-US" altLang="ko-KR" err="1"/>
              <a:t>Build.gradle</a:t>
            </a:r>
            <a:r>
              <a:rPr lang="en-US" altLang="ko-KR"/>
              <a:t>(module)</a:t>
            </a:r>
            <a:r>
              <a:rPr lang="ko-KR" altLang="en-US"/>
              <a:t>에서 제일 많이 쓰이는 부분은 라이브러리를 추가할 때이다</a:t>
            </a:r>
            <a:endParaRPr lang="en-US" altLang="ko-KR"/>
          </a:p>
          <a:p>
            <a:endParaRPr lang="en-US" altLang="ko-KR"/>
          </a:p>
          <a:p>
            <a:r>
              <a:rPr lang="en-US" altLang="ko-KR">
                <a:solidFill>
                  <a:srgbClr val="808080"/>
                </a:solidFill>
                <a:effectLst/>
              </a:rPr>
              <a:t>//</a:t>
            </a:r>
            <a:r>
              <a:rPr lang="ko-KR" altLang="en-US">
                <a:solidFill>
                  <a:srgbClr val="808080"/>
                </a:solidFill>
                <a:effectLst/>
                <a:latin typeface="Malgun Gothic" panose="020B0503020000020004" pitchFamily="50" charset="-127"/>
                <a:ea typeface="Malgun Gothic" panose="020B0503020000020004" pitchFamily="50" charset="-127"/>
              </a:rPr>
              <a:t>안드로이드 어떤버전으로 컴파일하꺼냐</a:t>
            </a:r>
            <a:r>
              <a:rPr lang="en-US" altLang="ko-KR">
                <a:solidFill>
                  <a:srgbClr val="808080"/>
                </a:solidFill>
                <a:effectLst/>
              </a:rPr>
              <a:t>. </a:t>
            </a:r>
            <a:r>
              <a:rPr lang="ko-KR" altLang="en-US">
                <a:solidFill>
                  <a:srgbClr val="808080"/>
                </a:solidFill>
                <a:effectLst/>
                <a:latin typeface="Malgun Gothic" panose="020B0503020000020004" pitchFamily="50" charset="-127"/>
                <a:ea typeface="Malgun Gothic" panose="020B0503020000020004" pitchFamily="50" charset="-127"/>
              </a:rPr>
              <a:t>중요함</a:t>
            </a:r>
            <a:r>
              <a:rPr lang="en-US" altLang="ko-KR">
                <a:solidFill>
                  <a:srgbClr val="808080"/>
                </a:solidFill>
                <a:effectLst/>
              </a:rPr>
              <a:t>. </a:t>
            </a:r>
            <a:r>
              <a:rPr lang="ko-KR" altLang="en-US">
                <a:solidFill>
                  <a:srgbClr val="808080"/>
                </a:solidFill>
                <a:effectLst/>
                <a:latin typeface="Malgun Gothic" panose="020B0503020000020004" pitchFamily="50" charset="-127"/>
                <a:ea typeface="Malgun Gothic" panose="020B0503020000020004" pitchFamily="50" charset="-127"/>
              </a:rPr>
              <a:t>낮을수록 보안 취약</a:t>
            </a:r>
            <a:r>
              <a:rPr lang="en-US" altLang="ko-KR">
                <a:solidFill>
                  <a:srgbClr val="808080"/>
                </a:solidFill>
                <a:effectLst/>
              </a:rPr>
              <a:t>.</a:t>
            </a:r>
            <a:br>
              <a:rPr lang="en-US" altLang="ko-KR">
                <a:solidFill>
                  <a:srgbClr val="808080"/>
                </a:solidFill>
                <a:effectLst/>
              </a:rPr>
            </a:br>
            <a:r>
              <a:rPr lang="en-US" altLang="ko-KR">
                <a:solidFill>
                  <a:srgbClr val="808080"/>
                </a:solidFill>
                <a:effectLst/>
              </a:rPr>
              <a:t>// ex.</a:t>
            </a:r>
            <a:r>
              <a:rPr lang="ko-KR" altLang="en-US">
                <a:solidFill>
                  <a:srgbClr val="808080"/>
                </a:solidFill>
                <a:effectLst/>
                <a:latin typeface="Malgun Gothic" panose="020B0503020000020004" pitchFamily="50" charset="-127"/>
                <a:ea typeface="Malgun Gothic" panose="020B0503020000020004" pitchFamily="50" charset="-127"/>
              </a:rPr>
              <a:t>플레이 스토어에 등록할 때 굉장히 중요함</a:t>
            </a:r>
            <a:r>
              <a:rPr lang="en-US" altLang="ko-KR">
                <a:solidFill>
                  <a:srgbClr val="808080"/>
                </a:solidFill>
                <a:effectLst/>
              </a:rPr>
              <a:t>. </a:t>
            </a:r>
            <a:r>
              <a:rPr lang="ko-KR" altLang="en-US">
                <a:solidFill>
                  <a:srgbClr val="808080"/>
                </a:solidFill>
                <a:effectLst/>
                <a:latin typeface="Malgun Gothic" panose="020B0503020000020004" pitchFamily="50" charset="-127"/>
                <a:ea typeface="Malgun Gothic" panose="020B0503020000020004" pitchFamily="50" charset="-127"/>
              </a:rPr>
              <a:t>왜냐하면 플레이스토어 쪽에서 룰을 바꿈</a:t>
            </a:r>
            <a:r>
              <a:rPr lang="en-US" altLang="ko-KR">
                <a:solidFill>
                  <a:srgbClr val="808080"/>
                </a:solidFill>
                <a:effectLst/>
              </a:rPr>
              <a:t>. </a:t>
            </a:r>
            <a:r>
              <a:rPr lang="ko-KR" altLang="en-US">
                <a:solidFill>
                  <a:srgbClr val="808080"/>
                </a:solidFill>
                <a:effectLst/>
                <a:latin typeface="Malgun Gothic" panose="020B0503020000020004" pitchFamily="50" charset="-127"/>
                <a:ea typeface="Malgun Gothic" panose="020B0503020000020004" pitchFamily="50" charset="-127"/>
              </a:rPr>
              <a:t>정책이 바뀌면서 수시로 버전을 바꿔줘야할수있음</a:t>
            </a:r>
            <a:br>
              <a:rPr lang="ko-KR" altLang="en-US">
                <a:solidFill>
                  <a:srgbClr val="808080"/>
                </a:solidFill>
                <a:effectLst/>
                <a:latin typeface="Malgun Gothic" panose="020B0503020000020004" pitchFamily="50" charset="-127"/>
                <a:ea typeface="Malgun Gothic" panose="020B0503020000020004" pitchFamily="50" charset="-127"/>
              </a:rPr>
            </a:br>
            <a:r>
              <a:rPr lang="en-US" altLang="ko-KR">
                <a:solidFill>
                  <a:srgbClr val="808080"/>
                </a:solidFill>
                <a:effectLst/>
              </a:rPr>
              <a:t>// </a:t>
            </a:r>
            <a:r>
              <a:rPr lang="ko-KR" altLang="en-US">
                <a:solidFill>
                  <a:srgbClr val="808080"/>
                </a:solidFill>
                <a:effectLst/>
                <a:latin typeface="Malgun Gothic" panose="020B0503020000020004" pitchFamily="50" charset="-127"/>
                <a:ea typeface="Malgun Gothic" panose="020B0503020000020004" pitchFamily="50" charset="-127"/>
              </a:rPr>
              <a:t>정책상으로 인해 버전을 바꿔야할 경우에는</a:t>
            </a:r>
            <a:r>
              <a:rPr lang="ko-KR" altLang="en-US">
                <a:solidFill>
                  <a:srgbClr val="808080"/>
                </a:solidFill>
                <a:effectLst/>
              </a:rPr>
              <a:t> </a:t>
            </a:r>
            <a:r>
              <a:rPr lang="en-US" altLang="ko-KR">
                <a:solidFill>
                  <a:srgbClr val="808080"/>
                </a:solidFill>
                <a:effectLst/>
              </a:rPr>
              <a:t>grace period</a:t>
            </a:r>
            <a:r>
              <a:rPr lang="ko-KR" altLang="en-US">
                <a:solidFill>
                  <a:srgbClr val="808080"/>
                </a:solidFill>
                <a:effectLst/>
                <a:latin typeface="Malgun Gothic" panose="020B0503020000020004" pitchFamily="50" charset="-127"/>
                <a:ea typeface="Malgun Gothic" panose="020B0503020000020004" pitchFamily="50" charset="-127"/>
              </a:rPr>
              <a:t>를 줌</a:t>
            </a:r>
            <a:br>
              <a:rPr lang="ko-KR" altLang="en-US">
                <a:solidFill>
                  <a:srgbClr val="808080"/>
                </a:solidFill>
                <a:effectLst/>
                <a:latin typeface="Malgun Gothic" panose="020B0503020000020004" pitchFamily="50" charset="-127"/>
                <a:ea typeface="Malgun Gothic" panose="020B0503020000020004" pitchFamily="50" charset="-127"/>
              </a:rPr>
            </a:br>
            <a:r>
              <a:rPr lang="en-US" altLang="ko-KR">
                <a:solidFill>
                  <a:srgbClr val="808080"/>
                </a:solidFill>
                <a:effectLst/>
              </a:rPr>
              <a:t>//</a:t>
            </a:r>
            <a:r>
              <a:rPr lang="ko-KR" altLang="en-US">
                <a:solidFill>
                  <a:srgbClr val="808080"/>
                </a:solidFill>
                <a:effectLst/>
                <a:latin typeface="Malgun Gothic" panose="020B0503020000020004" pitchFamily="50" charset="-127"/>
                <a:ea typeface="Malgun Gothic" panose="020B0503020000020004" pitchFamily="50" charset="-127"/>
              </a:rPr>
              <a:t>영향도가큼</a:t>
            </a:r>
            <a:r>
              <a:rPr lang="en-US" altLang="ko-KR">
                <a:solidFill>
                  <a:srgbClr val="808080"/>
                </a:solidFill>
                <a:effectLst/>
              </a:rPr>
              <a:t>. </a:t>
            </a:r>
            <a:r>
              <a:rPr lang="ko-KR" altLang="en-US">
                <a:solidFill>
                  <a:srgbClr val="808080"/>
                </a:solidFill>
                <a:effectLst/>
                <a:latin typeface="Malgun Gothic" panose="020B0503020000020004" pitchFamily="50" charset="-127"/>
                <a:ea typeface="Malgun Gothic" panose="020B0503020000020004" pitchFamily="50" charset="-127"/>
              </a:rPr>
              <a:t>컴파일 안먹힐수 있음</a:t>
            </a:r>
            <a:r>
              <a:rPr lang="en-US" altLang="ko-KR">
                <a:solidFill>
                  <a:srgbClr val="808080"/>
                </a:solidFill>
                <a:effectLst/>
              </a:rPr>
              <a:t>. </a:t>
            </a:r>
            <a:r>
              <a:rPr lang="ko-KR" altLang="en-US">
                <a:solidFill>
                  <a:srgbClr val="808080"/>
                </a:solidFill>
                <a:effectLst/>
                <a:latin typeface="Malgun Gothic" panose="020B0503020000020004" pitchFamily="50" charset="-127"/>
                <a:ea typeface="Malgun Gothic" panose="020B0503020000020004" pitchFamily="50" charset="-127"/>
              </a:rPr>
              <a:t>버전에 따라서</a:t>
            </a:r>
            <a:r>
              <a:rPr lang="ko-KR" altLang="en-US">
                <a:solidFill>
                  <a:srgbClr val="808080"/>
                </a:solidFill>
                <a:effectLst/>
              </a:rPr>
              <a:t> </a:t>
            </a:r>
            <a:r>
              <a:rPr lang="en-US" altLang="ko-KR">
                <a:solidFill>
                  <a:srgbClr val="808080"/>
                </a:solidFill>
                <a:effectLst/>
              </a:rPr>
              <a:t>android </a:t>
            </a:r>
            <a:r>
              <a:rPr lang="en-US" altLang="ko-KR" err="1">
                <a:solidFill>
                  <a:srgbClr val="808080"/>
                </a:solidFill>
                <a:effectLst/>
              </a:rPr>
              <a:t>api</a:t>
            </a:r>
            <a:r>
              <a:rPr lang="ko-KR" altLang="en-US">
                <a:solidFill>
                  <a:srgbClr val="808080"/>
                </a:solidFill>
                <a:effectLst/>
                <a:latin typeface="Malgun Gothic" panose="020B0503020000020004" pitchFamily="50" charset="-127"/>
                <a:ea typeface="Malgun Gothic" panose="020B0503020000020004" pitchFamily="50" charset="-127"/>
              </a:rPr>
              <a:t>가 자동적으로 삭제돼거나 매뉴얼로 추가 해야할것들이 생길 수있음</a:t>
            </a:r>
            <a:endParaRPr lang="en-US" altLang="ko-K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8</a:t>
            </a:fld>
            <a:endParaRPr lang="ko-KR" altLang="en-US"/>
          </a:p>
        </p:txBody>
      </p:sp>
    </p:spTree>
    <p:extLst>
      <p:ext uri="{BB962C8B-B14F-4D97-AF65-F5344CB8AC3E}">
        <p14:creationId xmlns:p14="http://schemas.microsoft.com/office/powerpoint/2010/main" val="405214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a:t>효율적으로 관리하기 위해서 씀 </a:t>
            </a:r>
            <a:r>
              <a:rPr lang="en-US" altLang="ko-KR"/>
              <a:t>: </a:t>
            </a:r>
            <a:r>
              <a:rPr lang="ko-KR" altLang="en-US"/>
              <a:t>하나하나 정의하는게 귀찮을 수 있지만 나중에 수정할 일이 생긴다면 반복적인 노동을 피할수 있기 때문에 시간낭비를 덜 할수 있다</a:t>
            </a:r>
            <a:r>
              <a:rPr lang="en-US" altLang="ko-KR"/>
              <a:t>. </a:t>
            </a:r>
            <a:r>
              <a:rPr lang="ko-KR" altLang="en-US"/>
              <a:t>일일히 수정하는 일을 면할수 있고</a:t>
            </a:r>
            <a:r>
              <a:rPr lang="en-US" altLang="ko-KR"/>
              <a:t>, </a:t>
            </a:r>
            <a:r>
              <a:rPr lang="ko-KR" altLang="en-US"/>
              <a:t>리소스에서 등록됀 값 한개만 바꿔주면됌</a:t>
            </a:r>
            <a:r>
              <a:rPr lang="en-US" altLang="ko-KR"/>
              <a:t>. </a:t>
            </a:r>
            <a:r>
              <a:rPr lang="ko-KR" altLang="en-US"/>
              <a:t>처음에는 시간낭비라고 생각할수 있지만 나중에 수정할 일이 생긴다면 못보고 누락됄수 있는 실수가 생길수 있기때문에 해주는게 좋다</a:t>
            </a:r>
            <a:r>
              <a:rPr lang="en-US" altLang="ko-KR"/>
              <a:t>.</a:t>
            </a:r>
          </a:p>
          <a:p>
            <a:r>
              <a:rPr lang="en-US" altLang="ko-KR"/>
              <a:t>Drawable: </a:t>
            </a:r>
            <a:r>
              <a:rPr lang="ko-KR" altLang="en-US"/>
              <a:t>앱에서 사용하는 모든 이미지 </a:t>
            </a:r>
            <a:r>
              <a:rPr lang="en-US" altLang="ko-KR"/>
              <a:t>vault</a:t>
            </a:r>
          </a:p>
          <a:p>
            <a:r>
              <a:rPr lang="en-US" altLang="ko-KR"/>
              <a:t>Resource&gt;layout&gt;</a:t>
            </a:r>
            <a:r>
              <a:rPr lang="ko-KR" altLang="en-US"/>
              <a:t> 오른쪽에 </a:t>
            </a:r>
            <a:r>
              <a:rPr lang="en-US" altLang="ko-KR"/>
              <a:t>‘design’</a:t>
            </a:r>
            <a:r>
              <a:rPr lang="ko-KR" altLang="en-US"/>
              <a:t>버튼을 클릭</a:t>
            </a:r>
            <a:r>
              <a:rPr lang="en-US" altLang="ko-KR"/>
              <a:t>. </a:t>
            </a:r>
          </a:p>
          <a:p>
            <a:r>
              <a:rPr lang="en-US" altLang="ko-KR"/>
              <a:t>Layout:</a:t>
            </a:r>
            <a:r>
              <a:rPr lang="ko-KR" altLang="en-US"/>
              <a:t> </a:t>
            </a:r>
            <a:r>
              <a:rPr lang="en-US" altLang="ko-KR" err="1"/>
              <a:t>enduser</a:t>
            </a:r>
            <a:r>
              <a:rPr lang="ko-KR" altLang="en-US"/>
              <a:t>에게 보여지는 화면을 설계하는 곳 </a:t>
            </a:r>
            <a:endParaRPr lang="en-US" altLang="ko-KR"/>
          </a:p>
          <a:p>
            <a:r>
              <a:rPr lang="en-US" altLang="ko-KR"/>
              <a:t>Mipmap: </a:t>
            </a:r>
            <a:r>
              <a:rPr lang="ko-KR" altLang="en-US"/>
              <a:t>아이콘 이미지를 무엇으로 쓸지 지정하는 곳</a:t>
            </a:r>
            <a:endParaRPr lang="en-US" altLang="ko-KR"/>
          </a:p>
          <a:p>
            <a:r>
              <a:rPr lang="en-US" altLang="ko-KR"/>
              <a:t>Values: color</a:t>
            </a:r>
            <a:r>
              <a:rPr lang="ko-KR" altLang="en-US"/>
              <a:t>값 </a:t>
            </a:r>
            <a:r>
              <a:rPr lang="en-US" altLang="ko-KR"/>
              <a:t>string</a:t>
            </a:r>
            <a:r>
              <a:rPr lang="ko-KR" altLang="en-US"/>
              <a:t>값을 세팅해 놓는곳</a:t>
            </a:r>
            <a:endParaRPr lang="en-US" altLang="ko-KR"/>
          </a:p>
          <a:p>
            <a:r>
              <a:rPr lang="en-US" altLang="ko-KR"/>
              <a:t>Themes: </a:t>
            </a:r>
            <a:r>
              <a:rPr lang="ko-KR" altLang="en-US"/>
              <a:t>기본적으로 생성돼는거</a:t>
            </a:r>
            <a:r>
              <a:rPr lang="en-US" altLang="ko-KR"/>
              <a:t>. </a:t>
            </a:r>
            <a:r>
              <a:rPr lang="ko-KR" altLang="en-US"/>
              <a:t>여기서 색깔 지정가능</a:t>
            </a:r>
            <a:r>
              <a:rPr lang="en-US" altLang="ko-KR"/>
              <a:t>. </a:t>
            </a:r>
            <a:r>
              <a:rPr lang="ko-KR" altLang="en-US"/>
              <a:t>나이트모드</a:t>
            </a:r>
            <a:endParaRPr lang="en-US" altLang="ko-KR"/>
          </a:p>
          <a:p>
            <a:r>
              <a:rPr lang="en-US" altLang="ko-KR"/>
              <a:t>Xml: </a:t>
            </a:r>
            <a:r>
              <a:rPr lang="ko-KR" altLang="en-US"/>
              <a:t>앱특성상 다른 앱 의 화면을 가리기 때문에 권한설정을 위해서 쓰이는 파일</a:t>
            </a: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9</a:t>
            </a:fld>
            <a:endParaRPr lang="ko-KR" altLang="en-US"/>
          </a:p>
        </p:txBody>
      </p:sp>
    </p:spTree>
    <p:extLst>
      <p:ext uri="{BB962C8B-B14F-4D97-AF65-F5344CB8AC3E}">
        <p14:creationId xmlns:p14="http://schemas.microsoft.com/office/powerpoint/2010/main" val="410687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a:t>이제 화면을 다 만들었으니까</a:t>
            </a:r>
            <a:r>
              <a:rPr lang="en-US" altLang="ko-KR"/>
              <a:t>, </a:t>
            </a:r>
            <a:r>
              <a:rPr lang="ko-KR" altLang="en-US"/>
              <a:t>화면에 따른 기능을 추가 해줘야겠죠</a:t>
            </a:r>
            <a:r>
              <a:rPr lang="en-US" altLang="ko-KR"/>
              <a:t>? </a:t>
            </a:r>
            <a:r>
              <a:rPr lang="ko-KR" altLang="en-US"/>
              <a:t>그거를 </a:t>
            </a:r>
            <a:r>
              <a:rPr lang="en-US" altLang="ko-KR"/>
              <a:t>activity class</a:t>
            </a:r>
            <a:r>
              <a:rPr lang="ko-KR" altLang="en-US"/>
              <a:t>에서 하는겁니다</a:t>
            </a:r>
            <a:r>
              <a:rPr lang="en-US" altLang="ko-KR"/>
              <a:t>.</a:t>
            </a:r>
            <a:endParaRPr lang="ko-KR" altLang="en-US"/>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10</a:t>
            </a:fld>
            <a:endParaRPr lang="ko-KR" altLang="en-US"/>
          </a:p>
        </p:txBody>
      </p:sp>
    </p:spTree>
    <p:extLst>
      <p:ext uri="{BB962C8B-B14F-4D97-AF65-F5344CB8AC3E}">
        <p14:creationId xmlns:p14="http://schemas.microsoft.com/office/powerpoint/2010/main" val="512298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Java&gt;</a:t>
            </a:r>
            <a:r>
              <a:rPr lang="en-US" altLang="ko-KR" err="1"/>
              <a:t>AppLockSettingActivity</a:t>
            </a:r>
            <a:r>
              <a:rPr lang="en-US" altLang="ko-KR"/>
              <a:t> :</a:t>
            </a:r>
            <a:r>
              <a:rPr lang="ko-KR" altLang="en-US"/>
              <a:t> 디바이스에 설치됀 모든 앱 리스트를 가져와서</a:t>
            </a:r>
            <a:r>
              <a:rPr lang="en-US" altLang="ko-KR"/>
              <a:t>(</a:t>
            </a:r>
            <a:r>
              <a:rPr lang="ko-KR" altLang="en-US"/>
              <a:t>안드로이드 </a:t>
            </a:r>
            <a:r>
              <a:rPr lang="en-US" altLang="ko-KR" err="1"/>
              <a:t>api</a:t>
            </a:r>
            <a:r>
              <a:rPr lang="ko-KR" altLang="en-US"/>
              <a:t>인 </a:t>
            </a:r>
            <a:r>
              <a:rPr lang="en-US" altLang="ko-KR"/>
              <a:t>package manage</a:t>
            </a:r>
            <a:r>
              <a:rPr lang="ko-KR" altLang="en-US"/>
              <a:t>를 이용함</a:t>
            </a:r>
            <a:r>
              <a:rPr lang="en-US" altLang="ko-KR"/>
              <a:t>)</a:t>
            </a:r>
            <a:r>
              <a:rPr lang="ko-KR" altLang="en-US"/>
              <a:t> 이용자가 리스트 형태로 나열됀 화면이다</a:t>
            </a:r>
            <a:r>
              <a:rPr lang="en-US" altLang="ko-KR"/>
              <a:t>. </a:t>
            </a:r>
            <a:r>
              <a:rPr lang="ko-KR" altLang="en-US"/>
              <a:t>검색창을 이용해서 앱이름을 검색할수 있는 기능이 있고 잠금을 원하는 앱을 결정할수 있는 기능을 갖고있다</a:t>
            </a:r>
            <a:r>
              <a:rPr lang="en-US" altLang="ko-K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a:t>짝궁</a:t>
            </a:r>
            <a:r>
              <a:rPr lang="en-US" altLang="ko-KR"/>
              <a:t>:activity_app_lock.xml</a:t>
            </a:r>
          </a:p>
          <a:p>
            <a:endParaRPr lang="ko-KR" altLang="en-US"/>
          </a:p>
        </p:txBody>
      </p:sp>
      <p:sp>
        <p:nvSpPr>
          <p:cNvPr id="4" name="Slide Number Placeholder 3"/>
          <p:cNvSpPr>
            <a:spLocks noGrp="1"/>
          </p:cNvSpPr>
          <p:nvPr>
            <p:ph type="sldNum" sz="quarter" idx="5"/>
          </p:nvPr>
        </p:nvSpPr>
        <p:spPr/>
        <p:txBody>
          <a:bodyPr/>
          <a:lstStyle/>
          <a:p>
            <a:fld id="{CC723838-F3EB-4F67-B49B-35FBB9071B16}" type="slidenum">
              <a:rPr lang="ko-KR" altLang="en-US" smtClean="0"/>
              <a:t>11</a:t>
            </a:fld>
            <a:endParaRPr lang="ko-KR" altLang="en-US"/>
          </a:p>
        </p:txBody>
      </p:sp>
    </p:spTree>
    <p:extLst>
      <p:ext uri="{BB962C8B-B14F-4D97-AF65-F5344CB8AC3E}">
        <p14:creationId xmlns:p14="http://schemas.microsoft.com/office/powerpoint/2010/main" val="1321756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ltLang="ko-KR"/>
              <a:t>Click to edit Master title style</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en-US"/>
          </a:p>
        </p:txBody>
      </p:sp>
      <p:sp>
        <p:nvSpPr>
          <p:cNvPr id="4" name="Date Placeholder 3"/>
          <p:cNvSpPr>
            <a:spLocks noGrp="1"/>
          </p:cNvSpPr>
          <p:nvPr>
            <p:ph type="dt" sz="half" idx="10"/>
          </p:nvPr>
        </p:nvSpPr>
        <p:spPr>
          <a:xfrm>
            <a:off x="7983232" y="5037663"/>
            <a:ext cx="897467" cy="279400"/>
          </a:xfrm>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a:xfrm>
            <a:off x="2692397" y="5037663"/>
            <a:ext cx="5214635" cy="279400"/>
          </a:xfrm>
        </p:spPr>
        <p:txBody>
          <a:bodyPr/>
          <a:lstStyle/>
          <a:p>
            <a:endParaRPr lang="ko-KR" altLang="en-US"/>
          </a:p>
        </p:txBody>
      </p:sp>
      <p:sp>
        <p:nvSpPr>
          <p:cNvPr id="6" name="Slide Number Placeholder 5"/>
          <p:cNvSpPr>
            <a:spLocks noGrp="1"/>
          </p:cNvSpPr>
          <p:nvPr>
            <p:ph type="sldNum" sz="quarter" idx="12"/>
          </p:nvPr>
        </p:nvSpPr>
        <p:spPr>
          <a:xfrm>
            <a:off x="8956900" y="5037663"/>
            <a:ext cx="551167" cy="279400"/>
          </a:xfrm>
        </p:spPr>
        <p:txBody>
          <a:bodyPr/>
          <a:lstStyle/>
          <a:p>
            <a:fld id="{E047E5A8-30D4-4B61-A6DD-AACD17D8F02F}" type="slidenum">
              <a:rPr lang="ko-KR" altLang="en-US" smtClean="0"/>
              <a:t>‹#›</a:t>
            </a:fld>
            <a:endParaRPr lang="ko-KR"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22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ltLang="ko-KR"/>
              <a:t>Click to edit Master title style</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047E5A8-30D4-4B61-A6DD-AACD17D8F02F}" type="slidenum">
              <a:rPr lang="ko-KR" altLang="en-US" smtClean="0"/>
              <a:t>‹#›</a:t>
            </a:fld>
            <a:endParaRPr lang="ko-KR" altLang="en-US"/>
          </a:p>
        </p:txBody>
      </p:sp>
    </p:spTree>
    <p:extLst>
      <p:ext uri="{BB962C8B-B14F-4D97-AF65-F5344CB8AC3E}">
        <p14:creationId xmlns:p14="http://schemas.microsoft.com/office/powerpoint/2010/main" val="418783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ltLang="ko-KR"/>
              <a:t>Click to edit Master title style</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6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ltLang="ko-KR"/>
              <a:t>Click to edit Master title style</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ko-KR"/>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35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ltLang="ko-KR"/>
              <a:t>Click to edit Master title style</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spTree>
    <p:extLst>
      <p:ext uri="{BB962C8B-B14F-4D97-AF65-F5344CB8AC3E}">
        <p14:creationId xmlns:p14="http://schemas.microsoft.com/office/powerpoint/2010/main" val="3757643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ltLang="ko-KR"/>
              <a:t>Click to edit Master title style</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537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ltLang="ko-KR"/>
              <a:t>Click to edit Master title style</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35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ko-KR"/>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058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ltLang="ko-KR"/>
              <a:t>Click to edit Master title style</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193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ko-KR"/>
              <a:t>Click to edit Master title style</a:t>
            </a:r>
            <a:endParaRPr lang="en-US"/>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spTree>
    <p:extLst>
      <p:ext uri="{BB962C8B-B14F-4D97-AF65-F5344CB8AC3E}">
        <p14:creationId xmlns:p14="http://schemas.microsoft.com/office/powerpoint/2010/main" val="170882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ltLang="ko-KR"/>
              <a:t>Click to edit Master title style</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62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ltLang="ko-KR"/>
              <a:t>Click to edit Master title style</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5" name="Date Placeholder 4"/>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047E5A8-30D4-4B61-A6DD-AACD17D8F02F}" type="slidenum">
              <a:rPr lang="ko-KR" altLang="en-US" smtClean="0"/>
              <a:t>‹#›</a:t>
            </a:fld>
            <a:endParaRPr lang="ko-KR" altLang="en-US"/>
          </a:p>
        </p:txBody>
      </p:sp>
    </p:spTree>
    <p:extLst>
      <p:ext uri="{BB962C8B-B14F-4D97-AF65-F5344CB8AC3E}">
        <p14:creationId xmlns:p14="http://schemas.microsoft.com/office/powerpoint/2010/main" val="126939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7" name="Date Placeholder 6"/>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364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a:p>
        </p:txBody>
      </p:sp>
      <p:sp>
        <p:nvSpPr>
          <p:cNvPr id="3" name="Date Placeholder 2"/>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226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E047E5A8-30D4-4B61-A6DD-AACD17D8F02F}" type="slidenum">
              <a:rPr lang="ko-KR" altLang="en-US" smtClean="0"/>
              <a:t>‹#›</a:t>
            </a:fld>
            <a:endParaRPr lang="ko-KR" altLang="en-US"/>
          </a:p>
        </p:txBody>
      </p:sp>
    </p:spTree>
    <p:extLst>
      <p:ext uri="{BB962C8B-B14F-4D97-AF65-F5344CB8AC3E}">
        <p14:creationId xmlns:p14="http://schemas.microsoft.com/office/powerpoint/2010/main" val="35778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ltLang="ko-KR"/>
              <a:t>Click to edit Master title style</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047E5A8-30D4-4B61-A6DD-AACD17D8F02F}" type="slidenum">
              <a:rPr lang="ko-KR" altLang="en-US" smtClean="0"/>
              <a:t>‹#›</a:t>
            </a:fld>
            <a:endParaRPr lang="ko-KR"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473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ltLang="ko-KR"/>
              <a:t>Click to edit Master title style</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424A36AE-65D1-45FC-8163-A16A0A927D26}" type="datetimeFigureOut">
              <a:rPr lang="ko-KR" altLang="en-US" smtClean="0"/>
              <a:t>2023-04-19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047E5A8-30D4-4B61-A6DD-AACD17D8F02F}" type="slidenum">
              <a:rPr lang="ko-KR" altLang="en-US" smtClean="0"/>
              <a:t>‹#›</a:t>
            </a:fld>
            <a:endParaRPr lang="ko-KR" altLang="en-US"/>
          </a:p>
        </p:txBody>
      </p:sp>
    </p:spTree>
    <p:extLst>
      <p:ext uri="{BB962C8B-B14F-4D97-AF65-F5344CB8AC3E}">
        <p14:creationId xmlns:p14="http://schemas.microsoft.com/office/powerpoint/2010/main" val="239642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ltLang="ko-KR"/>
              <a:t>Click to edit Master title style</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4A36AE-65D1-45FC-8163-A16A0A927D26}" type="datetimeFigureOut">
              <a:rPr lang="ko-KR" altLang="en-US" smtClean="0"/>
              <a:t>2023-04-19</a:t>
            </a:fld>
            <a:endParaRPr lang="ko-KR"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ko-KR"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47E5A8-30D4-4B61-A6DD-AACD17D8F02F}" type="slidenum">
              <a:rPr lang="ko-KR" altLang="en-US" smtClean="0"/>
              <a:t>‹#›</a:t>
            </a:fld>
            <a:endParaRPr lang="ko-KR" altLang="en-US"/>
          </a:p>
        </p:txBody>
      </p:sp>
    </p:spTree>
    <p:extLst>
      <p:ext uri="{BB962C8B-B14F-4D97-AF65-F5344CB8AC3E}">
        <p14:creationId xmlns:p14="http://schemas.microsoft.com/office/powerpoint/2010/main" val="3783671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1"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285750" indent="-285750" algn="l" defTabSz="457200" rtl="0" eaLnBrk="1" latinLnBrk="1"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1"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1"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1"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CB513-10C7-51A2-8C65-4604BB58EA62}"/>
              </a:ext>
            </a:extLst>
          </p:cNvPr>
          <p:cNvSpPr txBox="1"/>
          <p:nvPr/>
        </p:nvSpPr>
        <p:spPr>
          <a:xfrm>
            <a:off x="3064042" y="2339750"/>
            <a:ext cx="6079958" cy="1200329"/>
          </a:xfrm>
          <a:prstGeom prst="rect">
            <a:avLst/>
          </a:prstGeom>
          <a:noFill/>
        </p:spPr>
        <p:txBody>
          <a:bodyPr wrap="square" rtlCol="0">
            <a:spAutoFit/>
          </a:bodyPr>
          <a:lstStyle>
            <a:defPPr>
              <a:defRPr lang="en-US"/>
            </a:defPPr>
            <a:lvl1pPr algn="ctr">
              <a:defRPr sz="4000">
                <a:solidFill>
                  <a:schemeClr val="bg1"/>
                </a:solidFill>
              </a:defRPr>
            </a:lvl1pPr>
          </a:lstStyle>
          <a:p>
            <a:r>
              <a:rPr lang="en-US" altLang="ko-KR" sz="7200"/>
              <a:t>Lock</a:t>
            </a:r>
            <a:r>
              <a:rPr lang="ko-KR" altLang="en-US" sz="7200"/>
              <a:t> </a:t>
            </a:r>
            <a:r>
              <a:rPr lang="en-US" altLang="ko-KR" sz="7200"/>
              <a:t>Tomato</a:t>
            </a:r>
            <a:endParaRPr lang="ko-KR" altLang="en-US" sz="7200"/>
          </a:p>
        </p:txBody>
      </p:sp>
      <p:sp>
        <p:nvSpPr>
          <p:cNvPr id="3" name="TextBox 2">
            <a:extLst>
              <a:ext uri="{FF2B5EF4-FFF2-40B4-BE49-F238E27FC236}">
                <a16:creationId xmlns:a16="http://schemas.microsoft.com/office/drawing/2014/main" id="{9C3D001C-206E-A66C-982B-C67FAF5CD4DC}"/>
              </a:ext>
            </a:extLst>
          </p:cNvPr>
          <p:cNvSpPr txBox="1"/>
          <p:nvPr/>
        </p:nvSpPr>
        <p:spPr>
          <a:xfrm>
            <a:off x="3056021" y="3698070"/>
            <a:ext cx="6079958" cy="707886"/>
          </a:xfrm>
          <a:prstGeom prst="rect">
            <a:avLst/>
          </a:prstGeom>
          <a:noFill/>
        </p:spPr>
        <p:txBody>
          <a:bodyPr wrap="square" rtlCol="0">
            <a:spAutoFit/>
          </a:bodyPr>
          <a:lstStyle>
            <a:defPPr>
              <a:defRPr lang="en-US"/>
            </a:defPPr>
            <a:lvl1pPr algn="ctr">
              <a:defRPr sz="4000">
                <a:solidFill>
                  <a:schemeClr val="bg1"/>
                </a:solidFill>
              </a:defRPr>
            </a:lvl1pPr>
          </a:lstStyle>
          <a:p>
            <a:r>
              <a:rPr lang="en-US" altLang="ko-KR"/>
              <a:t>Jenny</a:t>
            </a:r>
            <a:r>
              <a:rPr lang="ko-KR" altLang="en-US"/>
              <a:t> </a:t>
            </a:r>
            <a:r>
              <a:rPr lang="en-US" altLang="ko-KR"/>
              <a:t>Min</a:t>
            </a:r>
            <a:endParaRPr lang="ko-KR" altLang="en-US"/>
          </a:p>
        </p:txBody>
      </p:sp>
    </p:spTree>
    <p:extLst>
      <p:ext uri="{BB962C8B-B14F-4D97-AF65-F5344CB8AC3E}">
        <p14:creationId xmlns:p14="http://schemas.microsoft.com/office/powerpoint/2010/main" val="641266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F0B0-000A-7890-0ADD-E74DD0FCB2CA}"/>
              </a:ext>
            </a:extLst>
          </p:cNvPr>
          <p:cNvSpPr>
            <a:spLocks noGrp="1"/>
          </p:cNvSpPr>
          <p:nvPr>
            <p:ph type="title"/>
          </p:nvPr>
        </p:nvSpPr>
        <p:spPr/>
        <p:txBody>
          <a:bodyPr/>
          <a:lstStyle/>
          <a:p>
            <a:r>
              <a:rPr lang="en-US" altLang="ko-KR"/>
              <a:t>Activity Class</a:t>
            </a:r>
            <a:endParaRPr lang="ko-KR" altLang="en-US"/>
          </a:p>
        </p:txBody>
      </p:sp>
      <p:pic>
        <p:nvPicPr>
          <p:cNvPr id="5" name="Content Placeholder 4">
            <a:extLst>
              <a:ext uri="{FF2B5EF4-FFF2-40B4-BE49-F238E27FC236}">
                <a16:creationId xmlns:a16="http://schemas.microsoft.com/office/drawing/2014/main" id="{AE5C2CF3-A293-43CB-5D70-5837B747CB00}"/>
              </a:ext>
            </a:extLst>
          </p:cNvPr>
          <p:cNvPicPr>
            <a:picLocks noGrp="1" noChangeAspect="1"/>
          </p:cNvPicPr>
          <p:nvPr>
            <p:ph idx="1"/>
          </p:nvPr>
        </p:nvPicPr>
        <p:blipFill>
          <a:blip r:embed="rId3"/>
          <a:stretch>
            <a:fillRect/>
          </a:stretch>
        </p:blipFill>
        <p:spPr>
          <a:xfrm>
            <a:off x="1789670" y="3088162"/>
            <a:ext cx="3899436" cy="2274671"/>
          </a:xfrm>
        </p:spPr>
      </p:pic>
      <p:pic>
        <p:nvPicPr>
          <p:cNvPr id="7" name="Picture 6">
            <a:extLst>
              <a:ext uri="{FF2B5EF4-FFF2-40B4-BE49-F238E27FC236}">
                <a16:creationId xmlns:a16="http://schemas.microsoft.com/office/drawing/2014/main" id="{B6209313-4AD5-061B-A034-3697A492045E}"/>
              </a:ext>
            </a:extLst>
          </p:cNvPr>
          <p:cNvPicPr>
            <a:picLocks noChangeAspect="1"/>
          </p:cNvPicPr>
          <p:nvPr/>
        </p:nvPicPr>
        <p:blipFill>
          <a:blip r:embed="rId4"/>
          <a:stretch>
            <a:fillRect/>
          </a:stretch>
        </p:blipFill>
        <p:spPr>
          <a:xfrm>
            <a:off x="6315846" y="3437238"/>
            <a:ext cx="3911365" cy="1925595"/>
          </a:xfrm>
          <a:prstGeom prst="rect">
            <a:avLst/>
          </a:prstGeom>
        </p:spPr>
      </p:pic>
      <p:sp>
        <p:nvSpPr>
          <p:cNvPr id="12" name="Arrow: Left-Right 11">
            <a:extLst>
              <a:ext uri="{FF2B5EF4-FFF2-40B4-BE49-F238E27FC236}">
                <a16:creationId xmlns:a16="http://schemas.microsoft.com/office/drawing/2014/main" id="{D24AB697-F053-5FFB-B76D-EFFD82D8E4AE}"/>
              </a:ext>
            </a:extLst>
          </p:cNvPr>
          <p:cNvSpPr/>
          <p:nvPr/>
        </p:nvSpPr>
        <p:spPr>
          <a:xfrm rot="21070322">
            <a:off x="5194652" y="4101785"/>
            <a:ext cx="1668162" cy="1853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Arrow: Left-Right 12">
            <a:extLst>
              <a:ext uri="{FF2B5EF4-FFF2-40B4-BE49-F238E27FC236}">
                <a16:creationId xmlns:a16="http://schemas.microsoft.com/office/drawing/2014/main" id="{43D4DF26-7469-C205-C745-A10ABE307CAF}"/>
              </a:ext>
            </a:extLst>
          </p:cNvPr>
          <p:cNvSpPr/>
          <p:nvPr/>
        </p:nvSpPr>
        <p:spPr>
          <a:xfrm rot="20770935">
            <a:off x="5196744" y="4610570"/>
            <a:ext cx="1668162" cy="1853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Arrow: Left-Right 13">
            <a:extLst>
              <a:ext uri="{FF2B5EF4-FFF2-40B4-BE49-F238E27FC236}">
                <a16:creationId xmlns:a16="http://schemas.microsoft.com/office/drawing/2014/main" id="{9034A87A-6BD6-3C11-F896-4F2D50F961BC}"/>
              </a:ext>
            </a:extLst>
          </p:cNvPr>
          <p:cNvSpPr/>
          <p:nvPr/>
        </p:nvSpPr>
        <p:spPr>
          <a:xfrm rot="287788">
            <a:off x="5194651" y="4660830"/>
            <a:ext cx="1668162" cy="1853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Arrow: Left-Right 14">
            <a:extLst>
              <a:ext uri="{FF2B5EF4-FFF2-40B4-BE49-F238E27FC236}">
                <a16:creationId xmlns:a16="http://schemas.microsoft.com/office/drawing/2014/main" id="{A01F7678-8408-F319-BE11-CA1BBC0C0FE7}"/>
              </a:ext>
            </a:extLst>
          </p:cNvPr>
          <p:cNvSpPr/>
          <p:nvPr/>
        </p:nvSpPr>
        <p:spPr>
          <a:xfrm>
            <a:off x="5194652" y="5115408"/>
            <a:ext cx="1668162" cy="1853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4045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3314-4E0F-8F1A-0BB3-0E15336B07F6}"/>
              </a:ext>
            </a:extLst>
          </p:cNvPr>
          <p:cNvSpPr>
            <a:spLocks noGrp="1"/>
          </p:cNvSpPr>
          <p:nvPr>
            <p:ph type="title"/>
          </p:nvPr>
        </p:nvSpPr>
        <p:spPr/>
        <p:txBody>
          <a:bodyPr/>
          <a:lstStyle/>
          <a:p>
            <a:r>
              <a:rPr lang="en-US" altLang="ko-KR"/>
              <a:t>Java</a:t>
            </a:r>
            <a:endParaRPr lang="ko-KR" altLang="en-US"/>
          </a:p>
        </p:txBody>
      </p:sp>
      <p:pic>
        <p:nvPicPr>
          <p:cNvPr id="4" name="Content Placeholder 4">
            <a:extLst>
              <a:ext uri="{FF2B5EF4-FFF2-40B4-BE49-F238E27FC236}">
                <a16:creationId xmlns:a16="http://schemas.microsoft.com/office/drawing/2014/main" id="{2D5AD83F-BF91-08F5-3294-CB207A4EA354}"/>
              </a:ext>
            </a:extLst>
          </p:cNvPr>
          <p:cNvPicPr>
            <a:picLocks noGrp="1" noChangeAspect="1"/>
          </p:cNvPicPr>
          <p:nvPr>
            <p:ph idx="1"/>
          </p:nvPr>
        </p:nvPicPr>
        <p:blipFill>
          <a:blip r:embed="rId3"/>
          <a:stretch>
            <a:fillRect/>
          </a:stretch>
        </p:blipFill>
        <p:spPr>
          <a:xfrm>
            <a:off x="1789670" y="3088162"/>
            <a:ext cx="3899436" cy="2274671"/>
          </a:xfrm>
        </p:spPr>
      </p:pic>
      <p:pic>
        <p:nvPicPr>
          <p:cNvPr id="6" name="Picture 5">
            <a:extLst>
              <a:ext uri="{FF2B5EF4-FFF2-40B4-BE49-F238E27FC236}">
                <a16:creationId xmlns:a16="http://schemas.microsoft.com/office/drawing/2014/main" id="{94542252-A0ED-D736-423E-B0C6C2670841}"/>
              </a:ext>
            </a:extLst>
          </p:cNvPr>
          <p:cNvPicPr>
            <a:picLocks noChangeAspect="1"/>
          </p:cNvPicPr>
          <p:nvPr/>
        </p:nvPicPr>
        <p:blipFill>
          <a:blip r:embed="rId4"/>
          <a:stretch>
            <a:fillRect/>
          </a:stretch>
        </p:blipFill>
        <p:spPr>
          <a:xfrm>
            <a:off x="6096000" y="2507944"/>
            <a:ext cx="4555671" cy="3687387"/>
          </a:xfrm>
          <a:prstGeom prst="rect">
            <a:avLst/>
          </a:prstGeom>
        </p:spPr>
      </p:pic>
    </p:spTree>
    <p:extLst>
      <p:ext uri="{BB962C8B-B14F-4D97-AF65-F5344CB8AC3E}">
        <p14:creationId xmlns:p14="http://schemas.microsoft.com/office/powerpoint/2010/main" val="275171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AB55-0E38-2C60-95BD-E43003BD1469}"/>
              </a:ext>
            </a:extLst>
          </p:cNvPr>
          <p:cNvSpPr>
            <a:spLocks noGrp="1"/>
          </p:cNvSpPr>
          <p:nvPr>
            <p:ph type="title"/>
          </p:nvPr>
        </p:nvSpPr>
        <p:spPr/>
        <p:txBody>
          <a:bodyPr/>
          <a:lstStyle/>
          <a:p>
            <a:r>
              <a:rPr lang="en-US" altLang="ko-KR"/>
              <a:t>Java &gt; Service</a:t>
            </a:r>
            <a:endParaRPr lang="ko-KR" altLang="en-US"/>
          </a:p>
        </p:txBody>
      </p:sp>
      <p:pic>
        <p:nvPicPr>
          <p:cNvPr id="5" name="Picture 4">
            <a:extLst>
              <a:ext uri="{FF2B5EF4-FFF2-40B4-BE49-F238E27FC236}">
                <a16:creationId xmlns:a16="http://schemas.microsoft.com/office/drawing/2014/main" id="{78605FA1-AD70-A772-8893-696D3B2DCA3E}"/>
              </a:ext>
            </a:extLst>
          </p:cNvPr>
          <p:cNvPicPr>
            <a:picLocks noChangeAspect="1"/>
          </p:cNvPicPr>
          <p:nvPr/>
        </p:nvPicPr>
        <p:blipFill>
          <a:blip r:embed="rId3"/>
          <a:stretch>
            <a:fillRect/>
          </a:stretch>
        </p:blipFill>
        <p:spPr>
          <a:xfrm>
            <a:off x="4400550" y="3083378"/>
            <a:ext cx="3390900" cy="1409700"/>
          </a:xfrm>
          <a:prstGeom prst="rect">
            <a:avLst/>
          </a:prstGeom>
        </p:spPr>
      </p:pic>
    </p:spTree>
    <p:extLst>
      <p:ext uri="{BB962C8B-B14F-4D97-AF65-F5344CB8AC3E}">
        <p14:creationId xmlns:p14="http://schemas.microsoft.com/office/powerpoint/2010/main" val="167626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CE21-9505-87BE-3CB9-F29EBF5586C3}"/>
              </a:ext>
            </a:extLst>
          </p:cNvPr>
          <p:cNvSpPr>
            <a:spLocks noGrp="1"/>
          </p:cNvSpPr>
          <p:nvPr>
            <p:ph type="title"/>
          </p:nvPr>
        </p:nvSpPr>
        <p:spPr/>
        <p:txBody>
          <a:bodyPr/>
          <a:lstStyle/>
          <a:p>
            <a:r>
              <a:rPr lang="en-US" altLang="ko-KR"/>
              <a:t>Java &gt; Service</a:t>
            </a:r>
            <a:endParaRPr lang="ko-KR" altLang="en-US"/>
          </a:p>
        </p:txBody>
      </p:sp>
      <p:pic>
        <p:nvPicPr>
          <p:cNvPr id="4" name="Picture 3">
            <a:extLst>
              <a:ext uri="{FF2B5EF4-FFF2-40B4-BE49-F238E27FC236}">
                <a16:creationId xmlns:a16="http://schemas.microsoft.com/office/drawing/2014/main" id="{78F07996-A02F-05F4-F189-C812C34FC7CB}"/>
              </a:ext>
            </a:extLst>
          </p:cNvPr>
          <p:cNvPicPr>
            <a:picLocks noChangeAspect="1"/>
          </p:cNvPicPr>
          <p:nvPr/>
        </p:nvPicPr>
        <p:blipFill>
          <a:blip r:embed="rId2"/>
          <a:stretch>
            <a:fillRect/>
          </a:stretch>
        </p:blipFill>
        <p:spPr>
          <a:xfrm>
            <a:off x="1247775" y="2285999"/>
            <a:ext cx="9696450" cy="3771900"/>
          </a:xfrm>
          <a:prstGeom prst="rect">
            <a:avLst/>
          </a:prstGeom>
        </p:spPr>
      </p:pic>
      <p:sp>
        <p:nvSpPr>
          <p:cNvPr id="5" name="TextBox 4">
            <a:extLst>
              <a:ext uri="{FF2B5EF4-FFF2-40B4-BE49-F238E27FC236}">
                <a16:creationId xmlns:a16="http://schemas.microsoft.com/office/drawing/2014/main" id="{E7FD007B-737B-8CDB-F45F-C5A1AEA9F824}"/>
              </a:ext>
            </a:extLst>
          </p:cNvPr>
          <p:cNvSpPr txBox="1"/>
          <p:nvPr/>
        </p:nvSpPr>
        <p:spPr>
          <a:xfrm>
            <a:off x="8937171" y="1959429"/>
            <a:ext cx="1959427" cy="369332"/>
          </a:xfrm>
          <a:prstGeom prst="rect">
            <a:avLst/>
          </a:prstGeom>
          <a:noFill/>
        </p:spPr>
        <p:txBody>
          <a:bodyPr wrap="square" rtlCol="0">
            <a:spAutoFit/>
          </a:bodyPr>
          <a:lstStyle/>
          <a:p>
            <a:r>
              <a:rPr lang="en-US" altLang="ko-KR" err="1"/>
              <a:t>ScreenReceiver</a:t>
            </a:r>
            <a:endParaRPr lang="ko-KR" altLang="en-US"/>
          </a:p>
        </p:txBody>
      </p:sp>
    </p:spTree>
    <p:extLst>
      <p:ext uri="{BB962C8B-B14F-4D97-AF65-F5344CB8AC3E}">
        <p14:creationId xmlns:p14="http://schemas.microsoft.com/office/powerpoint/2010/main" val="253357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CE21-9505-87BE-3CB9-F29EBF5586C3}"/>
              </a:ext>
            </a:extLst>
          </p:cNvPr>
          <p:cNvSpPr>
            <a:spLocks noGrp="1"/>
          </p:cNvSpPr>
          <p:nvPr>
            <p:ph type="title"/>
          </p:nvPr>
        </p:nvSpPr>
        <p:spPr/>
        <p:txBody>
          <a:bodyPr/>
          <a:lstStyle/>
          <a:p>
            <a:r>
              <a:rPr lang="en-US" altLang="ko-KR"/>
              <a:t>Java &gt; Service</a:t>
            </a:r>
            <a:endParaRPr lang="ko-KR" altLang="en-US"/>
          </a:p>
        </p:txBody>
      </p:sp>
      <p:sp>
        <p:nvSpPr>
          <p:cNvPr id="5" name="TextBox 4">
            <a:extLst>
              <a:ext uri="{FF2B5EF4-FFF2-40B4-BE49-F238E27FC236}">
                <a16:creationId xmlns:a16="http://schemas.microsoft.com/office/drawing/2014/main" id="{E7FD007B-737B-8CDB-F45F-C5A1AEA9F824}"/>
              </a:ext>
            </a:extLst>
          </p:cNvPr>
          <p:cNvSpPr txBox="1"/>
          <p:nvPr/>
        </p:nvSpPr>
        <p:spPr>
          <a:xfrm>
            <a:off x="8361929" y="1634065"/>
            <a:ext cx="1959427" cy="369332"/>
          </a:xfrm>
          <a:prstGeom prst="rect">
            <a:avLst/>
          </a:prstGeom>
          <a:noFill/>
        </p:spPr>
        <p:txBody>
          <a:bodyPr wrap="square" rtlCol="0">
            <a:spAutoFit/>
          </a:bodyPr>
          <a:lstStyle/>
          <a:p>
            <a:r>
              <a:rPr lang="en-US" altLang="ko-KR" err="1"/>
              <a:t>AppLockerService</a:t>
            </a:r>
            <a:endParaRPr lang="ko-KR" altLang="en-US"/>
          </a:p>
        </p:txBody>
      </p:sp>
      <p:pic>
        <p:nvPicPr>
          <p:cNvPr id="3" name="Picture 2">
            <a:extLst>
              <a:ext uri="{FF2B5EF4-FFF2-40B4-BE49-F238E27FC236}">
                <a16:creationId xmlns:a16="http://schemas.microsoft.com/office/drawing/2014/main" id="{55411119-1285-E2EB-0F8B-59F3DAD3913D}"/>
              </a:ext>
            </a:extLst>
          </p:cNvPr>
          <p:cNvPicPr>
            <a:picLocks noChangeAspect="1"/>
          </p:cNvPicPr>
          <p:nvPr/>
        </p:nvPicPr>
        <p:blipFill>
          <a:blip r:embed="rId2"/>
          <a:stretch>
            <a:fillRect/>
          </a:stretch>
        </p:blipFill>
        <p:spPr>
          <a:xfrm>
            <a:off x="2104344" y="1959429"/>
            <a:ext cx="7983311" cy="4438274"/>
          </a:xfrm>
          <a:prstGeom prst="rect">
            <a:avLst/>
          </a:prstGeom>
        </p:spPr>
      </p:pic>
    </p:spTree>
    <p:extLst>
      <p:ext uri="{BB962C8B-B14F-4D97-AF65-F5344CB8AC3E}">
        <p14:creationId xmlns:p14="http://schemas.microsoft.com/office/powerpoint/2010/main" val="386873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CE21-9505-87BE-3CB9-F29EBF5586C3}"/>
              </a:ext>
            </a:extLst>
          </p:cNvPr>
          <p:cNvSpPr>
            <a:spLocks noGrp="1"/>
          </p:cNvSpPr>
          <p:nvPr>
            <p:ph type="title"/>
          </p:nvPr>
        </p:nvSpPr>
        <p:spPr/>
        <p:txBody>
          <a:bodyPr/>
          <a:lstStyle/>
          <a:p>
            <a:r>
              <a:rPr lang="en-US" altLang="ko-KR"/>
              <a:t>Java &gt; Service</a:t>
            </a:r>
            <a:endParaRPr lang="ko-KR" altLang="en-US"/>
          </a:p>
        </p:txBody>
      </p:sp>
      <p:sp>
        <p:nvSpPr>
          <p:cNvPr id="5" name="TextBox 4">
            <a:extLst>
              <a:ext uri="{FF2B5EF4-FFF2-40B4-BE49-F238E27FC236}">
                <a16:creationId xmlns:a16="http://schemas.microsoft.com/office/drawing/2014/main" id="{E7FD007B-737B-8CDB-F45F-C5A1AEA9F824}"/>
              </a:ext>
            </a:extLst>
          </p:cNvPr>
          <p:cNvSpPr txBox="1"/>
          <p:nvPr/>
        </p:nvSpPr>
        <p:spPr>
          <a:xfrm>
            <a:off x="9428729" y="1764268"/>
            <a:ext cx="1959427" cy="369332"/>
          </a:xfrm>
          <a:prstGeom prst="rect">
            <a:avLst/>
          </a:prstGeom>
          <a:noFill/>
        </p:spPr>
        <p:txBody>
          <a:bodyPr wrap="square" rtlCol="0">
            <a:spAutoFit/>
          </a:bodyPr>
          <a:lstStyle/>
          <a:p>
            <a:r>
              <a:rPr lang="en-US" altLang="ko-KR" err="1"/>
              <a:t>ScreenService</a:t>
            </a:r>
            <a:endParaRPr lang="ko-KR" altLang="en-US"/>
          </a:p>
        </p:txBody>
      </p:sp>
      <p:pic>
        <p:nvPicPr>
          <p:cNvPr id="6" name="Picture 5">
            <a:extLst>
              <a:ext uri="{FF2B5EF4-FFF2-40B4-BE49-F238E27FC236}">
                <a16:creationId xmlns:a16="http://schemas.microsoft.com/office/drawing/2014/main" id="{0B2CBDCA-747A-E29C-AEBC-99319247CF55}"/>
              </a:ext>
            </a:extLst>
          </p:cNvPr>
          <p:cNvPicPr>
            <a:picLocks noChangeAspect="1"/>
          </p:cNvPicPr>
          <p:nvPr/>
        </p:nvPicPr>
        <p:blipFill>
          <a:blip r:embed="rId2"/>
          <a:stretch>
            <a:fillRect/>
          </a:stretch>
        </p:blipFill>
        <p:spPr>
          <a:xfrm>
            <a:off x="1295402" y="2133600"/>
            <a:ext cx="9515475" cy="2590800"/>
          </a:xfrm>
          <a:prstGeom prst="rect">
            <a:avLst/>
          </a:prstGeom>
        </p:spPr>
      </p:pic>
      <p:pic>
        <p:nvPicPr>
          <p:cNvPr id="8" name="Picture 7">
            <a:extLst>
              <a:ext uri="{FF2B5EF4-FFF2-40B4-BE49-F238E27FC236}">
                <a16:creationId xmlns:a16="http://schemas.microsoft.com/office/drawing/2014/main" id="{714C89A8-6A13-341C-9E0C-6CC5D51907BD}"/>
              </a:ext>
            </a:extLst>
          </p:cNvPr>
          <p:cNvPicPr>
            <a:picLocks noChangeAspect="1"/>
          </p:cNvPicPr>
          <p:nvPr/>
        </p:nvPicPr>
        <p:blipFill>
          <a:blip r:embed="rId3"/>
          <a:stretch>
            <a:fillRect/>
          </a:stretch>
        </p:blipFill>
        <p:spPr>
          <a:xfrm>
            <a:off x="1273629" y="4854603"/>
            <a:ext cx="5857875" cy="1800225"/>
          </a:xfrm>
          <a:prstGeom prst="rect">
            <a:avLst/>
          </a:prstGeom>
        </p:spPr>
      </p:pic>
    </p:spTree>
    <p:extLst>
      <p:ext uri="{BB962C8B-B14F-4D97-AF65-F5344CB8AC3E}">
        <p14:creationId xmlns:p14="http://schemas.microsoft.com/office/powerpoint/2010/main" val="384828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5BB8-FA00-90E9-CA0D-C38D64746AB6}"/>
              </a:ext>
            </a:extLst>
          </p:cNvPr>
          <p:cNvSpPr>
            <a:spLocks noGrp="1"/>
          </p:cNvSpPr>
          <p:nvPr>
            <p:ph type="title"/>
          </p:nvPr>
        </p:nvSpPr>
        <p:spPr/>
        <p:txBody>
          <a:bodyPr/>
          <a:lstStyle/>
          <a:p>
            <a:r>
              <a:rPr lang="en-US" altLang="ko-KR"/>
              <a:t>Java &gt; Utils</a:t>
            </a:r>
            <a:endParaRPr lang="ko-KR" altLang="en-US"/>
          </a:p>
        </p:txBody>
      </p:sp>
      <p:pic>
        <p:nvPicPr>
          <p:cNvPr id="5" name="Picture 4">
            <a:extLst>
              <a:ext uri="{FF2B5EF4-FFF2-40B4-BE49-F238E27FC236}">
                <a16:creationId xmlns:a16="http://schemas.microsoft.com/office/drawing/2014/main" id="{62AB2EB3-7CD4-9759-D465-54DEB3E9FFA2}"/>
              </a:ext>
            </a:extLst>
          </p:cNvPr>
          <p:cNvPicPr>
            <a:picLocks noChangeAspect="1"/>
          </p:cNvPicPr>
          <p:nvPr/>
        </p:nvPicPr>
        <p:blipFill>
          <a:blip r:embed="rId3"/>
          <a:stretch>
            <a:fillRect/>
          </a:stretch>
        </p:blipFill>
        <p:spPr>
          <a:xfrm>
            <a:off x="4435248" y="3203763"/>
            <a:ext cx="3136915" cy="1701574"/>
          </a:xfrm>
          <a:prstGeom prst="rect">
            <a:avLst/>
          </a:prstGeom>
        </p:spPr>
      </p:pic>
    </p:spTree>
    <p:extLst>
      <p:ext uri="{BB962C8B-B14F-4D97-AF65-F5344CB8AC3E}">
        <p14:creationId xmlns:p14="http://schemas.microsoft.com/office/powerpoint/2010/main" val="115541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604E-4CB5-954D-4E1A-05E3B5CDCE0A}"/>
              </a:ext>
            </a:extLst>
          </p:cNvPr>
          <p:cNvSpPr>
            <a:spLocks noGrp="1"/>
          </p:cNvSpPr>
          <p:nvPr>
            <p:ph type="title"/>
          </p:nvPr>
        </p:nvSpPr>
        <p:spPr/>
        <p:txBody>
          <a:bodyPr/>
          <a:lstStyle/>
          <a:p>
            <a:r>
              <a:rPr lang="en-US" altLang="ko-KR"/>
              <a:t>Test Plan / Result</a:t>
            </a:r>
            <a:endParaRPr lang="ko-KR" altLang="en-US"/>
          </a:p>
        </p:txBody>
      </p:sp>
      <p:sp>
        <p:nvSpPr>
          <p:cNvPr id="3" name="Content Placeholder 2">
            <a:extLst>
              <a:ext uri="{FF2B5EF4-FFF2-40B4-BE49-F238E27FC236}">
                <a16:creationId xmlns:a16="http://schemas.microsoft.com/office/drawing/2014/main" id="{C7AB4ADF-61AA-7610-A55B-45C44DD15C11}"/>
              </a:ext>
            </a:extLst>
          </p:cNvPr>
          <p:cNvSpPr>
            <a:spLocks noGrp="1"/>
          </p:cNvSpPr>
          <p:nvPr>
            <p:ph idx="1"/>
          </p:nvPr>
        </p:nvSpPr>
        <p:spPr/>
        <p:txBody>
          <a:bodyPr>
            <a:normAutofit/>
          </a:bodyPr>
          <a:lstStyle/>
          <a:p>
            <a:r>
              <a:rPr lang="en-US" altLang="ko-KR" sz="2600"/>
              <a:t>Enable/ Disable function and work properly?</a:t>
            </a:r>
          </a:p>
          <a:p>
            <a:r>
              <a:rPr lang="en-US" altLang="ko-KR" sz="2600"/>
              <a:t>Accessibility permission?</a:t>
            </a:r>
          </a:p>
          <a:p>
            <a:r>
              <a:rPr lang="en-US" altLang="ko-KR" sz="2600"/>
              <a:t>Lock method choose and forget password?</a:t>
            </a:r>
          </a:p>
          <a:p>
            <a:r>
              <a:rPr lang="en-US" altLang="ko-KR" sz="2600"/>
              <a:t>Language change</a:t>
            </a:r>
          </a:p>
          <a:p>
            <a:r>
              <a:rPr lang="en-US" altLang="ko-KR" sz="2600"/>
              <a:t>Different language beside English or Korean?</a:t>
            </a:r>
          </a:p>
        </p:txBody>
      </p:sp>
    </p:spTree>
    <p:extLst>
      <p:ext uri="{BB962C8B-B14F-4D97-AF65-F5344CB8AC3E}">
        <p14:creationId xmlns:p14="http://schemas.microsoft.com/office/powerpoint/2010/main" val="245854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262C-C9F7-66B2-61E5-65A3D0A3A59C}"/>
              </a:ext>
            </a:extLst>
          </p:cNvPr>
          <p:cNvSpPr>
            <a:spLocks noGrp="1"/>
          </p:cNvSpPr>
          <p:nvPr>
            <p:ph type="title"/>
          </p:nvPr>
        </p:nvSpPr>
        <p:spPr/>
        <p:txBody>
          <a:bodyPr/>
          <a:lstStyle/>
          <a:p>
            <a:r>
              <a:rPr lang="en-US" altLang="ko-KR"/>
              <a:t>Overcome Challenge</a:t>
            </a:r>
            <a:endParaRPr lang="ko-KR" altLang="en-US"/>
          </a:p>
        </p:txBody>
      </p:sp>
      <p:sp>
        <p:nvSpPr>
          <p:cNvPr id="3" name="Content Placeholder 2">
            <a:extLst>
              <a:ext uri="{FF2B5EF4-FFF2-40B4-BE49-F238E27FC236}">
                <a16:creationId xmlns:a16="http://schemas.microsoft.com/office/drawing/2014/main" id="{97F07D86-F3AD-250D-B879-C2D144482D5A}"/>
              </a:ext>
            </a:extLst>
          </p:cNvPr>
          <p:cNvSpPr>
            <a:spLocks noGrp="1"/>
          </p:cNvSpPr>
          <p:nvPr>
            <p:ph idx="1"/>
          </p:nvPr>
        </p:nvSpPr>
        <p:spPr/>
        <p:txBody>
          <a:bodyPr>
            <a:normAutofit/>
          </a:bodyPr>
          <a:lstStyle/>
          <a:p>
            <a:r>
              <a:rPr lang="en-US" altLang="ko-KR"/>
              <a:t>Constructing app screen</a:t>
            </a:r>
          </a:p>
          <a:p>
            <a:pPr lvl="1"/>
            <a:r>
              <a:rPr lang="en-US" altLang="ko-KR"/>
              <a:t>Android uses xml – options</a:t>
            </a:r>
          </a:p>
          <a:p>
            <a:pPr lvl="1"/>
            <a:r>
              <a:rPr lang="en-US" altLang="ko-KR"/>
              <a:t>Layout – not accurate</a:t>
            </a:r>
          </a:p>
          <a:p>
            <a:pPr lvl="1"/>
            <a:r>
              <a:rPr lang="en-US" altLang="ko-KR"/>
              <a:t>Cause –reusing view in Android list view</a:t>
            </a:r>
          </a:p>
          <a:p>
            <a:r>
              <a:rPr lang="en-US" altLang="ko-KR"/>
              <a:t>Service class</a:t>
            </a:r>
          </a:p>
          <a:p>
            <a:pPr lvl="1"/>
            <a:r>
              <a:rPr lang="en-US" altLang="ko-KR"/>
              <a:t>Activity class vs service class</a:t>
            </a:r>
          </a:p>
          <a:p>
            <a:pPr lvl="1"/>
            <a:r>
              <a:rPr lang="en-US" altLang="ko-KR"/>
              <a:t>Random detection</a:t>
            </a:r>
          </a:p>
          <a:p>
            <a:pPr lvl="1"/>
            <a:endParaRPr lang="en-US" altLang="ko-KR"/>
          </a:p>
        </p:txBody>
      </p:sp>
    </p:spTree>
    <p:extLst>
      <p:ext uri="{BB962C8B-B14F-4D97-AF65-F5344CB8AC3E}">
        <p14:creationId xmlns:p14="http://schemas.microsoft.com/office/powerpoint/2010/main" val="24814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652C-BECF-4451-4F89-42776F38B889}"/>
              </a:ext>
            </a:extLst>
          </p:cNvPr>
          <p:cNvSpPr>
            <a:spLocks noGrp="1"/>
          </p:cNvSpPr>
          <p:nvPr>
            <p:ph type="title"/>
          </p:nvPr>
        </p:nvSpPr>
        <p:spPr/>
        <p:txBody>
          <a:bodyPr/>
          <a:lstStyle/>
          <a:p>
            <a:r>
              <a:rPr lang="en-US" altLang="ko-KR"/>
              <a:t>Overcome Challenge</a:t>
            </a:r>
            <a:endParaRPr lang="ko-KR" altLang="en-US"/>
          </a:p>
        </p:txBody>
      </p:sp>
      <p:sp>
        <p:nvSpPr>
          <p:cNvPr id="3" name="Content Placeholder 2">
            <a:extLst>
              <a:ext uri="{FF2B5EF4-FFF2-40B4-BE49-F238E27FC236}">
                <a16:creationId xmlns:a16="http://schemas.microsoft.com/office/drawing/2014/main" id="{FF056928-A1B0-57FE-4093-2A5918835077}"/>
              </a:ext>
            </a:extLst>
          </p:cNvPr>
          <p:cNvSpPr>
            <a:spLocks noGrp="1"/>
          </p:cNvSpPr>
          <p:nvPr>
            <p:ph idx="1"/>
          </p:nvPr>
        </p:nvSpPr>
        <p:spPr/>
        <p:txBody>
          <a:bodyPr/>
          <a:lstStyle/>
          <a:p>
            <a:r>
              <a:rPr lang="en-US" altLang="ko-KR"/>
              <a:t>Cause</a:t>
            </a:r>
          </a:p>
          <a:p>
            <a:pPr lvl="1"/>
            <a:r>
              <a:rPr lang="en-US" altLang="ko-KR"/>
              <a:t>Background service</a:t>
            </a:r>
          </a:p>
          <a:p>
            <a:r>
              <a:rPr lang="en-US" altLang="ko-KR"/>
              <a:t>Solution</a:t>
            </a:r>
          </a:p>
          <a:p>
            <a:pPr lvl="1"/>
            <a:r>
              <a:rPr lang="en-US" altLang="ko-KR"/>
              <a:t>Foreground service – letting user know that the certain service is currently running</a:t>
            </a:r>
          </a:p>
        </p:txBody>
      </p:sp>
    </p:spTree>
    <p:extLst>
      <p:ext uri="{BB962C8B-B14F-4D97-AF65-F5344CB8AC3E}">
        <p14:creationId xmlns:p14="http://schemas.microsoft.com/office/powerpoint/2010/main" val="5687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94F1-015E-BF7E-75E3-22FAEB5659FA}"/>
              </a:ext>
            </a:extLst>
          </p:cNvPr>
          <p:cNvSpPr>
            <a:spLocks noGrp="1"/>
          </p:cNvSpPr>
          <p:nvPr>
            <p:ph type="title"/>
          </p:nvPr>
        </p:nvSpPr>
        <p:spPr/>
        <p:txBody>
          <a:bodyPr>
            <a:normAutofit/>
          </a:bodyPr>
          <a:lstStyle/>
          <a:p>
            <a:r>
              <a:rPr lang="en-US" altLang="ko-KR" sz="6000"/>
              <a:t>Statement of Purpose</a:t>
            </a:r>
            <a:endParaRPr lang="ko-KR" altLang="en-US" sz="6000"/>
          </a:p>
        </p:txBody>
      </p:sp>
      <p:sp>
        <p:nvSpPr>
          <p:cNvPr id="3" name="Content Placeholder 2">
            <a:extLst>
              <a:ext uri="{FF2B5EF4-FFF2-40B4-BE49-F238E27FC236}">
                <a16:creationId xmlns:a16="http://schemas.microsoft.com/office/drawing/2014/main" id="{582779ED-1062-0588-CC7B-3826B5DF18D5}"/>
              </a:ext>
            </a:extLst>
          </p:cNvPr>
          <p:cNvSpPr>
            <a:spLocks noGrp="1"/>
          </p:cNvSpPr>
          <p:nvPr>
            <p:ph idx="1"/>
          </p:nvPr>
        </p:nvSpPr>
        <p:spPr/>
        <p:txBody>
          <a:bodyPr>
            <a:normAutofit/>
          </a:bodyPr>
          <a:lstStyle/>
          <a:p>
            <a:r>
              <a:rPr lang="en-US" altLang="ko-KR" sz="2800">
                <a:latin typeface="+mj-lt"/>
              </a:rPr>
              <a:t>Purpose: secure and strengthen personnel data </a:t>
            </a:r>
          </a:p>
          <a:p>
            <a:r>
              <a:rPr lang="en-US" altLang="ko-KR" sz="2800">
                <a:latin typeface="+mj-lt"/>
              </a:rPr>
              <a:t>Problem statement: </a:t>
            </a:r>
            <a:r>
              <a:rPr lang="en-US" altLang="ko-KR" sz="2800">
                <a:effectLst/>
                <a:latin typeface="+mj-lt"/>
                <a:ea typeface="맑은 고딕" panose="020B0503020000020004" pitchFamily="50" charset="-127"/>
              </a:rPr>
              <a:t>Not securing data is considered one of the biggest vulnerabilities, which will cause a data exposure on a daily basis. It does not have to be sensitive information, but there might be unwanted files the device owner does not wants to share with other people.</a:t>
            </a:r>
            <a:endParaRPr lang="ko-KR" altLang="en-US" sz="2800">
              <a:latin typeface="+mj-lt"/>
            </a:endParaRPr>
          </a:p>
        </p:txBody>
      </p:sp>
    </p:spTree>
    <p:extLst>
      <p:ext uri="{BB962C8B-B14F-4D97-AF65-F5344CB8AC3E}">
        <p14:creationId xmlns:p14="http://schemas.microsoft.com/office/powerpoint/2010/main" val="333941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5CEF-27A0-80C1-923E-9F2CACDE4E76}"/>
              </a:ext>
            </a:extLst>
          </p:cNvPr>
          <p:cNvSpPr>
            <a:spLocks noGrp="1"/>
          </p:cNvSpPr>
          <p:nvPr>
            <p:ph type="title"/>
          </p:nvPr>
        </p:nvSpPr>
        <p:spPr/>
        <p:txBody>
          <a:bodyPr/>
          <a:lstStyle/>
          <a:p>
            <a:r>
              <a:rPr lang="en-US" altLang="ko-KR"/>
              <a:t>Future Enhancement</a:t>
            </a:r>
            <a:endParaRPr lang="ko-KR" altLang="en-US"/>
          </a:p>
        </p:txBody>
      </p:sp>
      <p:sp>
        <p:nvSpPr>
          <p:cNvPr id="3" name="Content Placeholder 2">
            <a:extLst>
              <a:ext uri="{FF2B5EF4-FFF2-40B4-BE49-F238E27FC236}">
                <a16:creationId xmlns:a16="http://schemas.microsoft.com/office/drawing/2014/main" id="{7CF092C4-00F9-CF55-DB47-7C9A046F6369}"/>
              </a:ext>
            </a:extLst>
          </p:cNvPr>
          <p:cNvSpPr>
            <a:spLocks noGrp="1"/>
          </p:cNvSpPr>
          <p:nvPr>
            <p:ph idx="1"/>
          </p:nvPr>
        </p:nvSpPr>
        <p:spPr/>
        <p:txBody>
          <a:bodyPr>
            <a:normAutofit/>
          </a:bodyPr>
          <a:lstStyle/>
          <a:p>
            <a:r>
              <a:rPr lang="en-US" altLang="ko-KR"/>
              <a:t>Vulnerability issue – Shared password.</a:t>
            </a:r>
          </a:p>
          <a:p>
            <a:r>
              <a:rPr lang="en-US" altLang="ko-KR"/>
              <a:t>Take a picture automatically. </a:t>
            </a:r>
          </a:p>
          <a:p>
            <a:r>
              <a:rPr lang="en-US" altLang="ko-KR"/>
              <a:t>Color</a:t>
            </a:r>
          </a:p>
          <a:p>
            <a:r>
              <a:rPr lang="en-US" altLang="ko-KR"/>
              <a:t>Language options</a:t>
            </a:r>
          </a:p>
          <a:p>
            <a:r>
              <a:rPr lang="en-US" altLang="ko-KR"/>
              <a:t>Icon launcher image</a:t>
            </a:r>
          </a:p>
        </p:txBody>
      </p:sp>
    </p:spTree>
    <p:extLst>
      <p:ext uri="{BB962C8B-B14F-4D97-AF65-F5344CB8AC3E}">
        <p14:creationId xmlns:p14="http://schemas.microsoft.com/office/powerpoint/2010/main" val="57234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63C6-5BDF-B6C6-5719-AFE4FFE67FF3}"/>
              </a:ext>
            </a:extLst>
          </p:cNvPr>
          <p:cNvSpPr>
            <a:spLocks noGrp="1"/>
          </p:cNvSpPr>
          <p:nvPr>
            <p:ph type="title"/>
          </p:nvPr>
        </p:nvSpPr>
        <p:spPr/>
        <p:txBody>
          <a:bodyPr>
            <a:normAutofit/>
          </a:bodyPr>
          <a:lstStyle/>
          <a:p>
            <a:r>
              <a:rPr lang="en-US" altLang="ko-KR" sz="6000"/>
              <a:t>Research &amp; Background</a:t>
            </a:r>
            <a:endParaRPr lang="ko-KR" altLang="en-US" sz="6000"/>
          </a:p>
        </p:txBody>
      </p:sp>
      <p:sp>
        <p:nvSpPr>
          <p:cNvPr id="3" name="Content Placeholder 2">
            <a:extLst>
              <a:ext uri="{FF2B5EF4-FFF2-40B4-BE49-F238E27FC236}">
                <a16:creationId xmlns:a16="http://schemas.microsoft.com/office/drawing/2014/main" id="{1DF050F1-89BD-12EC-63A9-B0763DA0463F}"/>
              </a:ext>
            </a:extLst>
          </p:cNvPr>
          <p:cNvSpPr>
            <a:spLocks noGrp="1"/>
          </p:cNvSpPr>
          <p:nvPr>
            <p:ph idx="1"/>
          </p:nvPr>
        </p:nvSpPr>
        <p:spPr/>
        <p:txBody>
          <a:bodyPr>
            <a:normAutofit/>
          </a:bodyPr>
          <a:lstStyle/>
          <a:p>
            <a:r>
              <a:rPr lang="en-US" altLang="ko-KR" sz="2800"/>
              <a:t>Type of lock method</a:t>
            </a:r>
          </a:p>
          <a:p>
            <a:r>
              <a:rPr lang="en-US" altLang="ko-KR" sz="2800"/>
              <a:t>Necessity</a:t>
            </a:r>
          </a:p>
          <a:p>
            <a:r>
              <a:rPr lang="en-US" altLang="ko-KR" sz="2800"/>
              <a:t>Percentage</a:t>
            </a:r>
            <a:endParaRPr lang="ko-KR" altLang="en-US" sz="2800"/>
          </a:p>
        </p:txBody>
      </p:sp>
    </p:spTree>
    <p:extLst>
      <p:ext uri="{BB962C8B-B14F-4D97-AF65-F5344CB8AC3E}">
        <p14:creationId xmlns:p14="http://schemas.microsoft.com/office/powerpoint/2010/main" val="22424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B0B0-3501-781A-1A8D-185A12C31D3F}"/>
              </a:ext>
            </a:extLst>
          </p:cNvPr>
          <p:cNvSpPr>
            <a:spLocks noGrp="1"/>
          </p:cNvSpPr>
          <p:nvPr>
            <p:ph type="title"/>
          </p:nvPr>
        </p:nvSpPr>
        <p:spPr/>
        <p:txBody>
          <a:bodyPr>
            <a:normAutofit/>
          </a:bodyPr>
          <a:lstStyle/>
          <a:p>
            <a:r>
              <a:rPr lang="en-US" altLang="ko-KR" sz="6000"/>
              <a:t>Project  Requirements</a:t>
            </a:r>
            <a:endParaRPr lang="ko-KR" altLang="en-US" sz="6000"/>
          </a:p>
        </p:txBody>
      </p:sp>
      <p:sp>
        <p:nvSpPr>
          <p:cNvPr id="3" name="Content Placeholder 2">
            <a:extLst>
              <a:ext uri="{FF2B5EF4-FFF2-40B4-BE49-F238E27FC236}">
                <a16:creationId xmlns:a16="http://schemas.microsoft.com/office/drawing/2014/main" id="{7BB2DA52-3B15-CD06-29FA-0C030B04928C}"/>
              </a:ext>
            </a:extLst>
          </p:cNvPr>
          <p:cNvSpPr>
            <a:spLocks noGrp="1"/>
          </p:cNvSpPr>
          <p:nvPr>
            <p:ph idx="1"/>
          </p:nvPr>
        </p:nvSpPr>
        <p:spPr/>
        <p:txBody>
          <a:bodyPr>
            <a:normAutofit/>
          </a:bodyPr>
          <a:lstStyle/>
          <a:p>
            <a:r>
              <a:rPr lang="en-US" altLang="ko-KR" sz="2800"/>
              <a:t>Language</a:t>
            </a:r>
          </a:p>
          <a:p>
            <a:r>
              <a:rPr lang="en-US" altLang="ko-KR" sz="2800"/>
              <a:t>Software</a:t>
            </a:r>
          </a:p>
          <a:p>
            <a:r>
              <a:rPr lang="en-US" altLang="ko-KR" sz="2800"/>
              <a:t>Hardware</a:t>
            </a:r>
          </a:p>
          <a:p>
            <a:r>
              <a:rPr lang="en-US" altLang="ko-KR" sz="2800"/>
              <a:t>Target</a:t>
            </a:r>
            <a:endParaRPr lang="ko-KR" altLang="en-US" sz="2800"/>
          </a:p>
        </p:txBody>
      </p:sp>
    </p:spTree>
    <p:extLst>
      <p:ext uri="{BB962C8B-B14F-4D97-AF65-F5344CB8AC3E}">
        <p14:creationId xmlns:p14="http://schemas.microsoft.com/office/powerpoint/2010/main" val="216417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5A15-FEDA-1D9F-B774-23E878F7BAD7}"/>
              </a:ext>
            </a:extLst>
          </p:cNvPr>
          <p:cNvSpPr>
            <a:spLocks noGrp="1"/>
          </p:cNvSpPr>
          <p:nvPr>
            <p:ph type="title"/>
          </p:nvPr>
        </p:nvSpPr>
        <p:spPr/>
        <p:txBody>
          <a:bodyPr>
            <a:normAutofit/>
          </a:bodyPr>
          <a:lstStyle/>
          <a:p>
            <a:r>
              <a:rPr lang="en-US" altLang="ko-KR" sz="6000"/>
              <a:t>Manifest</a:t>
            </a:r>
            <a:endParaRPr lang="ko-KR" altLang="en-US" sz="6000"/>
          </a:p>
        </p:txBody>
      </p:sp>
      <p:pic>
        <p:nvPicPr>
          <p:cNvPr id="6" name="Content Placeholder 4">
            <a:extLst>
              <a:ext uri="{FF2B5EF4-FFF2-40B4-BE49-F238E27FC236}">
                <a16:creationId xmlns:a16="http://schemas.microsoft.com/office/drawing/2014/main" id="{80EE2D65-33B5-5A59-260F-0379659FA666}"/>
              </a:ext>
            </a:extLst>
          </p:cNvPr>
          <p:cNvPicPr>
            <a:picLocks noGrp="1" noChangeAspect="1"/>
          </p:cNvPicPr>
          <p:nvPr>
            <p:ph idx="1"/>
          </p:nvPr>
        </p:nvPicPr>
        <p:blipFill>
          <a:blip r:embed="rId3"/>
          <a:stretch>
            <a:fillRect/>
          </a:stretch>
        </p:blipFill>
        <p:spPr>
          <a:xfrm>
            <a:off x="1490230" y="2524127"/>
            <a:ext cx="7143750" cy="2047875"/>
          </a:xfrm>
        </p:spPr>
      </p:pic>
      <p:pic>
        <p:nvPicPr>
          <p:cNvPr id="7" name="Picture 6">
            <a:extLst>
              <a:ext uri="{FF2B5EF4-FFF2-40B4-BE49-F238E27FC236}">
                <a16:creationId xmlns:a16="http://schemas.microsoft.com/office/drawing/2014/main" id="{1DF5FABC-E9D8-C430-16A4-D251ED99A76A}"/>
              </a:ext>
            </a:extLst>
          </p:cNvPr>
          <p:cNvPicPr>
            <a:picLocks noChangeAspect="1"/>
          </p:cNvPicPr>
          <p:nvPr/>
        </p:nvPicPr>
        <p:blipFill>
          <a:blip r:embed="rId4"/>
          <a:stretch>
            <a:fillRect/>
          </a:stretch>
        </p:blipFill>
        <p:spPr>
          <a:xfrm>
            <a:off x="1490230" y="4810130"/>
            <a:ext cx="9163050" cy="1200150"/>
          </a:xfrm>
          <a:prstGeom prst="rect">
            <a:avLst/>
          </a:prstGeom>
        </p:spPr>
      </p:pic>
    </p:spTree>
    <p:extLst>
      <p:ext uri="{BB962C8B-B14F-4D97-AF65-F5344CB8AC3E}">
        <p14:creationId xmlns:p14="http://schemas.microsoft.com/office/powerpoint/2010/main" val="71736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DBF9-477C-2D01-D4BA-87D07E09E346}"/>
              </a:ext>
            </a:extLst>
          </p:cNvPr>
          <p:cNvSpPr>
            <a:spLocks noGrp="1"/>
          </p:cNvSpPr>
          <p:nvPr>
            <p:ph type="title"/>
          </p:nvPr>
        </p:nvSpPr>
        <p:spPr/>
        <p:txBody>
          <a:bodyPr/>
          <a:lstStyle/>
          <a:p>
            <a:r>
              <a:rPr lang="en-US" altLang="ko-KR"/>
              <a:t>Activity Life Cycle in Android</a:t>
            </a:r>
            <a:endParaRPr lang="ko-KR" altLang="en-US"/>
          </a:p>
        </p:txBody>
      </p:sp>
      <p:sp>
        <p:nvSpPr>
          <p:cNvPr id="3" name="Content Placeholder 2">
            <a:extLst>
              <a:ext uri="{FF2B5EF4-FFF2-40B4-BE49-F238E27FC236}">
                <a16:creationId xmlns:a16="http://schemas.microsoft.com/office/drawing/2014/main" id="{B7DA916E-9BB1-36C4-A5F0-B2C34761F8BE}"/>
              </a:ext>
            </a:extLst>
          </p:cNvPr>
          <p:cNvSpPr>
            <a:spLocks noGrp="1"/>
          </p:cNvSpPr>
          <p:nvPr>
            <p:ph idx="1"/>
          </p:nvPr>
        </p:nvSpPr>
        <p:spPr>
          <a:xfrm>
            <a:off x="1295402" y="5632148"/>
            <a:ext cx="9601196" cy="487439"/>
          </a:xfrm>
        </p:spPr>
        <p:txBody>
          <a:bodyPr>
            <a:normAutofit fontScale="85000" lnSpcReduction="10000"/>
          </a:bodyPr>
          <a:lstStyle/>
          <a:p>
            <a:r>
              <a:rPr lang="en-US" altLang="ko-KR"/>
              <a:t>https://developer.android.com/guide/components/activities/activity-lifecycle?hl=ko</a:t>
            </a:r>
            <a:endParaRPr lang="ko-KR" altLang="en-US"/>
          </a:p>
        </p:txBody>
      </p:sp>
      <p:sp>
        <p:nvSpPr>
          <p:cNvPr id="5" name="Flowchart: Terminator 4">
            <a:extLst>
              <a:ext uri="{FF2B5EF4-FFF2-40B4-BE49-F238E27FC236}">
                <a16:creationId xmlns:a16="http://schemas.microsoft.com/office/drawing/2014/main" id="{FED5EBE2-68EA-FDB2-5878-3908449F7783}"/>
              </a:ext>
            </a:extLst>
          </p:cNvPr>
          <p:cNvSpPr/>
          <p:nvPr/>
        </p:nvSpPr>
        <p:spPr>
          <a:xfrm>
            <a:off x="1295402" y="2597909"/>
            <a:ext cx="2113005" cy="1037968"/>
          </a:xfrm>
          <a:prstGeom prst="flowChartTerminator">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a:t>Activity</a:t>
            </a:r>
            <a:br>
              <a:rPr lang="en-US" altLang="ko-KR"/>
            </a:br>
            <a:r>
              <a:rPr lang="en-US" altLang="ko-KR"/>
              <a:t>Launched</a:t>
            </a:r>
            <a:endParaRPr lang="ko-KR" altLang="en-US"/>
          </a:p>
        </p:txBody>
      </p:sp>
      <p:sp>
        <p:nvSpPr>
          <p:cNvPr id="7" name="Flowchart: Alternate Process 6">
            <a:extLst>
              <a:ext uri="{FF2B5EF4-FFF2-40B4-BE49-F238E27FC236}">
                <a16:creationId xmlns:a16="http://schemas.microsoft.com/office/drawing/2014/main" id="{23340644-7B81-738D-8B46-74278EA72062}"/>
              </a:ext>
            </a:extLst>
          </p:cNvPr>
          <p:cNvSpPr/>
          <p:nvPr/>
        </p:nvSpPr>
        <p:spPr>
          <a:xfrm>
            <a:off x="5696465" y="2873173"/>
            <a:ext cx="1581665" cy="487439"/>
          </a:xfrm>
          <a:prstGeom prst="flowChartAlternateProcess">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err="1"/>
              <a:t>onStart</a:t>
            </a:r>
            <a:r>
              <a:rPr lang="en-US" altLang="ko-KR"/>
              <a:t>( )</a:t>
            </a:r>
            <a:endParaRPr lang="ko-KR" altLang="en-US"/>
          </a:p>
        </p:txBody>
      </p:sp>
      <p:sp>
        <p:nvSpPr>
          <p:cNvPr id="8" name="Flowchart: Alternate Process 7">
            <a:extLst>
              <a:ext uri="{FF2B5EF4-FFF2-40B4-BE49-F238E27FC236}">
                <a16:creationId xmlns:a16="http://schemas.microsoft.com/office/drawing/2014/main" id="{D654F500-76CA-D1C9-3280-DEC63156AADA}"/>
              </a:ext>
            </a:extLst>
          </p:cNvPr>
          <p:cNvSpPr/>
          <p:nvPr/>
        </p:nvSpPr>
        <p:spPr>
          <a:xfrm>
            <a:off x="7698259" y="2873173"/>
            <a:ext cx="1581665" cy="487439"/>
          </a:xfrm>
          <a:prstGeom prst="flowChartAlternateProcess">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err="1"/>
              <a:t>onResume</a:t>
            </a:r>
            <a:r>
              <a:rPr lang="en-US" altLang="ko-KR"/>
              <a:t>( )</a:t>
            </a:r>
            <a:endParaRPr lang="ko-KR" altLang="en-US"/>
          </a:p>
        </p:txBody>
      </p:sp>
      <p:sp>
        <p:nvSpPr>
          <p:cNvPr id="9" name="Flowchart: Terminator 8">
            <a:extLst>
              <a:ext uri="{FF2B5EF4-FFF2-40B4-BE49-F238E27FC236}">
                <a16:creationId xmlns:a16="http://schemas.microsoft.com/office/drawing/2014/main" id="{653BD901-10E7-81D7-7388-C7D0534135A3}"/>
              </a:ext>
            </a:extLst>
          </p:cNvPr>
          <p:cNvSpPr/>
          <p:nvPr/>
        </p:nvSpPr>
        <p:spPr>
          <a:xfrm>
            <a:off x="7562335" y="4038551"/>
            <a:ext cx="2113005" cy="1037968"/>
          </a:xfrm>
          <a:prstGeom prst="flowChartTerminator">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r>
              <a:rPr lang="en-US" altLang="ko-KR"/>
              <a:t>Activity</a:t>
            </a:r>
          </a:p>
          <a:p>
            <a:pPr algn="ctr"/>
            <a:r>
              <a:rPr lang="en-US" altLang="ko-KR"/>
              <a:t>running</a:t>
            </a:r>
            <a:endParaRPr lang="ko-KR" altLang="en-US"/>
          </a:p>
        </p:txBody>
      </p:sp>
      <p:cxnSp>
        <p:nvCxnSpPr>
          <p:cNvPr id="11" name="Straight Arrow Connector 10">
            <a:extLst>
              <a:ext uri="{FF2B5EF4-FFF2-40B4-BE49-F238E27FC236}">
                <a16:creationId xmlns:a16="http://schemas.microsoft.com/office/drawing/2014/main" id="{6459E7DC-159A-989D-72D7-1238AE02AFB5}"/>
              </a:ext>
            </a:extLst>
          </p:cNvPr>
          <p:cNvCxnSpPr>
            <a:stCxn id="5" idx="3"/>
            <a:endCxn id="6" idx="1"/>
          </p:cNvCxnSpPr>
          <p:nvPr/>
        </p:nvCxnSpPr>
        <p:spPr>
          <a:xfrm>
            <a:off x="3408407" y="3116893"/>
            <a:ext cx="4098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4721CD5-FACE-30BE-E77F-4E55CEA2F56F}"/>
              </a:ext>
            </a:extLst>
          </p:cNvPr>
          <p:cNvCxnSpPr/>
          <p:nvPr/>
        </p:nvCxnSpPr>
        <p:spPr>
          <a:xfrm>
            <a:off x="5286634" y="3116893"/>
            <a:ext cx="4098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A8C788F-6C7F-C25B-0C18-7A4D3F461D09}"/>
              </a:ext>
            </a:extLst>
          </p:cNvPr>
          <p:cNvCxnSpPr/>
          <p:nvPr/>
        </p:nvCxnSpPr>
        <p:spPr>
          <a:xfrm>
            <a:off x="7278130" y="3116893"/>
            <a:ext cx="4098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6AFBE5D-7BB1-5074-DBC2-560517AFF490}"/>
              </a:ext>
            </a:extLst>
          </p:cNvPr>
          <p:cNvCxnSpPr>
            <a:cxnSpLocks/>
          </p:cNvCxnSpPr>
          <p:nvPr/>
        </p:nvCxnSpPr>
        <p:spPr>
          <a:xfrm flipH="1">
            <a:off x="8655905" y="3429000"/>
            <a:ext cx="1" cy="555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Flowchart: Alternate Process 5">
            <a:extLst>
              <a:ext uri="{FF2B5EF4-FFF2-40B4-BE49-F238E27FC236}">
                <a16:creationId xmlns:a16="http://schemas.microsoft.com/office/drawing/2014/main" id="{360CA01A-ADB4-B34F-BCC6-8CE755D4BBDD}"/>
              </a:ext>
            </a:extLst>
          </p:cNvPr>
          <p:cNvSpPr/>
          <p:nvPr/>
        </p:nvSpPr>
        <p:spPr>
          <a:xfrm>
            <a:off x="3818238" y="2873173"/>
            <a:ext cx="1581665" cy="487439"/>
          </a:xfrm>
          <a:prstGeom prst="flowChartAlternateProcess">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err="1"/>
              <a:t>onCreate</a:t>
            </a:r>
            <a:r>
              <a:rPr lang="en-US" altLang="ko-KR"/>
              <a:t>( )</a:t>
            </a:r>
            <a:endParaRPr lang="ko-KR" altLang="en-US"/>
          </a:p>
        </p:txBody>
      </p:sp>
      <p:sp>
        <p:nvSpPr>
          <p:cNvPr id="18" name="Flowchart: Alternate Process 17">
            <a:extLst>
              <a:ext uri="{FF2B5EF4-FFF2-40B4-BE49-F238E27FC236}">
                <a16:creationId xmlns:a16="http://schemas.microsoft.com/office/drawing/2014/main" id="{EFCE1556-CB70-26DA-1290-7964DB55FB16}"/>
              </a:ext>
            </a:extLst>
          </p:cNvPr>
          <p:cNvSpPr/>
          <p:nvPr/>
        </p:nvSpPr>
        <p:spPr>
          <a:xfrm>
            <a:off x="5696464" y="4314483"/>
            <a:ext cx="1581665" cy="487439"/>
          </a:xfrm>
          <a:prstGeom prst="flowChartAlternateProcess">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err="1"/>
              <a:t>onPause</a:t>
            </a:r>
            <a:r>
              <a:rPr lang="en-US" altLang="ko-KR"/>
              <a:t>( )</a:t>
            </a:r>
            <a:endParaRPr lang="ko-KR" altLang="en-US"/>
          </a:p>
        </p:txBody>
      </p:sp>
      <p:cxnSp>
        <p:nvCxnSpPr>
          <p:cNvPr id="20" name="Straight Arrow Connector 19">
            <a:extLst>
              <a:ext uri="{FF2B5EF4-FFF2-40B4-BE49-F238E27FC236}">
                <a16:creationId xmlns:a16="http://schemas.microsoft.com/office/drawing/2014/main" id="{795E9223-101E-2477-8444-071B9D33F742}"/>
              </a:ext>
            </a:extLst>
          </p:cNvPr>
          <p:cNvCxnSpPr>
            <a:cxnSpLocks/>
            <a:stCxn id="9" idx="1"/>
          </p:cNvCxnSpPr>
          <p:nvPr/>
        </p:nvCxnSpPr>
        <p:spPr>
          <a:xfrm flipH="1" flipV="1">
            <a:off x="7278129" y="4533147"/>
            <a:ext cx="284206" cy="24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2BB60CF-595C-D5E7-244F-37A6F2BBC943}"/>
              </a:ext>
            </a:extLst>
          </p:cNvPr>
          <p:cNvCxnSpPr>
            <a:cxnSpLocks/>
          </p:cNvCxnSpPr>
          <p:nvPr/>
        </p:nvCxnSpPr>
        <p:spPr>
          <a:xfrm flipV="1">
            <a:off x="6586151" y="3497389"/>
            <a:ext cx="1112108" cy="784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Alternate Process 28">
            <a:extLst>
              <a:ext uri="{FF2B5EF4-FFF2-40B4-BE49-F238E27FC236}">
                <a16:creationId xmlns:a16="http://schemas.microsoft.com/office/drawing/2014/main" id="{AF1A24B3-182E-CD7A-3F8D-98ED1860EB61}"/>
              </a:ext>
            </a:extLst>
          </p:cNvPr>
          <p:cNvSpPr/>
          <p:nvPr/>
        </p:nvSpPr>
        <p:spPr>
          <a:xfrm>
            <a:off x="3818237" y="4314483"/>
            <a:ext cx="1581665" cy="487439"/>
          </a:xfrm>
          <a:prstGeom prst="flowChartAlternateProcess">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err="1"/>
              <a:t>onDestroy</a:t>
            </a:r>
            <a:r>
              <a:rPr lang="en-US" altLang="ko-KR"/>
              <a:t>( )</a:t>
            </a:r>
            <a:endParaRPr lang="ko-KR" altLang="en-US"/>
          </a:p>
        </p:txBody>
      </p:sp>
      <p:cxnSp>
        <p:nvCxnSpPr>
          <p:cNvPr id="31" name="Straight Arrow Connector 30">
            <a:extLst>
              <a:ext uri="{FF2B5EF4-FFF2-40B4-BE49-F238E27FC236}">
                <a16:creationId xmlns:a16="http://schemas.microsoft.com/office/drawing/2014/main" id="{2CB3448C-595D-1DFD-D132-87D226BD0850}"/>
              </a:ext>
            </a:extLst>
          </p:cNvPr>
          <p:cNvCxnSpPr>
            <a:cxnSpLocks/>
          </p:cNvCxnSpPr>
          <p:nvPr/>
        </p:nvCxnSpPr>
        <p:spPr>
          <a:xfrm flipH="1">
            <a:off x="3465041" y="4610849"/>
            <a:ext cx="2965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lowchart: Terminator 33">
            <a:extLst>
              <a:ext uri="{FF2B5EF4-FFF2-40B4-BE49-F238E27FC236}">
                <a16:creationId xmlns:a16="http://schemas.microsoft.com/office/drawing/2014/main" id="{DB02E21F-10FD-BB07-5887-0950F6E3621C}"/>
              </a:ext>
            </a:extLst>
          </p:cNvPr>
          <p:cNvSpPr/>
          <p:nvPr/>
        </p:nvSpPr>
        <p:spPr>
          <a:xfrm>
            <a:off x="1295402" y="4118019"/>
            <a:ext cx="2113005" cy="1037968"/>
          </a:xfrm>
          <a:prstGeom prst="flowChartTerminator">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a:t>Activity</a:t>
            </a:r>
            <a:br>
              <a:rPr lang="en-US" altLang="ko-KR"/>
            </a:br>
            <a:r>
              <a:rPr lang="en-US" altLang="ko-KR"/>
              <a:t>Launched</a:t>
            </a:r>
            <a:endParaRPr lang="ko-KR" altLang="en-US"/>
          </a:p>
        </p:txBody>
      </p:sp>
      <p:cxnSp>
        <p:nvCxnSpPr>
          <p:cNvPr id="35" name="Straight Arrow Connector 34">
            <a:extLst>
              <a:ext uri="{FF2B5EF4-FFF2-40B4-BE49-F238E27FC236}">
                <a16:creationId xmlns:a16="http://schemas.microsoft.com/office/drawing/2014/main" id="{0254052B-7F09-52E9-4E50-E95C5BC5309E}"/>
              </a:ext>
            </a:extLst>
          </p:cNvPr>
          <p:cNvCxnSpPr>
            <a:cxnSpLocks/>
          </p:cNvCxnSpPr>
          <p:nvPr/>
        </p:nvCxnSpPr>
        <p:spPr>
          <a:xfrm flipH="1">
            <a:off x="5399902" y="4610849"/>
            <a:ext cx="2965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090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5F93-CA20-8B16-0964-6B01179FF83D}"/>
              </a:ext>
            </a:extLst>
          </p:cNvPr>
          <p:cNvSpPr>
            <a:spLocks noGrp="1"/>
          </p:cNvSpPr>
          <p:nvPr>
            <p:ph type="title"/>
          </p:nvPr>
        </p:nvSpPr>
        <p:spPr/>
        <p:txBody>
          <a:bodyPr>
            <a:normAutofit/>
          </a:bodyPr>
          <a:lstStyle/>
          <a:p>
            <a:r>
              <a:rPr lang="en-US" altLang="ko-KR" sz="6000" err="1"/>
              <a:t>Build.gradle</a:t>
            </a:r>
            <a:endParaRPr lang="ko-KR" altLang="en-US" sz="6000"/>
          </a:p>
        </p:txBody>
      </p:sp>
      <p:pic>
        <p:nvPicPr>
          <p:cNvPr id="9" name="Picture 8">
            <a:extLst>
              <a:ext uri="{FF2B5EF4-FFF2-40B4-BE49-F238E27FC236}">
                <a16:creationId xmlns:a16="http://schemas.microsoft.com/office/drawing/2014/main" id="{8A42C190-27CC-7D15-44AE-46F052CFB264}"/>
              </a:ext>
            </a:extLst>
          </p:cNvPr>
          <p:cNvPicPr>
            <a:picLocks noChangeAspect="1"/>
          </p:cNvPicPr>
          <p:nvPr/>
        </p:nvPicPr>
        <p:blipFill>
          <a:blip r:embed="rId3"/>
          <a:stretch>
            <a:fillRect/>
          </a:stretch>
        </p:blipFill>
        <p:spPr>
          <a:xfrm>
            <a:off x="3067307" y="2887425"/>
            <a:ext cx="5810250" cy="2371725"/>
          </a:xfrm>
          <a:prstGeom prst="rect">
            <a:avLst/>
          </a:prstGeom>
        </p:spPr>
      </p:pic>
      <p:sp>
        <p:nvSpPr>
          <p:cNvPr id="12" name="TextBox 11">
            <a:extLst>
              <a:ext uri="{FF2B5EF4-FFF2-40B4-BE49-F238E27FC236}">
                <a16:creationId xmlns:a16="http://schemas.microsoft.com/office/drawing/2014/main" id="{44A40E8C-7B11-B150-C734-D66C6BAEE6B9}"/>
              </a:ext>
            </a:extLst>
          </p:cNvPr>
          <p:cNvSpPr txBox="1"/>
          <p:nvPr/>
        </p:nvSpPr>
        <p:spPr>
          <a:xfrm>
            <a:off x="4069491" y="5398911"/>
            <a:ext cx="4053017" cy="461665"/>
          </a:xfrm>
          <a:prstGeom prst="rect">
            <a:avLst/>
          </a:prstGeom>
          <a:noFill/>
        </p:spPr>
        <p:txBody>
          <a:bodyPr wrap="square" rtlCol="0">
            <a:spAutoFit/>
          </a:bodyPr>
          <a:lstStyle/>
          <a:p>
            <a:pPr algn="ctr"/>
            <a:r>
              <a:rPr lang="en-US" altLang="ko-KR" sz="2400" err="1"/>
              <a:t>Build.gradle</a:t>
            </a:r>
            <a:r>
              <a:rPr lang="en-US" altLang="ko-KR" sz="2400"/>
              <a:t>(project)</a:t>
            </a:r>
            <a:endParaRPr lang="ko-KR" altLang="en-US" sz="2400"/>
          </a:p>
        </p:txBody>
      </p:sp>
    </p:spTree>
    <p:extLst>
      <p:ext uri="{BB962C8B-B14F-4D97-AF65-F5344CB8AC3E}">
        <p14:creationId xmlns:p14="http://schemas.microsoft.com/office/powerpoint/2010/main" val="359258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CF2B-124E-3E3E-F9B9-C3F6036079BD}"/>
              </a:ext>
            </a:extLst>
          </p:cNvPr>
          <p:cNvSpPr>
            <a:spLocks noGrp="1"/>
          </p:cNvSpPr>
          <p:nvPr>
            <p:ph type="title"/>
          </p:nvPr>
        </p:nvSpPr>
        <p:spPr/>
        <p:txBody>
          <a:bodyPr>
            <a:normAutofit/>
          </a:bodyPr>
          <a:lstStyle/>
          <a:p>
            <a:r>
              <a:rPr lang="en-US" altLang="ko-KR" sz="6000" err="1"/>
              <a:t>Build.gradle</a:t>
            </a:r>
            <a:endParaRPr lang="ko-KR" altLang="en-US" sz="6000"/>
          </a:p>
        </p:txBody>
      </p:sp>
      <p:pic>
        <p:nvPicPr>
          <p:cNvPr id="4" name="Picture 3">
            <a:extLst>
              <a:ext uri="{FF2B5EF4-FFF2-40B4-BE49-F238E27FC236}">
                <a16:creationId xmlns:a16="http://schemas.microsoft.com/office/drawing/2014/main" id="{63E5F824-2874-CC6C-1C77-89D6132B27D6}"/>
              </a:ext>
            </a:extLst>
          </p:cNvPr>
          <p:cNvPicPr>
            <a:picLocks noChangeAspect="1"/>
          </p:cNvPicPr>
          <p:nvPr/>
        </p:nvPicPr>
        <p:blipFill>
          <a:blip r:embed="rId3"/>
          <a:stretch>
            <a:fillRect/>
          </a:stretch>
        </p:blipFill>
        <p:spPr>
          <a:xfrm>
            <a:off x="2252020" y="2161769"/>
            <a:ext cx="7687960" cy="3943565"/>
          </a:xfrm>
          <a:prstGeom prst="rect">
            <a:avLst/>
          </a:prstGeom>
        </p:spPr>
      </p:pic>
      <p:sp>
        <p:nvSpPr>
          <p:cNvPr id="5" name="TextBox 4">
            <a:extLst>
              <a:ext uri="{FF2B5EF4-FFF2-40B4-BE49-F238E27FC236}">
                <a16:creationId xmlns:a16="http://schemas.microsoft.com/office/drawing/2014/main" id="{7E28CF24-6C74-78BB-5003-90E517E00425}"/>
              </a:ext>
            </a:extLst>
          </p:cNvPr>
          <p:cNvSpPr txBox="1"/>
          <p:nvPr/>
        </p:nvSpPr>
        <p:spPr>
          <a:xfrm>
            <a:off x="7825945" y="1634065"/>
            <a:ext cx="4053017" cy="461665"/>
          </a:xfrm>
          <a:prstGeom prst="rect">
            <a:avLst/>
          </a:prstGeom>
          <a:noFill/>
        </p:spPr>
        <p:txBody>
          <a:bodyPr wrap="square" rtlCol="0">
            <a:spAutoFit/>
          </a:bodyPr>
          <a:lstStyle/>
          <a:p>
            <a:pPr algn="ctr"/>
            <a:r>
              <a:rPr lang="en-US" altLang="ko-KR" sz="2400" err="1"/>
              <a:t>Build.gradle</a:t>
            </a:r>
            <a:r>
              <a:rPr lang="en-US" altLang="ko-KR" sz="2400"/>
              <a:t>(project)</a:t>
            </a:r>
            <a:endParaRPr lang="ko-KR" altLang="en-US" sz="2400"/>
          </a:p>
        </p:txBody>
      </p:sp>
    </p:spTree>
    <p:extLst>
      <p:ext uri="{BB962C8B-B14F-4D97-AF65-F5344CB8AC3E}">
        <p14:creationId xmlns:p14="http://schemas.microsoft.com/office/powerpoint/2010/main" val="322183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0C1B-0960-F59B-DC84-BDB072D675DB}"/>
              </a:ext>
            </a:extLst>
          </p:cNvPr>
          <p:cNvSpPr>
            <a:spLocks noGrp="1"/>
          </p:cNvSpPr>
          <p:nvPr>
            <p:ph type="title"/>
          </p:nvPr>
        </p:nvSpPr>
        <p:spPr/>
        <p:txBody>
          <a:bodyPr>
            <a:normAutofit/>
          </a:bodyPr>
          <a:lstStyle/>
          <a:p>
            <a:r>
              <a:rPr lang="en-US" altLang="ko-KR" sz="6000"/>
              <a:t>Resource</a:t>
            </a:r>
            <a:endParaRPr lang="ko-KR" altLang="en-US" sz="6000"/>
          </a:p>
        </p:txBody>
      </p:sp>
      <p:pic>
        <p:nvPicPr>
          <p:cNvPr id="9" name="Picture 8">
            <a:extLst>
              <a:ext uri="{FF2B5EF4-FFF2-40B4-BE49-F238E27FC236}">
                <a16:creationId xmlns:a16="http://schemas.microsoft.com/office/drawing/2014/main" id="{9A381FD8-0E8F-C3B7-2CB3-CFD01C742D6E}"/>
              </a:ext>
            </a:extLst>
          </p:cNvPr>
          <p:cNvPicPr>
            <a:picLocks noChangeAspect="1"/>
          </p:cNvPicPr>
          <p:nvPr/>
        </p:nvPicPr>
        <p:blipFill>
          <a:blip r:embed="rId3"/>
          <a:stretch>
            <a:fillRect/>
          </a:stretch>
        </p:blipFill>
        <p:spPr>
          <a:xfrm>
            <a:off x="2010032" y="2867883"/>
            <a:ext cx="3827718" cy="2827007"/>
          </a:xfrm>
          <a:prstGeom prst="rect">
            <a:avLst/>
          </a:prstGeom>
        </p:spPr>
      </p:pic>
      <p:pic>
        <p:nvPicPr>
          <p:cNvPr id="11" name="Picture 10">
            <a:extLst>
              <a:ext uri="{FF2B5EF4-FFF2-40B4-BE49-F238E27FC236}">
                <a16:creationId xmlns:a16="http://schemas.microsoft.com/office/drawing/2014/main" id="{F32459B8-3601-F15C-843F-DCFBE41F64AE}"/>
              </a:ext>
            </a:extLst>
          </p:cNvPr>
          <p:cNvPicPr>
            <a:picLocks noChangeAspect="1"/>
          </p:cNvPicPr>
          <p:nvPr/>
        </p:nvPicPr>
        <p:blipFill>
          <a:blip r:embed="rId4"/>
          <a:stretch>
            <a:fillRect/>
          </a:stretch>
        </p:blipFill>
        <p:spPr>
          <a:xfrm>
            <a:off x="6704512" y="2592804"/>
            <a:ext cx="3477456" cy="3283064"/>
          </a:xfrm>
          <a:prstGeom prst="rect">
            <a:avLst/>
          </a:prstGeom>
        </p:spPr>
      </p:pic>
    </p:spTree>
    <p:extLst>
      <p:ext uri="{BB962C8B-B14F-4D97-AF65-F5344CB8AC3E}">
        <p14:creationId xmlns:p14="http://schemas.microsoft.com/office/powerpoint/2010/main" val="1555615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20</Slides>
  <Notes>15</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Organic</vt:lpstr>
      <vt:lpstr>PowerPoint Presentation</vt:lpstr>
      <vt:lpstr>Statement of Purpose</vt:lpstr>
      <vt:lpstr>Research &amp; Background</vt:lpstr>
      <vt:lpstr>Project  Requirements</vt:lpstr>
      <vt:lpstr>Manifest</vt:lpstr>
      <vt:lpstr>Activity Life Cycle in Android</vt:lpstr>
      <vt:lpstr>Build.gradle</vt:lpstr>
      <vt:lpstr>Build.gradle</vt:lpstr>
      <vt:lpstr>Resource</vt:lpstr>
      <vt:lpstr>Activity Class</vt:lpstr>
      <vt:lpstr>Java</vt:lpstr>
      <vt:lpstr>Java &gt; Service</vt:lpstr>
      <vt:lpstr>Java &gt; Service</vt:lpstr>
      <vt:lpstr>Java &gt; Service</vt:lpstr>
      <vt:lpstr>Java &gt; Service</vt:lpstr>
      <vt:lpstr>Java &gt; Utils</vt:lpstr>
      <vt:lpstr>Test Plan / Result</vt:lpstr>
      <vt:lpstr>Overcome Challenge</vt:lpstr>
      <vt:lpstr>Overcome Challenge</vt:lpstr>
      <vt:lpstr>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 Sun Min</dc:creator>
  <cp:revision>1</cp:revision>
  <dcterms:created xsi:type="dcterms:W3CDTF">2023-04-08T00:57:17Z</dcterms:created>
  <dcterms:modified xsi:type="dcterms:W3CDTF">2023-04-19T18:47:13Z</dcterms:modified>
</cp:coreProperties>
</file>