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000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BEE671-FDE1-46E6-888F-67294B9F8D85}" v="1" dt="2025-10-10T14:29:26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5038" y="-10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gaglio, Simone Ugo Maria (CREA-AA)" userId="133b65eb-38d4-4ff2-8a4f-ef36ea46415b" providerId="ADAL" clId="{B53E87B9-CAF4-408C-A8EF-48E6A588A1BE}"/>
    <pc:docChg chg="modSld">
      <pc:chgData name="Bregaglio, Simone Ugo Maria (CREA-AA)" userId="133b65eb-38d4-4ff2-8a4f-ef36ea46415b" providerId="ADAL" clId="{B53E87B9-CAF4-408C-A8EF-48E6A588A1BE}" dt="2025-10-10T14:30:29.920" v="20" actId="1076"/>
      <pc:docMkLst>
        <pc:docMk/>
      </pc:docMkLst>
      <pc:sldChg chg="addSp modSp mod">
        <pc:chgData name="Bregaglio, Simone Ugo Maria (CREA-AA)" userId="133b65eb-38d4-4ff2-8a4f-ef36ea46415b" providerId="ADAL" clId="{B53E87B9-CAF4-408C-A8EF-48E6A588A1BE}" dt="2025-10-10T14:30:29.920" v="20" actId="1076"/>
        <pc:sldMkLst>
          <pc:docMk/>
          <pc:sldMk cId="885903649" sldId="256"/>
        </pc:sldMkLst>
        <pc:spChg chg="mod">
          <ac:chgData name="Bregaglio, Simone Ugo Maria (CREA-AA)" userId="133b65eb-38d4-4ff2-8a4f-ef36ea46415b" providerId="ADAL" clId="{B53E87B9-CAF4-408C-A8EF-48E6A588A1BE}" dt="2025-10-10T14:30:16.400" v="16" actId="1076"/>
          <ac:spMkLst>
            <pc:docMk/>
            <pc:sldMk cId="885903649" sldId="256"/>
            <ac:spMk id="45" creationId="{3FC94F0E-32F2-4137-AB9D-FFA92F181D1F}"/>
          </ac:spMkLst>
        </pc:spChg>
        <pc:picChg chg="add mod">
          <ac:chgData name="Bregaglio, Simone Ugo Maria (CREA-AA)" userId="133b65eb-38d4-4ff2-8a4f-ef36ea46415b" providerId="ADAL" clId="{B53E87B9-CAF4-408C-A8EF-48E6A588A1BE}" dt="2025-10-10T14:30:29.920" v="20" actId="1076"/>
          <ac:picMkLst>
            <pc:docMk/>
            <pc:sldMk cId="885903649" sldId="256"/>
            <ac:picMk id="2" creationId="{FDB8E494-C577-D923-A7A5-8C926B8BDEA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AA4E-5070-4FFC-BCA1-89CCB16BE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139ED-3187-4842-8602-9047C2D5F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7FCBC-2A38-4BC9-8785-9F559711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0CCE-BEFD-4027-BB74-1BFD02296E02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37C3C-B306-4FBB-990B-72A6B736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8B8A8-4617-4B1E-A284-7FD28675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7928-7389-4568-9B9A-0FDF9DB48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75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4DC0-B114-4E79-B7C9-4EAC5FA4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A601E-54A9-4A88-AB51-E149D4661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45E88-1B24-461A-B01F-F243056E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0CCE-BEFD-4027-BB74-1BFD02296E02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44E56-26F7-4720-BB2F-7C08148A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12AD-8734-490F-82C6-4EBB5CD9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7928-7389-4568-9B9A-0FDF9DB48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41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F2BC3-D378-48E7-9899-A5C4C2928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3F1D3-90FB-469C-82D3-CB02F1A24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7AC1E-6158-43E4-AFA1-F9FD72C0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0CCE-BEFD-4027-BB74-1BFD02296E02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A585-0B1E-4262-838D-8FA70D6A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5EA6D-5541-4522-93A4-3520C13C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7928-7389-4568-9B9A-0FDF9DB48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71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E00F-2BA7-45B8-AE61-96849301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0A0D8-6DE5-4071-9BE1-0BCB34F51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EA728-7BB4-481F-BB7E-D0981623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0CCE-BEFD-4027-BB74-1BFD02296E02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3ED1F-0481-44AF-9ECD-D29ACFBA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4703D-60B7-4EF9-8C11-682565F4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7928-7389-4568-9B9A-0FDF9DB48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61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02C1-EF0B-42DC-BC5A-EA87004B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10366-76D0-4E76-BBA9-A12FCBA2D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97242-C84E-40D0-990C-83F911E8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0CCE-BEFD-4027-BB74-1BFD02296E02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F9CA6-B7EB-430E-A6A0-9BDF5BB1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52F52-F91E-4D51-81F1-7F4C344B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7928-7389-4568-9B9A-0FDF9DB48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54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B60D-49C1-4683-BB2B-A1ABBE24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EB882-2DCC-45BB-AFBE-AC2B6AB88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E0F79-85C8-4F93-A4A0-392DA6D31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16DF9-6B75-4CBB-8F85-06C5927A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0CCE-BEFD-4027-BB74-1BFD02296E02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BE07A-1F47-4C26-A5CB-CDFA7F6F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A3EAC-DAFB-422D-A1C3-967C6FC4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7928-7389-4568-9B9A-0FDF9DB48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70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44D0-68D7-4926-857B-032D3B739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C3D0D-7E4A-49CB-BAF1-E999351FA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4E5BB-F977-40D2-95CE-3850E3A48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28973-E513-419F-9529-9683BB4DC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82F20-CF37-45EA-995D-0E3603B31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DC2B9-5B13-4CF8-A084-0E8C2996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0CCE-BEFD-4027-BB74-1BFD02296E02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10A75-C915-4F22-968B-8EF65370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E74D9-5852-4C46-A0AB-BBD4B6C8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7928-7389-4568-9B9A-0FDF9DB48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7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5380-0240-4A95-8F4F-2474AFB0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3F1A8-A3DB-49C0-9B2B-B74FE60F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0CCE-BEFD-4027-BB74-1BFD02296E02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B711D-7385-4E73-B30E-D2856638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91C3A-87BB-4A8F-AB4F-E7404897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7928-7389-4568-9B9A-0FDF9DB48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1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14B2A-8F4B-4F83-9B0B-A0D2EDB8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0CCE-BEFD-4027-BB74-1BFD02296E02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B5343-D0CA-427C-8408-3C2CC212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1A821-3D5A-4FEA-B46C-DD039ED0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7928-7389-4568-9B9A-0FDF9DB48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4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EA43-B783-4CA8-B9A4-BFB3329D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1D363-6D97-4362-B2B4-D8A76B07F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28CE7-0145-4AF3-BCDA-23C06B735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80E3F-212A-4645-83FC-E66F21B0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0CCE-BEFD-4027-BB74-1BFD02296E02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0D41-6692-469C-A038-DB130130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C5A4C-990A-4866-BD0D-D84B183B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7928-7389-4568-9B9A-0FDF9DB48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16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25CC-EFFC-46B2-835A-0243ED33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F6D3D-A07C-462E-8D08-3400BC7DC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8F7B1-6B53-4DC9-A496-094A9F77F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A4871-FDED-4B40-A146-4F76CE51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0CCE-BEFD-4027-BB74-1BFD02296E02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77B4E-64B4-4820-9AED-5E4879B2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48891-8E38-44ED-8152-A2BCB2CB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7928-7389-4568-9B9A-0FDF9DB48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32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1B937-62E1-4C0B-8DF5-7631244D6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B9746-90B3-4E8D-A080-BC2421592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10B59-D5D5-4679-A4F9-85DAFF175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80CCE-BEFD-4027-BB74-1BFD02296E02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24BA0-D7C5-42CC-8243-ED05BC9B9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DB8CA-E0D5-409C-8044-FA9FCFAC8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77928-7389-4568-9B9A-0FDF9DB48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1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Hexagon 44">
            <a:extLst>
              <a:ext uri="{FF2B5EF4-FFF2-40B4-BE49-F238E27FC236}">
                <a16:creationId xmlns:a16="http://schemas.microsoft.com/office/drawing/2014/main" id="{3FC94F0E-32F2-4137-AB9D-FFA92F181D1F}"/>
              </a:ext>
            </a:extLst>
          </p:cNvPr>
          <p:cNvSpPr>
            <a:spLocks noChangeAspect="1"/>
          </p:cNvSpPr>
          <p:nvPr/>
        </p:nvSpPr>
        <p:spPr>
          <a:xfrm rot="5400000">
            <a:off x="3363854" y="810034"/>
            <a:ext cx="1978469" cy="1745507"/>
          </a:xfrm>
          <a:prstGeom prst="hex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C87C2DD-6045-F1C5-092E-6C4BD3A69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7" t="21490" r="14777" b="25769"/>
          <a:stretch>
            <a:fillRect/>
          </a:stretch>
        </p:blipFill>
        <p:spPr>
          <a:xfrm>
            <a:off x="6917900" y="2599093"/>
            <a:ext cx="1635621" cy="1352290"/>
          </a:xfrm>
          <a:prstGeom prst="rect">
            <a:avLst/>
          </a:prstGeom>
        </p:spPr>
      </p:pic>
      <p:pic>
        <p:nvPicPr>
          <p:cNvPr id="1030" name="Picture 6" descr="Spider&quot; Icon - Download for free – Iconduck">
            <a:extLst>
              <a:ext uri="{FF2B5EF4-FFF2-40B4-BE49-F238E27FC236}">
                <a16:creationId xmlns:a16="http://schemas.microsoft.com/office/drawing/2014/main" id="{11D2B6FF-8751-4CEF-85D4-C03A89708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714" y="3757146"/>
            <a:ext cx="102467" cy="9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CADBFF-D2E1-4F82-A9CF-13FC51D59955}"/>
              </a:ext>
            </a:extLst>
          </p:cNvPr>
          <p:cNvCxnSpPr>
            <a:cxnSpLocks/>
          </p:cNvCxnSpPr>
          <p:nvPr/>
        </p:nvCxnSpPr>
        <p:spPr>
          <a:xfrm flipH="1" flipV="1">
            <a:off x="8762186" y="3602017"/>
            <a:ext cx="3442" cy="186373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2" descr="Immagine che contiene arte&#10;&#10;Il contenuto generato dall'IA potrebbe non essere corretto.">
            <a:extLst>
              <a:ext uri="{FF2B5EF4-FFF2-40B4-BE49-F238E27FC236}">
                <a16:creationId xmlns:a16="http://schemas.microsoft.com/office/drawing/2014/main" id="{FDB8E494-C577-D923-A7A5-8C926B8BDE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622" b="10835"/>
          <a:stretch>
            <a:fillRect/>
          </a:stretch>
        </p:blipFill>
        <p:spPr>
          <a:xfrm>
            <a:off x="3583631" y="869348"/>
            <a:ext cx="1425405" cy="159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0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Bregaglio, Simone Ugo Maria (CREA-AA)</dc:creator>
  <cp:lastModifiedBy>Bregaglio, Simone Ugo Maria (CREA-AA)</cp:lastModifiedBy>
  <cp:revision>6</cp:revision>
  <dcterms:created xsi:type="dcterms:W3CDTF">2024-11-15T20:42:21Z</dcterms:created>
  <dcterms:modified xsi:type="dcterms:W3CDTF">2025-10-10T14:30:38Z</dcterms:modified>
</cp:coreProperties>
</file>