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5"/>
  </p:notesMasterIdLst>
  <p:sldIdLst>
    <p:sldId id="2689" r:id="rId3"/>
    <p:sldId id="2697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876A-8D59-44C4-8D0B-020EC728096C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28AE-4361-486D-8ED7-D81AD7EDA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4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BE154-3BAE-4186-B38F-DE27F84096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5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550C-CD4F-449F-A835-3B75FDF8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B24A8-4AE8-470A-BA76-14ED4F37E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EF799-2020-4578-8060-4B29A92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529B-6293-4078-A7DD-43EE1FD9EA55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8C215-8134-4751-957F-58D29F7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83429-79FE-472C-8BE4-6619A0C7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0756"/>
            <a:ext cx="10972800" cy="45259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2982" y="452670"/>
            <a:ext cx="12166037" cy="51651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5059" tIns="52529" rIns="105059" bIns="52529">
            <a:spAutoFit/>
          </a:bodyPr>
          <a:lstStyle/>
          <a:p>
            <a:pPr>
              <a:defRPr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4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0756"/>
            <a:ext cx="10972800" cy="452596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982" y="452670"/>
            <a:ext cx="12166037" cy="51651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5059" tIns="52529" rIns="105059" bIns="52529">
            <a:spAutoFit/>
          </a:bodyPr>
          <a:lstStyle/>
          <a:p>
            <a:pPr>
              <a:defRPr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1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1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33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9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33872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20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14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1210833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220758"/>
            <a:ext cx="6815667" cy="490540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2468897"/>
            <a:ext cx="4011084" cy="365727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0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60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220754"/>
            <a:ext cx="7315200" cy="350682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6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988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564903"/>
            <a:ext cx="10972800" cy="3561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31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0757"/>
            <a:ext cx="2743200" cy="4905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0757"/>
            <a:ext cx="8026400" cy="49054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39499" y="6356352"/>
            <a:ext cx="1692672" cy="365125"/>
          </a:xfrm>
        </p:spPr>
        <p:txBody>
          <a:bodyPr/>
          <a:lstStyle/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28181" y="6356352"/>
            <a:ext cx="211223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36427" y="6356352"/>
            <a:ext cx="1645973" cy="365125"/>
          </a:xfrm>
        </p:spPr>
        <p:txBody>
          <a:bodyPr/>
          <a:lstStyle/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2669"/>
            <a:ext cx="12192000" cy="548208"/>
          </a:xfrm>
          <a:prstGeom prst="rect">
            <a:avLst/>
          </a:prstGeom>
          <a:gradFill flip="none" rotWithShape="1">
            <a:gsLst>
              <a:gs pos="5000">
                <a:srgbClr val="00206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3E8EA4-CD0E-4109-BC2B-D12C9DE5BD6E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9CF545-14F2-4449-9681-9EADB5DE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840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757" y="1600201"/>
            <a:ext cx="10089840" cy="4525433"/>
          </a:xfrm>
        </p:spPr>
        <p:txBody>
          <a:bodyPr/>
          <a:lstStyle>
            <a:lvl1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44B852A-DED0-4EE9-BAB2-935F68F656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900365-97B8-48A0-A71F-88F53EC1166C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21E83351-451B-45A8-A770-8D89EA39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E3D7C4D4-8315-4C19-8201-15EBEB7A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8" y="137901"/>
            <a:ext cx="10075333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2757" y="1600201"/>
            <a:ext cx="4905264" cy="4525963"/>
          </a:xfrm>
        </p:spPr>
        <p:txBody>
          <a:bodyPr/>
          <a:lstStyle>
            <a:lvl1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6053" y="1600201"/>
            <a:ext cx="4905264" cy="4525963"/>
          </a:xfrm>
        </p:spPr>
        <p:txBody>
          <a:bodyPr/>
          <a:lstStyle>
            <a:lvl1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E32B65-06ED-4977-9119-F7983BE69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903057F-FC6D-4804-999C-2F8C74999CCD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156F2BD0-D8DB-451C-B98D-8AA2C1F5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E3EEB1F-6485-49C5-B49E-CE22FC23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576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2757" y="1535113"/>
            <a:ext cx="461376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2757" y="2174875"/>
            <a:ext cx="4613760" cy="3951288"/>
          </a:xfrm>
        </p:spPr>
        <p:txBody>
          <a:bodyPr/>
          <a:lstStyle>
            <a:lvl1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278963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278963" cy="3951288"/>
          </a:xfrm>
        </p:spPr>
        <p:txBody>
          <a:bodyPr/>
          <a:lstStyle>
            <a:lvl1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1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5B0A78-9527-48E2-B10B-5E0F8BF2D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006BFD-C1A9-4F21-B246-29F247F08A1D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73D4B-06BE-4ED2-899E-58552116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6BED1C8-8864-4E77-91B9-609E3656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840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E701F47B-A44A-604F-BD1E-377539DB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477" y="1316780"/>
            <a:ext cx="10081120" cy="4809387"/>
          </a:xfrm>
        </p:spPr>
        <p:txBody>
          <a:bodyPr/>
          <a:lstStyle>
            <a:lvl1pPr marL="0" indent="0">
              <a:buNone/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0E96DD-5856-482E-A44A-0505ABCDA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AD1313-B99E-4186-9CA3-3CBA13466AC1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0849166A-C046-4C23-B7B6-0A3CB46F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1BF253F8-BB2B-45E8-B976-299D204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7" y="137901"/>
            <a:ext cx="10089576" cy="986844"/>
          </a:xfrm>
        </p:spPr>
        <p:txBody>
          <a:bodyPr/>
          <a:lstStyle>
            <a:lvl1pPr algn="ctr">
              <a:defRPr sz="3733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3293" y="1316767"/>
            <a:ext cx="5679040" cy="4809399"/>
          </a:xfrm>
        </p:spPr>
        <p:txBody>
          <a:bodyPr/>
          <a:lstStyle>
            <a:lvl1pPr>
              <a:defRPr sz="32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8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sz="2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20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82758" y="1316767"/>
            <a:ext cx="4011084" cy="4809399"/>
          </a:xfrm>
        </p:spPr>
        <p:txBody>
          <a:bodyPr/>
          <a:lstStyle>
            <a:lvl1pPr marL="0" indent="0">
              <a:buNone/>
              <a:defRPr sz="140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87C6F1-A18B-459D-B659-211893C754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F25BE3-D6C3-4180-9553-B5358D172004}"/>
              </a:ext>
            </a:extLst>
          </p:cNvPr>
          <p:cNvSpPr/>
          <p:nvPr/>
        </p:nvSpPr>
        <p:spPr>
          <a:xfrm>
            <a:off x="0" y="6500285"/>
            <a:ext cx="12192000" cy="357716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AE488C64-8ABF-445B-8D19-54E83502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073151"/>
            <a:ext cx="10075333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316765"/>
            <a:ext cx="7315200" cy="3410809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03447E"/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3C6AA0-E30D-4000-B071-EBAE6965AA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" y="6498167"/>
            <a:ext cx="1344084" cy="1947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7FB29362-A820-4C40-8D74-3A76572E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FD50E3-36F9-425A-B87C-B90E20554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DF270F-32B9-471A-8D63-6EE736EC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94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2"/>
          </a:solidFill>
          <a:latin typeface="Kaiti SC" panose="02010600040101010101" pitchFamily="2" charset="-122"/>
          <a:ea typeface="Kaiti SC" panose="02010600040101010101" pitchFamily="2" charset="-122"/>
          <a:cs typeface="微软雅黑" panose="020B0503020204020204" pitchFamily="34" charset="-122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0775" indent="-340775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1pPr>
      <a:lvl2pPr marL="740815" indent="-283626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2pPr>
      <a:lvl3pPr marL="1140855" indent="-226478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3pPr>
      <a:lvl4pPr marL="1598044" indent="-226478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4pPr>
      <a:lvl5pPr marL="2055233" indent="-22647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Kaiti SC" panose="02010600040101010101" pitchFamily="2" charset="-122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72884"/>
            <a:ext cx="10972800" cy="375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B89D452-26E5-47B6-8567-D7E23FD3D21A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8844C1-A626-4610-A7AA-FC6FB1E13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" y="0"/>
            <a:ext cx="12384017" cy="6885384"/>
            <a:chOff x="0" y="0"/>
            <a:chExt cx="9288013" cy="5164038"/>
          </a:xfrm>
        </p:grpSpPr>
        <p:sp>
          <p:nvSpPr>
            <p:cNvPr id="12" name="矩形 11"/>
            <p:cNvSpPr/>
            <p:nvPr/>
          </p:nvSpPr>
          <p:spPr>
            <a:xfrm>
              <a:off x="6444208" y="0"/>
              <a:ext cx="467544" cy="119482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194828"/>
              <a:ext cx="6444208" cy="3997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88224" y="2931790"/>
              <a:ext cx="2699789" cy="923330"/>
            </a:xfrm>
            <a:prstGeom prst="rect">
              <a:avLst/>
            </a:prstGeom>
            <a:noFill/>
          </p:spPr>
          <p:txBody>
            <a:bodyPr wrap="square" lIns="121920" tIns="60960" rIns="121920" bIns="6096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 defTabSz="1219170">
                <a:defRPr/>
              </a:pPr>
              <a:endParaRPr lang="zh-CN" altLang="en-US" sz="72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11751" y="1194828"/>
              <a:ext cx="2251585" cy="3997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44208" y="1594584"/>
              <a:ext cx="467544" cy="35694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9069" y="1593105"/>
            <a:ext cx="5706932" cy="53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414" y="1627822"/>
            <a:ext cx="490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>
              <a:defRPr/>
            </a:pPr>
            <a:r>
              <a:rPr lang="zh-CN" altLang="en-US" sz="2400" dirty="0">
                <a:solidFill>
                  <a:srgbClr val="000096"/>
                </a:solidFill>
                <a:latin typeface="Calibri"/>
                <a:ea typeface="宋体" panose="02010600030101010101" pitchFamily="2" charset="-122"/>
              </a:rPr>
              <a:t>浙江创芯集成电路有限公司</a:t>
            </a:r>
            <a:endParaRPr lang="zh-CN" alt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C006F4-6EDD-4ACD-8550-F2A45A08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5668" y="2120265"/>
            <a:ext cx="2976333" cy="18083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8C22EC-F3A4-442B-BA2D-C9BEA8ED5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5667" y="4803497"/>
            <a:ext cx="2976333" cy="20545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CA23B8-938F-41B1-A06A-9604933E8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3444" y="0"/>
            <a:ext cx="2976333" cy="1593104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79D8A26A-9060-4975-911E-F9C1A83F5A13}"/>
              </a:ext>
            </a:extLst>
          </p:cNvPr>
          <p:cNvSpPr txBox="1"/>
          <p:nvPr/>
        </p:nvSpPr>
        <p:spPr>
          <a:xfrm>
            <a:off x="9264352" y="3939054"/>
            <a:ext cx="27498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>
              <a:defRPr/>
            </a:pPr>
            <a:r>
              <a:rPr lang="en-US" altLang="zh-CN" sz="5333" dirty="0">
                <a:solidFill>
                  <a:srgbClr val="000096"/>
                </a:solidFill>
                <a:latin typeface="Calibri"/>
                <a:ea typeface="宋体" panose="02010600030101010101" pitchFamily="2" charset="-122"/>
              </a:rPr>
              <a:t>IC sprout</a:t>
            </a:r>
            <a:endParaRPr lang="zh-CN" altLang="en-US" sz="5333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84414236-E657-4C36-A761-2B60162C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67390"/>
            <a:ext cx="8044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/>
              <a:t>YE lot handle SOP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414BC818-829B-48D8-AB8D-7AA45C0E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574" y="4164724"/>
            <a:ext cx="5471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ea typeface="Kaiti SC" panose="02010600040101010101" pitchFamily="2" charset="-122"/>
                <a:cs typeface="Arial" panose="020B0604020202020204" pitchFamily="34" charset="0"/>
              </a:rPr>
              <a:t>蔡坤</a:t>
            </a:r>
            <a:endParaRPr kumimoji="1" lang="en-US" altLang="zh-CN" sz="2400" dirty="0">
              <a:ea typeface="Kaiti SC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5DE1FC-B54A-48D6-9A70-A5A6E8073697}"/>
              </a:ext>
            </a:extLst>
          </p:cNvPr>
          <p:cNvSpPr txBox="1"/>
          <p:nvPr/>
        </p:nvSpPr>
        <p:spPr>
          <a:xfrm>
            <a:off x="189245" y="1094499"/>
            <a:ext cx="4799214" cy="576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站点进站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需要人工操作：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，需要约机台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recipe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的需要人为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 OOC/OOS lot,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manual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搬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去机台进行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白班在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 review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完毕需要通知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工程师，判断是否需要搜集更多信息；夜班直接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后续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MES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优化建议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选项，目前默认是所有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lot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均会进站，勾选后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lot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均不会进站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skip lot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填空项， 填入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lot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 sampling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站点也不会进站；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en-US" altLang="zh-CN" sz="1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Sscan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OOC/OOS OCAP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功能，当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scan result OOC/OOS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之后，会触发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OCAP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。可以直接去机台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Auto review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 scan wafer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5DFAD603-4789-4758-A063-6C5C749E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1561" y="429592"/>
            <a:ext cx="8044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YE lot handle SOP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825AF-A6D0-40AF-A9A5-28FC60C51218}"/>
              </a:ext>
            </a:extLst>
          </p:cNvPr>
          <p:cNvSpPr txBox="1"/>
          <p:nvPr/>
        </p:nvSpPr>
        <p:spPr>
          <a:xfrm>
            <a:off x="6778782" y="1180977"/>
            <a:ext cx="2908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tabLst>
                <a:tab pos="629920" algn="l"/>
              </a:tabLst>
            </a:pPr>
            <a:r>
              <a:rPr lang="en-US" altLang="zh-CN" sz="1200" u="none" strike="noStrike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YE sampling lot handle procedure</a:t>
            </a:r>
            <a:endParaRPr lang="zh-CN" altLang="zh-CN" sz="1200" u="none" strike="noStrike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3FCE49-9A97-4B19-B528-1A92E25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05" y="1569906"/>
            <a:ext cx="5309300" cy="52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9796"/>
      </p:ext>
    </p:extLst>
  </p:cSld>
  <p:clrMapOvr>
    <a:masterClrMapping/>
  </p:clrMapOvr>
</p:sld>
</file>

<file path=ppt/theme/theme1.xml><?xml version="1.0" encoding="utf-8"?>
<a:theme xmlns:a="http://schemas.openxmlformats.org/drawingml/2006/main" name="浙江创芯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浙江创芯" id="{9CD41AA0-9E8F-4227-8CE0-8D88DDE7FF8E}" vid="{D0AB71B9-28FA-4ED3-A9CF-F140C94F68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浙江创芯</Template>
  <TotalTime>22</TotalTime>
  <Words>164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Kaiti SC</vt:lpstr>
      <vt:lpstr>等线</vt:lpstr>
      <vt:lpstr>微软雅黑</vt:lpstr>
      <vt:lpstr>Arial</vt:lpstr>
      <vt:lpstr>Arial Black</vt:lpstr>
      <vt:lpstr>Calibri</vt:lpstr>
      <vt:lpstr>Times New Roman</vt:lpstr>
      <vt:lpstr>Wingdings</vt:lpstr>
      <vt:lpstr>浙江创芯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2022-03-24T00:42:24Z</dcterms:created>
  <dcterms:modified xsi:type="dcterms:W3CDTF">2022-04-14T09:51:16Z</dcterms:modified>
</cp:coreProperties>
</file>