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5" r:id="rId3"/>
  </p:sldMasterIdLst>
  <p:notesMasterIdLst>
    <p:notesMasterId r:id="rId19"/>
  </p:notesMasterIdLst>
  <p:handoutMasterIdLst>
    <p:handoutMasterId r:id="rId20"/>
  </p:handoutMasterIdLst>
  <p:sldIdLst>
    <p:sldId id="1059" r:id="rId4"/>
    <p:sldId id="1289" r:id="rId5"/>
    <p:sldId id="1276" r:id="rId6"/>
    <p:sldId id="1290" r:id="rId7"/>
    <p:sldId id="1277" r:id="rId8"/>
    <p:sldId id="1291" r:id="rId9"/>
    <p:sldId id="1278" r:id="rId10"/>
    <p:sldId id="1288" r:id="rId11"/>
    <p:sldId id="1279" r:id="rId12"/>
    <p:sldId id="1292" r:id="rId13"/>
    <p:sldId id="1281" r:id="rId14"/>
    <p:sldId id="1283" r:id="rId15"/>
    <p:sldId id="1284" r:id="rId16"/>
    <p:sldId id="1062" r:id="rId17"/>
    <p:sldId id="1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990BF8-E17B-4B9F-97AB-E62DCB3087E0}">
          <p14:sldIdLst>
            <p14:sldId id="1059"/>
            <p14:sldId id="1289"/>
            <p14:sldId id="1276"/>
            <p14:sldId id="1290"/>
            <p14:sldId id="1277"/>
            <p14:sldId id="1291"/>
            <p14:sldId id="1278"/>
            <p14:sldId id="1288"/>
            <p14:sldId id="1279"/>
            <p14:sldId id="1292"/>
            <p14:sldId id="1281"/>
            <p14:sldId id="1283"/>
            <p14:sldId id="1284"/>
            <p14:sldId id="1062"/>
            <p14:sldId id="1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08" userDrawn="1">
          <p15:clr>
            <a:srgbClr val="A4A3A4"/>
          </p15:clr>
        </p15:guide>
        <p15:guide id="2" pos="76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1719C"/>
    <a:srgbClr val="000000"/>
    <a:srgbClr val="5B9BD5"/>
    <a:srgbClr val="D9E1F2"/>
    <a:srgbClr val="FF7575"/>
    <a:srgbClr val="FF9B9B"/>
    <a:srgbClr val="FF9F9F"/>
    <a:srgbClr val="FF000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6" autoAdjust="0"/>
    <p:restoredTop sz="97444" autoAdjust="0"/>
  </p:normalViewPr>
  <p:slideViewPr>
    <p:cSldViewPr snapToGrid="0" showGuides="1">
      <p:cViewPr varScale="1">
        <p:scale>
          <a:sx n="163" d="100"/>
          <a:sy n="163" d="100"/>
        </p:scale>
        <p:origin x="186" y="132"/>
      </p:cViewPr>
      <p:guideLst>
        <p:guide orient="horz" pos="3908"/>
        <p:guide pos="76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E24C303-DAB8-4DD4-A265-055D8B09362D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6A44A7-5EE4-4F05-9E9B-65B70B111D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6"/>
            <a:ext cx="775136" cy="230828"/>
          </a:xfrm>
          <a:prstGeom prst="rect">
            <a:avLst/>
          </a:prstGeom>
        </p:spPr>
        <p:txBody>
          <a:bodyPr wrap="square" lIns="91424" tIns="45718" rIns="91424" bIns="45718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165" indent="0">
              <a:buNone/>
              <a:defRPr sz="1100"/>
            </a:lvl5pPr>
            <a:lvl6pPr marL="2285365" indent="0">
              <a:buNone/>
              <a:defRPr sz="1100"/>
            </a:lvl6pPr>
            <a:lvl7pPr marL="2742565" indent="0">
              <a:buNone/>
              <a:defRPr sz="1100"/>
            </a:lvl7pPr>
            <a:lvl8pPr marL="3199765" indent="0">
              <a:buNone/>
              <a:defRPr sz="1100"/>
            </a:lvl8pPr>
            <a:lvl9pPr marL="365696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165" indent="0">
              <a:buNone/>
              <a:defRPr sz="1100"/>
            </a:lvl5pPr>
            <a:lvl6pPr marL="2285365" indent="0">
              <a:buNone/>
              <a:defRPr sz="1100"/>
            </a:lvl6pPr>
            <a:lvl7pPr marL="2742565" indent="0">
              <a:buNone/>
              <a:defRPr sz="1100"/>
            </a:lvl7pPr>
            <a:lvl8pPr marL="3199765" indent="0">
              <a:buNone/>
              <a:defRPr sz="1100"/>
            </a:lvl8pPr>
            <a:lvl9pPr marL="365696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3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>
            <a:spLocks noGrp="1"/>
          </p:cNvSpPr>
          <p:nvPr>
            <p:ph type="title" hasCustomPrompt="1"/>
          </p:nvPr>
        </p:nvSpPr>
        <p:spPr>
          <a:xfrm>
            <a:off x="643875" y="367919"/>
            <a:ext cx="10828092" cy="938719"/>
          </a:xfrm>
        </p:spPr>
        <p:txBody>
          <a:bodyPr anchor="b"/>
          <a:lstStyle>
            <a:lvl1pPr>
              <a:lnSpc>
                <a:spcPts val="3300"/>
              </a:lnSpc>
              <a:defRPr sz="3200" b="1">
                <a:solidFill>
                  <a:srgbClr val="003F88"/>
                </a:solidFill>
              </a:defRPr>
            </a:lvl1pPr>
          </a:lstStyle>
          <a:p>
            <a:r>
              <a:rPr lang="en-US" altLang="zh-CN" dirty="0"/>
              <a:t>Enter the title</a:t>
            </a:r>
            <a:endParaRPr lang="zh-CN" altLang="en-US" dirty="0"/>
          </a:p>
        </p:txBody>
      </p:sp>
      <p:sp>
        <p:nvSpPr>
          <p:cNvPr id="154" name="文本占位符 153"/>
          <p:cNvSpPr>
            <a:spLocks noGrp="1"/>
          </p:cNvSpPr>
          <p:nvPr>
            <p:ph type="body" sz="quarter" idx="14"/>
          </p:nvPr>
        </p:nvSpPr>
        <p:spPr>
          <a:xfrm>
            <a:off x="643873" y="1822071"/>
            <a:ext cx="10825267" cy="42993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31" name="灯片编号占位符 130"/>
          <p:cNvSpPr>
            <a:spLocks noGrp="1"/>
          </p:cNvSpPr>
          <p:nvPr>
            <p:ph type="sldNum" sz="quarter" idx="15"/>
          </p:nvPr>
        </p:nvSpPr>
        <p:spPr>
          <a:xfrm>
            <a:off x="8610600" y="6356354"/>
            <a:ext cx="2743200" cy="365125"/>
          </a:xfrm>
        </p:spPr>
        <p:txBody>
          <a:bodyPr/>
          <a:lstStyle/>
          <a:p>
            <a:fld id="{336BD756-2043-4D3F-8A1C-008CD499848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2401" y="6268720"/>
            <a:ext cx="12066905" cy="417830"/>
            <a:chOff x="240" y="9806"/>
            <a:chExt cx="19003" cy="65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" y="9806"/>
              <a:ext cx="4029" cy="65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 userDrawn="1"/>
          </p:nvCxnSpPr>
          <p:spPr>
            <a:xfrm>
              <a:off x="4452" y="10279"/>
              <a:ext cx="14791" cy="0"/>
            </a:xfrm>
            <a:prstGeom prst="line">
              <a:avLst/>
            </a:prstGeom>
            <a:noFill/>
            <a:ln w="38100" cap="flat" cmpd="sng" algn="ctr">
              <a:solidFill>
                <a:srgbClr val="013F88"/>
              </a:solidFill>
              <a:prstDash val="solid"/>
              <a:miter lim="800000"/>
            </a:ln>
            <a:effectLst/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90" y="1122746"/>
            <a:ext cx="9145727" cy="2388411"/>
          </a:xfrm>
        </p:spPr>
        <p:txBody>
          <a:bodyPr anchor="b"/>
          <a:lstStyle>
            <a:lvl1pPr algn="ctr">
              <a:defRPr sz="57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90" y="3603263"/>
            <a:ext cx="9145727" cy="1656325"/>
          </a:xfrm>
        </p:spPr>
        <p:txBody>
          <a:bodyPr/>
          <a:lstStyle>
            <a:lvl1pPr marL="0" indent="0" algn="ctr">
              <a:buNone/>
              <a:defRPr sz="2300"/>
            </a:lvl1pPr>
            <a:lvl2pPr marL="438150" indent="0" algn="ctr">
              <a:buNone/>
              <a:defRPr sz="1915"/>
            </a:lvl2pPr>
            <a:lvl3pPr marL="876300" indent="0" algn="ctr">
              <a:buNone/>
              <a:defRPr sz="1730"/>
            </a:lvl3pPr>
            <a:lvl4pPr marL="1314450" indent="0" algn="ctr">
              <a:buNone/>
              <a:defRPr sz="1535"/>
            </a:lvl4pPr>
            <a:lvl5pPr marL="1752600" indent="0" algn="ctr">
              <a:buNone/>
              <a:defRPr sz="1535"/>
            </a:lvl5pPr>
            <a:lvl6pPr marL="2189480" indent="0" algn="ctr">
              <a:buNone/>
              <a:defRPr sz="1535"/>
            </a:lvl6pPr>
            <a:lvl7pPr marL="2627630" indent="0" algn="ctr">
              <a:buNone/>
              <a:defRPr sz="1535"/>
            </a:lvl7pPr>
            <a:lvl8pPr marL="3066415" indent="0" algn="ctr">
              <a:buNone/>
              <a:defRPr sz="1535"/>
            </a:lvl8pPr>
            <a:lvl9pPr marL="3503930" indent="0" algn="ctr">
              <a:buNone/>
              <a:defRPr sz="15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08" y="1710321"/>
            <a:ext cx="10517587" cy="2853705"/>
          </a:xfrm>
        </p:spPr>
        <p:txBody>
          <a:bodyPr anchor="b"/>
          <a:lstStyle>
            <a:lvl1pPr>
              <a:defRPr sz="57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08" y="4591022"/>
            <a:ext cx="10517587" cy="150069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815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2pPr>
            <a:lvl3pPr marL="876300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3pPr>
            <a:lvl4pPr marL="1314450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4pPr>
            <a:lvl5pPr marL="1752600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5pPr>
            <a:lvl6pPr marL="2189480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6pPr>
            <a:lvl7pPr marL="2627630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7pPr>
            <a:lvl8pPr marL="3066415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8pPr>
            <a:lvl9pPr marL="3503930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59" y="1826245"/>
            <a:ext cx="5182579" cy="4352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367" y="1826245"/>
            <a:ext cx="5182579" cy="4352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47" y="365252"/>
            <a:ext cx="10517587" cy="13260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49" y="1681735"/>
            <a:ext cx="5158761" cy="82419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150" indent="0">
              <a:buNone/>
              <a:defRPr sz="1915" b="1"/>
            </a:lvl2pPr>
            <a:lvl3pPr marL="876300" indent="0">
              <a:buNone/>
              <a:defRPr sz="1730" b="1"/>
            </a:lvl3pPr>
            <a:lvl4pPr marL="1314450" indent="0">
              <a:buNone/>
              <a:defRPr sz="1535" b="1"/>
            </a:lvl4pPr>
            <a:lvl5pPr marL="1752600" indent="0">
              <a:buNone/>
              <a:defRPr sz="1535" b="1"/>
            </a:lvl5pPr>
            <a:lvl6pPr marL="2189480" indent="0">
              <a:buNone/>
              <a:defRPr sz="1535" b="1"/>
            </a:lvl6pPr>
            <a:lvl7pPr marL="2627630" indent="0">
              <a:buNone/>
              <a:defRPr sz="1535" b="1"/>
            </a:lvl7pPr>
            <a:lvl8pPr marL="3066415" indent="0">
              <a:buNone/>
              <a:defRPr sz="1535" b="1"/>
            </a:lvl8pPr>
            <a:lvl9pPr marL="3503930" indent="0">
              <a:buNone/>
              <a:defRPr sz="15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49" y="2505928"/>
            <a:ext cx="5158761" cy="36858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366" y="1681735"/>
            <a:ext cx="5184167" cy="82419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150" indent="0">
              <a:buNone/>
              <a:defRPr sz="1915" b="1"/>
            </a:lvl2pPr>
            <a:lvl3pPr marL="876300" indent="0">
              <a:buNone/>
              <a:defRPr sz="1730" b="1"/>
            </a:lvl3pPr>
            <a:lvl4pPr marL="1314450" indent="0">
              <a:buNone/>
              <a:defRPr sz="1535" b="1"/>
            </a:lvl4pPr>
            <a:lvl5pPr marL="1752600" indent="0">
              <a:buNone/>
              <a:defRPr sz="1535" b="1"/>
            </a:lvl5pPr>
            <a:lvl6pPr marL="2189480" indent="0">
              <a:buNone/>
              <a:defRPr sz="1535" b="1"/>
            </a:lvl6pPr>
            <a:lvl7pPr marL="2627630" indent="0">
              <a:buNone/>
              <a:defRPr sz="1535" b="1"/>
            </a:lvl7pPr>
            <a:lvl8pPr marL="3066415" indent="0">
              <a:buNone/>
              <a:defRPr sz="1535" b="1"/>
            </a:lvl8pPr>
            <a:lvl9pPr marL="3503930" indent="0">
              <a:buNone/>
              <a:defRPr sz="15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366" y="2505928"/>
            <a:ext cx="5184167" cy="36858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48" y="457358"/>
            <a:ext cx="3932979" cy="1600743"/>
          </a:xfrm>
        </p:spPr>
        <p:txBody>
          <a:bodyPr anchor="b"/>
          <a:lstStyle>
            <a:lvl1pPr>
              <a:defRPr sz="30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166" y="987761"/>
            <a:ext cx="6173367" cy="4875280"/>
          </a:xfrm>
        </p:spPr>
        <p:txBody>
          <a:bodyPr/>
          <a:lstStyle>
            <a:lvl1pPr>
              <a:defRPr sz="3060"/>
            </a:lvl1pPr>
            <a:lvl2pPr>
              <a:defRPr sz="2685"/>
            </a:lvl2pPr>
            <a:lvl3pPr>
              <a:defRPr sz="2300"/>
            </a:lvl3pPr>
            <a:lvl4pPr>
              <a:defRPr sz="1915"/>
            </a:lvl4pPr>
            <a:lvl5pPr>
              <a:defRPr sz="1915"/>
            </a:lvl5pPr>
            <a:lvl6pPr>
              <a:defRPr sz="1915"/>
            </a:lvl6pPr>
            <a:lvl7pPr>
              <a:defRPr sz="1915"/>
            </a:lvl7pPr>
            <a:lvl8pPr>
              <a:defRPr sz="1915"/>
            </a:lvl8pPr>
            <a:lvl9pPr>
              <a:defRPr sz="19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48" y="2058099"/>
            <a:ext cx="3932979" cy="3812882"/>
          </a:xfrm>
        </p:spPr>
        <p:txBody>
          <a:bodyPr/>
          <a:lstStyle>
            <a:lvl1pPr marL="0" indent="0">
              <a:buNone/>
              <a:defRPr sz="1535"/>
            </a:lvl1pPr>
            <a:lvl2pPr marL="438150" indent="0">
              <a:buNone/>
              <a:defRPr sz="1340"/>
            </a:lvl2pPr>
            <a:lvl3pPr marL="876300" indent="0">
              <a:buNone/>
              <a:defRPr sz="1145"/>
            </a:lvl3pPr>
            <a:lvl4pPr marL="1314450" indent="0">
              <a:buNone/>
              <a:defRPr sz="960"/>
            </a:lvl4pPr>
            <a:lvl5pPr marL="1752600" indent="0">
              <a:buNone/>
              <a:defRPr sz="960"/>
            </a:lvl5pPr>
            <a:lvl6pPr marL="2189480" indent="0">
              <a:buNone/>
              <a:defRPr sz="960"/>
            </a:lvl6pPr>
            <a:lvl7pPr marL="2627630" indent="0">
              <a:buNone/>
              <a:defRPr sz="960"/>
            </a:lvl7pPr>
            <a:lvl8pPr marL="3066415" indent="0">
              <a:buNone/>
              <a:defRPr sz="960"/>
            </a:lvl8pPr>
            <a:lvl9pPr marL="3503930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48" y="457358"/>
            <a:ext cx="3932979" cy="1600743"/>
          </a:xfrm>
        </p:spPr>
        <p:txBody>
          <a:bodyPr anchor="b"/>
          <a:lstStyle>
            <a:lvl1pPr>
              <a:defRPr sz="30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166" y="987761"/>
            <a:ext cx="6173367" cy="4875280"/>
          </a:xfrm>
        </p:spPr>
        <p:txBody>
          <a:bodyPr/>
          <a:lstStyle>
            <a:lvl1pPr marL="0" indent="0">
              <a:buNone/>
              <a:defRPr sz="3060"/>
            </a:lvl1pPr>
            <a:lvl2pPr marL="438150" indent="0">
              <a:buNone/>
              <a:defRPr sz="2685"/>
            </a:lvl2pPr>
            <a:lvl3pPr marL="876300" indent="0">
              <a:buNone/>
              <a:defRPr sz="2300"/>
            </a:lvl3pPr>
            <a:lvl4pPr marL="1314450" indent="0">
              <a:buNone/>
              <a:defRPr sz="1915"/>
            </a:lvl4pPr>
            <a:lvl5pPr marL="1752600" indent="0">
              <a:buNone/>
              <a:defRPr sz="1915"/>
            </a:lvl5pPr>
            <a:lvl6pPr marL="2189480" indent="0">
              <a:buNone/>
              <a:defRPr sz="1915"/>
            </a:lvl6pPr>
            <a:lvl7pPr marL="2627630" indent="0">
              <a:buNone/>
              <a:defRPr sz="1915"/>
            </a:lvl7pPr>
            <a:lvl8pPr marL="3066415" indent="0">
              <a:buNone/>
              <a:defRPr sz="1915"/>
            </a:lvl8pPr>
            <a:lvl9pPr marL="3503930" indent="0">
              <a:buNone/>
              <a:defRPr sz="19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48" y="2058099"/>
            <a:ext cx="3932979" cy="3812882"/>
          </a:xfrm>
        </p:spPr>
        <p:txBody>
          <a:bodyPr/>
          <a:lstStyle>
            <a:lvl1pPr marL="0" indent="0">
              <a:buNone/>
              <a:defRPr sz="1535"/>
            </a:lvl1pPr>
            <a:lvl2pPr marL="438150" indent="0">
              <a:buNone/>
              <a:defRPr sz="1340"/>
            </a:lvl2pPr>
            <a:lvl3pPr marL="876300" indent="0">
              <a:buNone/>
              <a:defRPr sz="1145"/>
            </a:lvl3pPr>
            <a:lvl4pPr marL="1314450" indent="0">
              <a:buNone/>
              <a:defRPr sz="960"/>
            </a:lvl4pPr>
            <a:lvl5pPr marL="1752600" indent="0">
              <a:buNone/>
              <a:defRPr sz="960"/>
            </a:lvl5pPr>
            <a:lvl6pPr marL="2189480" indent="0">
              <a:buNone/>
              <a:defRPr sz="960"/>
            </a:lvl6pPr>
            <a:lvl7pPr marL="2627630" indent="0">
              <a:buNone/>
              <a:defRPr sz="960"/>
            </a:lvl7pPr>
            <a:lvl8pPr marL="3066415" indent="0">
              <a:buNone/>
              <a:defRPr sz="960"/>
            </a:lvl8pPr>
            <a:lvl9pPr marL="3503930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549" y="365252"/>
            <a:ext cx="2629396" cy="58138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60" y="365252"/>
            <a:ext cx="7735761" cy="58138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4303" cy="686032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94301" cy="3023625"/>
          </a:xfrm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859" y="332408"/>
            <a:ext cx="11474587" cy="6195513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3429648" cy="3430165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429648" y="2"/>
            <a:ext cx="3429648" cy="3430165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0" y="3430165"/>
            <a:ext cx="3429648" cy="3430165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429648" y="3430165"/>
            <a:ext cx="3429648" cy="3430165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" y="-1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" y="3430165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7153" y="-1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7153" y="3430165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" y="-1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7153" y="3430165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" y="-1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" y="3430165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7153" y="-1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7153" y="-1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" y="3430165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097153" y="3430165"/>
            <a:ext cx="6097151" cy="3430165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34421" y="0"/>
            <a:ext cx="7559883" cy="6860329"/>
          </a:xfrm>
          <a:custGeom>
            <a:avLst/>
            <a:gdLst>
              <a:gd name="connsiteX0" fmla="*/ 0 w 7558454"/>
              <a:gd name="connsiteY0" fmla="*/ 0 h 6858000"/>
              <a:gd name="connsiteX1" fmla="*/ 7558454 w 7558454"/>
              <a:gd name="connsiteY1" fmla="*/ 0 h 6858000"/>
              <a:gd name="connsiteX2" fmla="*/ 7558454 w 7558454"/>
              <a:gd name="connsiteY2" fmla="*/ 6858000 h 6858000"/>
              <a:gd name="connsiteX3" fmla="*/ 0 w 75584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454" h="6858000">
                <a:moveTo>
                  <a:pt x="0" y="0"/>
                </a:moveTo>
                <a:lnTo>
                  <a:pt x="7558454" y="0"/>
                </a:lnTo>
                <a:lnTo>
                  <a:pt x="75584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559883" cy="6860329"/>
          </a:xfrm>
          <a:custGeom>
            <a:avLst/>
            <a:gdLst>
              <a:gd name="connsiteX0" fmla="*/ 0 w 7558454"/>
              <a:gd name="connsiteY0" fmla="*/ 0 h 6858000"/>
              <a:gd name="connsiteX1" fmla="*/ 7558454 w 7558454"/>
              <a:gd name="connsiteY1" fmla="*/ 0 h 6858000"/>
              <a:gd name="connsiteX2" fmla="*/ 7558454 w 7558454"/>
              <a:gd name="connsiteY2" fmla="*/ 6858000 h 6858000"/>
              <a:gd name="connsiteX3" fmla="*/ 0 w 75584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454" h="6858000">
                <a:moveTo>
                  <a:pt x="0" y="0"/>
                </a:moveTo>
                <a:lnTo>
                  <a:pt x="7558454" y="0"/>
                </a:lnTo>
                <a:lnTo>
                  <a:pt x="75584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207721" cy="6860329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1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1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207721" cy="6860329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43293" y="1194611"/>
            <a:ext cx="4052011" cy="2560051"/>
          </a:xfrm>
          <a:custGeom>
            <a:avLst/>
            <a:gdLst>
              <a:gd name="connsiteX0" fmla="*/ 0 w 4051246"/>
              <a:gd name="connsiteY0" fmla="*/ 0 h 2559182"/>
              <a:gd name="connsiteX1" fmla="*/ 4051246 w 4051246"/>
              <a:gd name="connsiteY1" fmla="*/ 0 h 2559182"/>
              <a:gd name="connsiteX2" fmla="*/ 4051246 w 4051246"/>
              <a:gd name="connsiteY2" fmla="*/ 2559182 h 2559182"/>
              <a:gd name="connsiteX3" fmla="*/ 0 w 4051246"/>
              <a:gd name="connsiteY3" fmla="*/ 2559182 h 255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1246" h="2559182">
                <a:moveTo>
                  <a:pt x="0" y="0"/>
                </a:moveTo>
                <a:lnTo>
                  <a:pt x="4051246" y="0"/>
                </a:lnTo>
                <a:lnTo>
                  <a:pt x="4051246" y="2559182"/>
                </a:lnTo>
                <a:lnTo>
                  <a:pt x="0" y="25591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1485" y="1037335"/>
            <a:ext cx="2273179" cy="2273520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9641" y="1037335"/>
            <a:ext cx="2273179" cy="2273520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1485" y="3549474"/>
            <a:ext cx="2273179" cy="2273520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9641" y="3549474"/>
            <a:ext cx="2273179" cy="2273520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6582" y="0"/>
            <a:ext cx="5207721" cy="6860329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303369" y="618279"/>
            <a:ext cx="3209473" cy="4463449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681464" y="618279"/>
            <a:ext cx="3209473" cy="4463449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1225" y="-1"/>
            <a:ext cx="6783079" cy="6860329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6783079" cy="6860329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146787" y="1940212"/>
            <a:ext cx="2412928" cy="2119936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5146787" y="4142313"/>
            <a:ext cx="2412928" cy="2119936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659547" y="1940214"/>
            <a:ext cx="3963148" cy="4322037"/>
          </a:xfrm>
          <a:custGeom>
            <a:avLst/>
            <a:gdLst>
              <a:gd name="connsiteX0" fmla="*/ 0 w 3962400"/>
              <a:gd name="connsiteY0" fmla="*/ 0 h 4918445"/>
              <a:gd name="connsiteX1" fmla="*/ 3962400 w 3962400"/>
              <a:gd name="connsiteY1" fmla="*/ 0 h 4918445"/>
              <a:gd name="connsiteX2" fmla="*/ 3962400 w 3962400"/>
              <a:gd name="connsiteY2" fmla="*/ 4918445 h 4918445"/>
              <a:gd name="connsiteX3" fmla="*/ 0 w 3962400"/>
              <a:gd name="connsiteY3" fmla="*/ 4918445 h 49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4918445">
                <a:moveTo>
                  <a:pt x="0" y="0"/>
                </a:moveTo>
                <a:lnTo>
                  <a:pt x="3962400" y="0"/>
                </a:lnTo>
                <a:lnTo>
                  <a:pt x="3962400" y="4918445"/>
                </a:lnTo>
                <a:lnTo>
                  <a:pt x="0" y="49184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571607" y="1940214"/>
            <a:ext cx="3963148" cy="4322037"/>
          </a:xfrm>
          <a:custGeom>
            <a:avLst/>
            <a:gdLst>
              <a:gd name="connsiteX0" fmla="*/ 0 w 3962400"/>
              <a:gd name="connsiteY0" fmla="*/ 0 h 4918445"/>
              <a:gd name="connsiteX1" fmla="*/ 3962400 w 3962400"/>
              <a:gd name="connsiteY1" fmla="*/ 0 h 4918445"/>
              <a:gd name="connsiteX2" fmla="*/ 3962400 w 3962400"/>
              <a:gd name="connsiteY2" fmla="*/ 4918445 h 4918445"/>
              <a:gd name="connsiteX3" fmla="*/ 0 w 3962400"/>
              <a:gd name="connsiteY3" fmla="*/ 4918445 h 49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4918445">
                <a:moveTo>
                  <a:pt x="0" y="0"/>
                </a:moveTo>
                <a:lnTo>
                  <a:pt x="3962400" y="0"/>
                </a:lnTo>
                <a:lnTo>
                  <a:pt x="3962400" y="4918445"/>
                </a:lnTo>
                <a:lnTo>
                  <a:pt x="0" y="49184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634588" y="1940211"/>
            <a:ext cx="2412928" cy="2119936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634588" y="4142313"/>
            <a:ext cx="2412928" cy="2119936"/>
          </a:xfrm>
          <a:custGeom>
            <a:avLst/>
            <a:gdLst>
              <a:gd name="connsiteX0" fmla="*/ 0 w 2412472"/>
              <a:gd name="connsiteY0" fmla="*/ 0 h 2412472"/>
              <a:gd name="connsiteX1" fmla="*/ 2412472 w 2412472"/>
              <a:gd name="connsiteY1" fmla="*/ 0 h 2412472"/>
              <a:gd name="connsiteX2" fmla="*/ 2412472 w 2412472"/>
              <a:gd name="connsiteY2" fmla="*/ 2412472 h 2412472"/>
              <a:gd name="connsiteX3" fmla="*/ 0 w 2412472"/>
              <a:gd name="connsiteY3" fmla="*/ 2412472 h 24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472" h="2412472">
                <a:moveTo>
                  <a:pt x="0" y="0"/>
                </a:moveTo>
                <a:lnTo>
                  <a:pt x="2412472" y="0"/>
                </a:lnTo>
                <a:lnTo>
                  <a:pt x="2412472" y="2412472"/>
                </a:lnTo>
                <a:lnTo>
                  <a:pt x="0" y="2412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6883" y="1745866"/>
            <a:ext cx="3368091" cy="3368597"/>
          </a:xfrm>
          <a:custGeom>
            <a:avLst/>
            <a:gdLst>
              <a:gd name="connsiteX0" fmla="*/ 1683727 w 3367454"/>
              <a:gd name="connsiteY0" fmla="*/ 0 h 3367454"/>
              <a:gd name="connsiteX1" fmla="*/ 3367454 w 3367454"/>
              <a:gd name="connsiteY1" fmla="*/ 0 h 3367454"/>
              <a:gd name="connsiteX2" fmla="*/ 3367454 w 3367454"/>
              <a:gd name="connsiteY2" fmla="*/ 1683727 h 3367454"/>
              <a:gd name="connsiteX3" fmla="*/ 1683727 w 3367454"/>
              <a:gd name="connsiteY3" fmla="*/ 3367454 h 3367454"/>
              <a:gd name="connsiteX4" fmla="*/ 0 w 3367454"/>
              <a:gd name="connsiteY4" fmla="*/ 1683727 h 3367454"/>
              <a:gd name="connsiteX5" fmla="*/ 1683727 w 3367454"/>
              <a:gd name="connsiteY5" fmla="*/ 0 h 336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7454" h="3367454">
                <a:moveTo>
                  <a:pt x="1683727" y="0"/>
                </a:moveTo>
                <a:lnTo>
                  <a:pt x="3367454" y="0"/>
                </a:lnTo>
                <a:lnTo>
                  <a:pt x="3367454" y="1683727"/>
                </a:lnTo>
                <a:cubicBezTo>
                  <a:pt x="3367454" y="2613624"/>
                  <a:pt x="2613624" y="3367454"/>
                  <a:pt x="1683727" y="3367454"/>
                </a:cubicBezTo>
                <a:cubicBezTo>
                  <a:pt x="753830" y="3367454"/>
                  <a:pt x="0" y="2613624"/>
                  <a:pt x="0" y="1683727"/>
                </a:cubicBezTo>
                <a:cubicBezTo>
                  <a:pt x="0" y="753830"/>
                  <a:pt x="753830" y="0"/>
                  <a:pt x="16837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34286" y="1553239"/>
            <a:ext cx="3753285" cy="3753850"/>
          </a:xfrm>
          <a:custGeom>
            <a:avLst/>
            <a:gdLst>
              <a:gd name="connsiteX0" fmla="*/ 768990 w 3752576"/>
              <a:gd name="connsiteY0" fmla="*/ 0 h 3752576"/>
              <a:gd name="connsiteX1" fmla="*/ 1876288 w 3752576"/>
              <a:gd name="connsiteY1" fmla="*/ 1107298 h 3752576"/>
              <a:gd name="connsiteX2" fmla="*/ 2983586 w 3752576"/>
              <a:gd name="connsiteY2" fmla="*/ 0 h 3752576"/>
              <a:gd name="connsiteX3" fmla="*/ 3752576 w 3752576"/>
              <a:gd name="connsiteY3" fmla="*/ 768990 h 3752576"/>
              <a:gd name="connsiteX4" fmla="*/ 2645278 w 3752576"/>
              <a:gd name="connsiteY4" fmla="*/ 1876288 h 3752576"/>
              <a:gd name="connsiteX5" fmla="*/ 3752576 w 3752576"/>
              <a:gd name="connsiteY5" fmla="*/ 2983586 h 3752576"/>
              <a:gd name="connsiteX6" fmla="*/ 2983586 w 3752576"/>
              <a:gd name="connsiteY6" fmla="*/ 3752576 h 3752576"/>
              <a:gd name="connsiteX7" fmla="*/ 1876288 w 3752576"/>
              <a:gd name="connsiteY7" fmla="*/ 2645278 h 3752576"/>
              <a:gd name="connsiteX8" fmla="*/ 768990 w 3752576"/>
              <a:gd name="connsiteY8" fmla="*/ 3752576 h 3752576"/>
              <a:gd name="connsiteX9" fmla="*/ 0 w 3752576"/>
              <a:gd name="connsiteY9" fmla="*/ 2983586 h 3752576"/>
              <a:gd name="connsiteX10" fmla="*/ 1107298 w 3752576"/>
              <a:gd name="connsiteY10" fmla="*/ 1876288 h 3752576"/>
              <a:gd name="connsiteX11" fmla="*/ 0 w 3752576"/>
              <a:gd name="connsiteY11" fmla="*/ 768990 h 37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52576" h="3752576">
                <a:moveTo>
                  <a:pt x="768990" y="0"/>
                </a:moveTo>
                <a:lnTo>
                  <a:pt x="1876288" y="1107298"/>
                </a:lnTo>
                <a:lnTo>
                  <a:pt x="2983586" y="0"/>
                </a:lnTo>
                <a:lnTo>
                  <a:pt x="3752576" y="768990"/>
                </a:lnTo>
                <a:lnTo>
                  <a:pt x="2645278" y="1876288"/>
                </a:lnTo>
                <a:lnTo>
                  <a:pt x="3752576" y="2983586"/>
                </a:lnTo>
                <a:lnTo>
                  <a:pt x="2983586" y="3752576"/>
                </a:lnTo>
                <a:lnTo>
                  <a:pt x="1876288" y="2645278"/>
                </a:lnTo>
                <a:lnTo>
                  <a:pt x="768990" y="3752576"/>
                </a:lnTo>
                <a:lnTo>
                  <a:pt x="0" y="2983586"/>
                </a:lnTo>
                <a:lnTo>
                  <a:pt x="1107298" y="1876288"/>
                </a:lnTo>
                <a:lnTo>
                  <a:pt x="0" y="768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70404" y="1657282"/>
            <a:ext cx="4112467" cy="3545764"/>
          </a:xfrm>
          <a:custGeom>
            <a:avLst/>
            <a:gdLst>
              <a:gd name="connsiteX0" fmla="*/ 0 w 3477532"/>
              <a:gd name="connsiteY0" fmla="*/ 0 h 2997872"/>
              <a:gd name="connsiteX1" fmla="*/ 3477532 w 3477532"/>
              <a:gd name="connsiteY1" fmla="*/ 0 h 2997872"/>
              <a:gd name="connsiteX2" fmla="*/ 1738766 w 3477532"/>
              <a:gd name="connsiteY2" fmla="*/ 2997872 h 299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32" h="2997872">
                <a:moveTo>
                  <a:pt x="0" y="0"/>
                </a:moveTo>
                <a:lnTo>
                  <a:pt x="3477532" y="0"/>
                </a:lnTo>
                <a:lnTo>
                  <a:pt x="1738766" y="29978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-537388" y="-2749899"/>
            <a:ext cx="6017519" cy="6018426"/>
          </a:xfrm>
          <a:custGeom>
            <a:avLst/>
            <a:gdLst>
              <a:gd name="connsiteX0" fmla="*/ 4039571 w 6016382"/>
              <a:gd name="connsiteY0" fmla="*/ 0 h 6016382"/>
              <a:gd name="connsiteX1" fmla="*/ 6016382 w 6016382"/>
              <a:gd name="connsiteY1" fmla="*/ 1976811 h 6016382"/>
              <a:gd name="connsiteX2" fmla="*/ 1976811 w 6016382"/>
              <a:gd name="connsiteY2" fmla="*/ 6016382 h 6016382"/>
              <a:gd name="connsiteX3" fmla="*/ 0 w 6016382"/>
              <a:gd name="connsiteY3" fmla="*/ 4039571 h 60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382" h="6016382">
                <a:moveTo>
                  <a:pt x="4039571" y="0"/>
                </a:moveTo>
                <a:lnTo>
                  <a:pt x="6016382" y="1976811"/>
                </a:lnTo>
                <a:lnTo>
                  <a:pt x="1976811" y="6016382"/>
                </a:lnTo>
                <a:lnTo>
                  <a:pt x="0" y="4039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-2755275" y="1531782"/>
            <a:ext cx="3954369" cy="3954964"/>
          </a:xfrm>
          <a:custGeom>
            <a:avLst/>
            <a:gdLst>
              <a:gd name="connsiteX0" fmla="*/ 1976811 w 3953622"/>
              <a:gd name="connsiteY0" fmla="*/ 0 h 3953621"/>
              <a:gd name="connsiteX1" fmla="*/ 3953622 w 3953622"/>
              <a:gd name="connsiteY1" fmla="*/ 1976810 h 3953621"/>
              <a:gd name="connsiteX2" fmla="*/ 1976811 w 3953622"/>
              <a:gd name="connsiteY2" fmla="*/ 3953621 h 3953621"/>
              <a:gd name="connsiteX3" fmla="*/ 0 w 3953622"/>
              <a:gd name="connsiteY3" fmla="*/ 1976811 h 395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3622" h="3953621">
                <a:moveTo>
                  <a:pt x="1976811" y="0"/>
                </a:moveTo>
                <a:lnTo>
                  <a:pt x="3953622" y="1976810"/>
                </a:lnTo>
                <a:lnTo>
                  <a:pt x="1976811" y="3953621"/>
                </a:lnTo>
                <a:lnTo>
                  <a:pt x="0" y="19768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683305" y="431270"/>
            <a:ext cx="6017519" cy="6018426"/>
          </a:xfrm>
          <a:custGeom>
            <a:avLst/>
            <a:gdLst>
              <a:gd name="connsiteX0" fmla="*/ 4039572 w 6016382"/>
              <a:gd name="connsiteY0" fmla="*/ 0 h 6016382"/>
              <a:gd name="connsiteX1" fmla="*/ 6016382 w 6016382"/>
              <a:gd name="connsiteY1" fmla="*/ 1976811 h 6016382"/>
              <a:gd name="connsiteX2" fmla="*/ 1976811 w 6016382"/>
              <a:gd name="connsiteY2" fmla="*/ 6016382 h 6016382"/>
              <a:gd name="connsiteX3" fmla="*/ 0 w 6016382"/>
              <a:gd name="connsiteY3" fmla="*/ 4039572 h 60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6382" h="6016382">
                <a:moveTo>
                  <a:pt x="4039572" y="0"/>
                </a:moveTo>
                <a:lnTo>
                  <a:pt x="6016382" y="1976811"/>
                </a:lnTo>
                <a:lnTo>
                  <a:pt x="1976811" y="6016382"/>
                </a:lnTo>
                <a:lnTo>
                  <a:pt x="0" y="40395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4964341" y="-1786950"/>
            <a:ext cx="3954369" cy="3954964"/>
          </a:xfrm>
          <a:custGeom>
            <a:avLst/>
            <a:gdLst>
              <a:gd name="connsiteX0" fmla="*/ 1976812 w 3953622"/>
              <a:gd name="connsiteY0" fmla="*/ 0 h 3953621"/>
              <a:gd name="connsiteX1" fmla="*/ 3953622 w 3953622"/>
              <a:gd name="connsiteY1" fmla="*/ 1976810 h 3953621"/>
              <a:gd name="connsiteX2" fmla="*/ 1976811 w 3953622"/>
              <a:gd name="connsiteY2" fmla="*/ 3953621 h 3953621"/>
              <a:gd name="connsiteX3" fmla="*/ 0 w 3953622"/>
              <a:gd name="connsiteY3" fmla="*/ 1976811 h 395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3622" h="3953621">
                <a:moveTo>
                  <a:pt x="1976812" y="0"/>
                </a:moveTo>
                <a:lnTo>
                  <a:pt x="3953622" y="1976810"/>
                </a:lnTo>
                <a:lnTo>
                  <a:pt x="1976811" y="3953621"/>
                </a:lnTo>
                <a:lnTo>
                  <a:pt x="0" y="19768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-554583" y="4712952"/>
            <a:ext cx="2974368" cy="2974818"/>
          </a:xfrm>
          <a:custGeom>
            <a:avLst/>
            <a:gdLst>
              <a:gd name="connsiteX0" fmla="*/ 996996 w 2973807"/>
              <a:gd name="connsiteY0" fmla="*/ 0 h 2973808"/>
              <a:gd name="connsiteX1" fmla="*/ 2973807 w 2973807"/>
              <a:gd name="connsiteY1" fmla="*/ 1976811 h 2973808"/>
              <a:gd name="connsiteX2" fmla="*/ 1976810 w 2973807"/>
              <a:gd name="connsiteY2" fmla="*/ 2973808 h 2973808"/>
              <a:gd name="connsiteX3" fmla="*/ 0 w 2973807"/>
              <a:gd name="connsiteY3" fmla="*/ 996997 h 297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3807" h="2973808">
                <a:moveTo>
                  <a:pt x="996996" y="0"/>
                </a:moveTo>
                <a:lnTo>
                  <a:pt x="2973807" y="1976811"/>
                </a:lnTo>
                <a:lnTo>
                  <a:pt x="1976810" y="2973808"/>
                </a:lnTo>
                <a:lnTo>
                  <a:pt x="0" y="9969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1095" y="2373617"/>
            <a:ext cx="2338527" cy="2338880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7889" y="2373617"/>
            <a:ext cx="2338527" cy="2338880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4682" y="2373617"/>
            <a:ext cx="2338527" cy="2338880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46743" y="3694202"/>
            <a:ext cx="3109644" cy="5452959"/>
          </a:xfrm>
          <a:custGeom>
            <a:avLst/>
            <a:gdLst>
              <a:gd name="connsiteX0" fmla="*/ 0 w 3109057"/>
              <a:gd name="connsiteY0" fmla="*/ 0 h 5451108"/>
              <a:gd name="connsiteX1" fmla="*/ 3109057 w 3109057"/>
              <a:gd name="connsiteY1" fmla="*/ 0 h 5451108"/>
              <a:gd name="connsiteX2" fmla="*/ 3109057 w 3109057"/>
              <a:gd name="connsiteY2" fmla="*/ 5451108 h 5451108"/>
              <a:gd name="connsiteX3" fmla="*/ 0 w 3109057"/>
              <a:gd name="connsiteY3" fmla="*/ 5451108 h 545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057" h="5451108">
                <a:moveTo>
                  <a:pt x="0" y="0"/>
                </a:moveTo>
                <a:lnTo>
                  <a:pt x="3109057" y="0"/>
                </a:lnTo>
                <a:lnTo>
                  <a:pt x="3109057" y="5451108"/>
                </a:lnTo>
                <a:lnTo>
                  <a:pt x="0" y="54511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81889" y="2645126"/>
            <a:ext cx="5084491" cy="3212370"/>
          </a:xfrm>
          <a:custGeom>
            <a:avLst/>
            <a:gdLst>
              <a:gd name="connsiteX0" fmla="*/ 0 w 5083531"/>
              <a:gd name="connsiteY0" fmla="*/ 0 h 3211279"/>
              <a:gd name="connsiteX1" fmla="*/ 5083531 w 5083531"/>
              <a:gd name="connsiteY1" fmla="*/ 0 h 3211279"/>
              <a:gd name="connsiteX2" fmla="*/ 5083531 w 5083531"/>
              <a:gd name="connsiteY2" fmla="*/ 3211279 h 3211279"/>
              <a:gd name="connsiteX3" fmla="*/ 0 w 5083531"/>
              <a:gd name="connsiteY3" fmla="*/ 3211279 h 321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3531" h="3211279">
                <a:moveTo>
                  <a:pt x="0" y="0"/>
                </a:moveTo>
                <a:lnTo>
                  <a:pt x="5083531" y="0"/>
                </a:lnTo>
                <a:lnTo>
                  <a:pt x="5083531" y="3211279"/>
                </a:lnTo>
                <a:lnTo>
                  <a:pt x="0" y="32112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26320" y="1263839"/>
            <a:ext cx="3137571" cy="4332253"/>
          </a:xfrm>
          <a:custGeom>
            <a:avLst/>
            <a:gdLst>
              <a:gd name="connsiteX0" fmla="*/ 6596 w 3136979"/>
              <a:gd name="connsiteY0" fmla="*/ 0 h 4330782"/>
              <a:gd name="connsiteX1" fmla="*/ 3132582 w 3136979"/>
              <a:gd name="connsiteY1" fmla="*/ 0 h 4330782"/>
              <a:gd name="connsiteX2" fmla="*/ 3136979 w 3136979"/>
              <a:gd name="connsiteY2" fmla="*/ 4836 h 4330782"/>
              <a:gd name="connsiteX3" fmla="*/ 3134780 w 3136979"/>
              <a:gd name="connsiteY3" fmla="*/ 4325946 h 4330782"/>
              <a:gd name="connsiteX4" fmla="*/ 3130383 w 3136979"/>
              <a:gd name="connsiteY4" fmla="*/ 4330782 h 4330782"/>
              <a:gd name="connsiteX5" fmla="*/ 4397 w 3136979"/>
              <a:gd name="connsiteY5" fmla="*/ 4330782 h 4330782"/>
              <a:gd name="connsiteX6" fmla="*/ 0 w 3136979"/>
              <a:gd name="connsiteY6" fmla="*/ 4325946 h 4330782"/>
              <a:gd name="connsiteX7" fmla="*/ 2198 w 3136979"/>
              <a:gd name="connsiteY7" fmla="*/ 4836 h 4330782"/>
              <a:gd name="connsiteX8" fmla="*/ 6596 w 3136979"/>
              <a:gd name="connsiteY8" fmla="*/ 0 h 43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6979" h="4330782">
                <a:moveTo>
                  <a:pt x="6596" y="0"/>
                </a:moveTo>
                <a:cubicBezTo>
                  <a:pt x="3132582" y="0"/>
                  <a:pt x="3132582" y="0"/>
                  <a:pt x="3132582" y="0"/>
                </a:cubicBezTo>
                <a:cubicBezTo>
                  <a:pt x="3134780" y="0"/>
                  <a:pt x="3136979" y="2418"/>
                  <a:pt x="3136979" y="4836"/>
                </a:cubicBezTo>
                <a:lnTo>
                  <a:pt x="3134780" y="4325946"/>
                </a:lnTo>
                <a:cubicBezTo>
                  <a:pt x="3134780" y="4328364"/>
                  <a:pt x="3132582" y="4330782"/>
                  <a:pt x="3130383" y="4330782"/>
                </a:cubicBezTo>
                <a:cubicBezTo>
                  <a:pt x="4397" y="4330782"/>
                  <a:pt x="4397" y="4330782"/>
                  <a:pt x="4397" y="4330782"/>
                </a:cubicBezTo>
                <a:cubicBezTo>
                  <a:pt x="2198" y="4330782"/>
                  <a:pt x="0" y="4328364"/>
                  <a:pt x="0" y="4325946"/>
                </a:cubicBezTo>
                <a:cubicBezTo>
                  <a:pt x="2198" y="4836"/>
                  <a:pt x="2198" y="4836"/>
                  <a:pt x="2198" y="4836"/>
                </a:cubicBezTo>
                <a:cubicBezTo>
                  <a:pt x="2198" y="2418"/>
                  <a:pt x="4397" y="0"/>
                  <a:pt x="65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30047" y="1263839"/>
            <a:ext cx="3137571" cy="4332253"/>
          </a:xfrm>
          <a:custGeom>
            <a:avLst/>
            <a:gdLst>
              <a:gd name="connsiteX0" fmla="*/ 6595 w 3136979"/>
              <a:gd name="connsiteY0" fmla="*/ 0 h 4330782"/>
              <a:gd name="connsiteX1" fmla="*/ 3132581 w 3136979"/>
              <a:gd name="connsiteY1" fmla="*/ 0 h 4330782"/>
              <a:gd name="connsiteX2" fmla="*/ 3136979 w 3136979"/>
              <a:gd name="connsiteY2" fmla="*/ 4836 h 4330782"/>
              <a:gd name="connsiteX3" fmla="*/ 3134780 w 3136979"/>
              <a:gd name="connsiteY3" fmla="*/ 4325946 h 4330782"/>
              <a:gd name="connsiteX4" fmla="*/ 3130383 w 3136979"/>
              <a:gd name="connsiteY4" fmla="*/ 4330782 h 4330782"/>
              <a:gd name="connsiteX5" fmla="*/ 4397 w 3136979"/>
              <a:gd name="connsiteY5" fmla="*/ 4330782 h 4330782"/>
              <a:gd name="connsiteX6" fmla="*/ 0 w 3136979"/>
              <a:gd name="connsiteY6" fmla="*/ 4325946 h 4330782"/>
              <a:gd name="connsiteX7" fmla="*/ 2198 w 3136979"/>
              <a:gd name="connsiteY7" fmla="*/ 4836 h 4330782"/>
              <a:gd name="connsiteX8" fmla="*/ 6595 w 3136979"/>
              <a:gd name="connsiteY8" fmla="*/ 0 h 43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6979" h="4330782">
                <a:moveTo>
                  <a:pt x="6595" y="0"/>
                </a:moveTo>
                <a:cubicBezTo>
                  <a:pt x="3132581" y="0"/>
                  <a:pt x="3132581" y="0"/>
                  <a:pt x="3132581" y="0"/>
                </a:cubicBezTo>
                <a:cubicBezTo>
                  <a:pt x="3134780" y="0"/>
                  <a:pt x="3136979" y="2418"/>
                  <a:pt x="3136979" y="4836"/>
                </a:cubicBezTo>
                <a:lnTo>
                  <a:pt x="3134780" y="4325946"/>
                </a:lnTo>
                <a:cubicBezTo>
                  <a:pt x="3134780" y="4328364"/>
                  <a:pt x="3132581" y="4330782"/>
                  <a:pt x="3130383" y="4330782"/>
                </a:cubicBezTo>
                <a:cubicBezTo>
                  <a:pt x="4397" y="4330782"/>
                  <a:pt x="4397" y="4330782"/>
                  <a:pt x="4397" y="4330782"/>
                </a:cubicBezTo>
                <a:cubicBezTo>
                  <a:pt x="2198" y="4330782"/>
                  <a:pt x="0" y="4328364"/>
                  <a:pt x="0" y="4325946"/>
                </a:cubicBezTo>
                <a:cubicBezTo>
                  <a:pt x="2198" y="4836"/>
                  <a:pt x="2198" y="4836"/>
                  <a:pt x="2198" y="4836"/>
                </a:cubicBezTo>
                <a:cubicBezTo>
                  <a:pt x="2198" y="2418"/>
                  <a:pt x="4397" y="0"/>
                  <a:pt x="65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931553" y="2520849"/>
            <a:ext cx="4331600" cy="3138044"/>
          </a:xfrm>
          <a:custGeom>
            <a:avLst/>
            <a:gdLst>
              <a:gd name="connsiteX0" fmla="*/ 4836 w 4330782"/>
              <a:gd name="connsiteY0" fmla="*/ 0 h 3136979"/>
              <a:gd name="connsiteX1" fmla="*/ 4325946 w 4330782"/>
              <a:gd name="connsiteY1" fmla="*/ 2198 h 3136979"/>
              <a:gd name="connsiteX2" fmla="*/ 4330782 w 4330782"/>
              <a:gd name="connsiteY2" fmla="*/ 6596 h 3136979"/>
              <a:gd name="connsiteX3" fmla="*/ 4330782 w 4330782"/>
              <a:gd name="connsiteY3" fmla="*/ 3132582 h 3136979"/>
              <a:gd name="connsiteX4" fmla="*/ 4325946 w 4330782"/>
              <a:gd name="connsiteY4" fmla="*/ 3136979 h 3136979"/>
              <a:gd name="connsiteX5" fmla="*/ 4836 w 4330782"/>
              <a:gd name="connsiteY5" fmla="*/ 3134780 h 3136979"/>
              <a:gd name="connsiteX6" fmla="*/ 0 w 4330782"/>
              <a:gd name="connsiteY6" fmla="*/ 3130383 h 3136979"/>
              <a:gd name="connsiteX7" fmla="*/ 0 w 4330782"/>
              <a:gd name="connsiteY7" fmla="*/ 4397 h 3136979"/>
              <a:gd name="connsiteX8" fmla="*/ 4836 w 4330782"/>
              <a:gd name="connsiteY8" fmla="*/ 0 h 31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0782" h="3136979">
                <a:moveTo>
                  <a:pt x="4836" y="0"/>
                </a:moveTo>
                <a:cubicBezTo>
                  <a:pt x="4325946" y="2198"/>
                  <a:pt x="4325946" y="2198"/>
                  <a:pt x="4325946" y="2198"/>
                </a:cubicBezTo>
                <a:cubicBezTo>
                  <a:pt x="4328364" y="2198"/>
                  <a:pt x="4330782" y="4397"/>
                  <a:pt x="4330782" y="6596"/>
                </a:cubicBezTo>
                <a:cubicBezTo>
                  <a:pt x="4330782" y="3132582"/>
                  <a:pt x="4330782" y="3132582"/>
                  <a:pt x="4330782" y="3132582"/>
                </a:cubicBezTo>
                <a:cubicBezTo>
                  <a:pt x="4330782" y="3134780"/>
                  <a:pt x="4328364" y="3136979"/>
                  <a:pt x="4325946" y="3136979"/>
                </a:cubicBezTo>
                <a:lnTo>
                  <a:pt x="4836" y="3134780"/>
                </a:lnTo>
                <a:cubicBezTo>
                  <a:pt x="2418" y="3134780"/>
                  <a:pt x="0" y="3132582"/>
                  <a:pt x="0" y="3130383"/>
                </a:cubicBezTo>
                <a:cubicBezTo>
                  <a:pt x="0" y="4397"/>
                  <a:pt x="0" y="4397"/>
                  <a:pt x="0" y="4397"/>
                </a:cubicBezTo>
                <a:cubicBezTo>
                  <a:pt x="0" y="2198"/>
                  <a:pt x="2418" y="0"/>
                  <a:pt x="48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772" y="2287307"/>
            <a:ext cx="2068403" cy="2399706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3029" y="1776923"/>
            <a:ext cx="2948243" cy="3420477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8125" y="2287307"/>
            <a:ext cx="2068403" cy="2399706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535168" y="-462529"/>
            <a:ext cx="8345889" cy="7870360"/>
          </a:xfrm>
          <a:custGeom>
            <a:avLst/>
            <a:gdLst>
              <a:gd name="connsiteX0" fmla="*/ 960424 w 8344313"/>
              <a:gd name="connsiteY0" fmla="*/ 4679740 h 7867688"/>
              <a:gd name="connsiteX1" fmla="*/ 945543 w 8344313"/>
              <a:gd name="connsiteY1" fmla="*/ 4686114 h 7867688"/>
              <a:gd name="connsiteX2" fmla="*/ 945543 w 8344313"/>
              <a:gd name="connsiteY2" fmla="*/ 4718494 h 7867688"/>
              <a:gd name="connsiteX3" fmla="*/ 928267 w 8344313"/>
              <a:gd name="connsiteY3" fmla="*/ 4734683 h 7867688"/>
              <a:gd name="connsiteX4" fmla="*/ 945543 w 8344313"/>
              <a:gd name="connsiteY4" fmla="*/ 4718494 h 7867688"/>
              <a:gd name="connsiteX5" fmla="*/ 960660 w 8344313"/>
              <a:gd name="connsiteY5" fmla="*/ 4702304 h 7867688"/>
              <a:gd name="connsiteX6" fmla="*/ 960660 w 8344313"/>
              <a:gd name="connsiteY6" fmla="*/ 4686114 h 7867688"/>
              <a:gd name="connsiteX7" fmla="*/ 960424 w 8344313"/>
              <a:gd name="connsiteY7" fmla="*/ 4679740 h 7867688"/>
              <a:gd name="connsiteX8" fmla="*/ 7947148 w 8344313"/>
              <a:gd name="connsiteY8" fmla="*/ 110 h 7867688"/>
              <a:gd name="connsiteX9" fmla="*/ 8081748 w 8344313"/>
              <a:gd name="connsiteY9" fmla="*/ 6231 h 7867688"/>
              <a:gd name="connsiteX10" fmla="*/ 8145455 w 8344313"/>
              <a:gd name="connsiteY10" fmla="*/ 22421 h 7867688"/>
              <a:gd name="connsiteX11" fmla="*/ 8336574 w 8344313"/>
              <a:gd name="connsiteY11" fmla="*/ 595534 h 7867688"/>
              <a:gd name="connsiteX12" fmla="*/ 8049355 w 8344313"/>
              <a:gd name="connsiteY12" fmla="*/ 1153536 h 7867688"/>
              <a:gd name="connsiteX13" fmla="*/ 7730823 w 8344313"/>
              <a:gd name="connsiteY13" fmla="*/ 1471933 h 7867688"/>
              <a:gd name="connsiteX14" fmla="*/ 7539703 w 8344313"/>
              <a:gd name="connsiteY14" fmla="*/ 1535612 h 7867688"/>
              <a:gd name="connsiteX15" fmla="*/ 7030052 w 8344313"/>
              <a:gd name="connsiteY15" fmla="*/ 1566912 h 7867688"/>
              <a:gd name="connsiteX16" fmla="*/ 6265574 w 8344313"/>
              <a:gd name="connsiteY16" fmla="*/ 1646781 h 7867688"/>
              <a:gd name="connsiteX17" fmla="*/ 4815442 w 8344313"/>
              <a:gd name="connsiteY17" fmla="*/ 1901498 h 7867688"/>
              <a:gd name="connsiteX18" fmla="*/ 4019651 w 8344313"/>
              <a:gd name="connsiteY18" fmla="*/ 2108725 h 7867688"/>
              <a:gd name="connsiteX19" fmla="*/ 3923551 w 8344313"/>
              <a:gd name="connsiteY19" fmla="*/ 2140025 h 7867688"/>
              <a:gd name="connsiteX20" fmla="*/ 3892238 w 8344313"/>
              <a:gd name="connsiteY20" fmla="*/ 2172404 h 7867688"/>
              <a:gd name="connsiteX21" fmla="*/ 3923551 w 8344313"/>
              <a:gd name="connsiteY21" fmla="*/ 2203704 h 7867688"/>
              <a:gd name="connsiteX22" fmla="*/ 4162180 w 8344313"/>
              <a:gd name="connsiteY22" fmla="*/ 2314873 h 7867688"/>
              <a:gd name="connsiteX23" fmla="*/ 5102661 w 8344313"/>
              <a:gd name="connsiteY23" fmla="*/ 2649458 h 7867688"/>
              <a:gd name="connsiteX24" fmla="*/ 5803432 w 8344313"/>
              <a:gd name="connsiteY24" fmla="*/ 2999154 h 7867688"/>
              <a:gd name="connsiteX25" fmla="*/ 6344397 w 8344313"/>
              <a:gd name="connsiteY25" fmla="*/ 3428719 h 7867688"/>
              <a:gd name="connsiteX26" fmla="*/ 6726636 w 8344313"/>
              <a:gd name="connsiteY26" fmla="*/ 4049322 h 7867688"/>
              <a:gd name="connsiteX27" fmla="*/ 6775226 w 8344313"/>
              <a:gd name="connsiteY27" fmla="*/ 4558756 h 7867688"/>
              <a:gd name="connsiteX28" fmla="*/ 6392987 w 8344313"/>
              <a:gd name="connsiteY28" fmla="*/ 5482644 h 7867688"/>
              <a:gd name="connsiteX29" fmla="*/ 6073375 w 8344313"/>
              <a:gd name="connsiteY29" fmla="*/ 5928399 h 7867688"/>
              <a:gd name="connsiteX30" fmla="*/ 5516213 w 8344313"/>
              <a:gd name="connsiteY30" fmla="*/ 6533891 h 7867688"/>
              <a:gd name="connsiteX31" fmla="*/ 4831638 w 8344313"/>
              <a:gd name="connsiteY31" fmla="*/ 7059514 h 7867688"/>
              <a:gd name="connsiteX32" fmla="*/ 3668725 w 8344313"/>
              <a:gd name="connsiteY32" fmla="*/ 7584058 h 7867688"/>
              <a:gd name="connsiteX33" fmla="*/ 2793031 w 8344313"/>
              <a:gd name="connsiteY33" fmla="*/ 7791285 h 7867688"/>
              <a:gd name="connsiteX34" fmla="*/ 1455195 w 8344313"/>
              <a:gd name="connsiteY34" fmla="*/ 7854965 h 7867688"/>
              <a:gd name="connsiteX35" fmla="*/ 498518 w 8344313"/>
              <a:gd name="connsiteY35" fmla="*/ 7505269 h 7867688"/>
              <a:gd name="connsiteX36" fmla="*/ 36376 w 8344313"/>
              <a:gd name="connsiteY36" fmla="*/ 6724928 h 7867688"/>
              <a:gd name="connsiteX37" fmla="*/ 196182 w 8344313"/>
              <a:gd name="connsiteY37" fmla="*/ 5577623 h 7867688"/>
              <a:gd name="connsiteX38" fmla="*/ 594618 w 8344313"/>
              <a:gd name="connsiteY38" fmla="*/ 4989400 h 7867688"/>
              <a:gd name="connsiteX39" fmla="*/ 1136663 w 8344313"/>
              <a:gd name="connsiteY39" fmla="*/ 4288929 h 7867688"/>
              <a:gd name="connsiteX40" fmla="*/ 1215486 w 8344313"/>
              <a:gd name="connsiteY40" fmla="*/ 4209060 h 7867688"/>
              <a:gd name="connsiteX41" fmla="*/ 1231683 w 8344313"/>
              <a:gd name="connsiteY41" fmla="*/ 4225249 h 7867688"/>
              <a:gd name="connsiteX42" fmla="*/ 1055680 w 8344313"/>
              <a:gd name="connsiteY42" fmla="*/ 4511266 h 7867688"/>
              <a:gd name="connsiteX43" fmla="*/ 976857 w 8344313"/>
              <a:gd name="connsiteY43" fmla="*/ 4638625 h 7867688"/>
              <a:gd name="connsiteX44" fmla="*/ 976857 w 8344313"/>
              <a:gd name="connsiteY44" fmla="*/ 4654814 h 7867688"/>
              <a:gd name="connsiteX45" fmla="*/ 991973 w 8344313"/>
              <a:gd name="connsiteY45" fmla="*/ 4654814 h 7867688"/>
              <a:gd name="connsiteX46" fmla="*/ 1264076 w 8344313"/>
              <a:gd name="connsiteY46" fmla="*/ 4288929 h 7867688"/>
              <a:gd name="connsiteX47" fmla="*/ 1470312 w 8344313"/>
              <a:gd name="connsiteY47" fmla="*/ 4001832 h 7867688"/>
              <a:gd name="connsiteX48" fmla="*/ 1501625 w 8344313"/>
              <a:gd name="connsiteY48" fmla="*/ 3970532 h 7867688"/>
              <a:gd name="connsiteX49" fmla="*/ 1757531 w 8344313"/>
              <a:gd name="connsiteY49" fmla="*/ 3810795 h 7867688"/>
              <a:gd name="connsiteX50" fmla="*/ 1805041 w 8344313"/>
              <a:gd name="connsiteY50" fmla="*/ 3826985 h 7867688"/>
              <a:gd name="connsiteX51" fmla="*/ 1773727 w 8344313"/>
              <a:gd name="connsiteY51" fmla="*/ 3938153 h 7867688"/>
              <a:gd name="connsiteX52" fmla="*/ 1597725 w 8344313"/>
              <a:gd name="connsiteY52" fmla="*/ 4256549 h 7867688"/>
              <a:gd name="connsiteX53" fmla="*/ 1310506 w 8344313"/>
              <a:gd name="connsiteY53" fmla="*/ 5053079 h 7867688"/>
              <a:gd name="connsiteX54" fmla="*/ 1501625 w 8344313"/>
              <a:gd name="connsiteY54" fmla="*/ 5753551 h 7867688"/>
              <a:gd name="connsiteX55" fmla="*/ 1916257 w 8344313"/>
              <a:gd name="connsiteY55" fmla="*/ 6008267 h 7867688"/>
              <a:gd name="connsiteX56" fmla="*/ 2474499 w 8344313"/>
              <a:gd name="connsiteY56" fmla="*/ 6119436 h 7867688"/>
              <a:gd name="connsiteX57" fmla="*/ 2824344 w 8344313"/>
              <a:gd name="connsiteY57" fmla="*/ 6135626 h 7867688"/>
              <a:gd name="connsiteX58" fmla="*/ 3621215 w 8344313"/>
              <a:gd name="connsiteY58" fmla="*/ 6055757 h 7867688"/>
              <a:gd name="connsiteX59" fmla="*/ 4369496 w 8344313"/>
              <a:gd name="connsiteY59" fmla="*/ 5896019 h 7867688"/>
              <a:gd name="connsiteX60" fmla="*/ 5181484 w 8344313"/>
              <a:gd name="connsiteY60" fmla="*/ 5610003 h 7867688"/>
              <a:gd name="connsiteX61" fmla="*/ 5277584 w 8344313"/>
              <a:gd name="connsiteY61" fmla="*/ 5546323 h 7867688"/>
              <a:gd name="connsiteX62" fmla="*/ 5325094 w 8344313"/>
              <a:gd name="connsiteY62" fmla="*/ 5100569 h 7867688"/>
              <a:gd name="connsiteX63" fmla="*/ 5022758 w 8344313"/>
              <a:gd name="connsiteY63" fmla="*/ 4893342 h 7867688"/>
              <a:gd name="connsiteX64" fmla="*/ 4147064 w 8344313"/>
              <a:gd name="connsiteY64" fmla="*/ 4527456 h 7867688"/>
              <a:gd name="connsiteX65" fmla="*/ 3222780 w 8344313"/>
              <a:gd name="connsiteY65" fmla="*/ 4161570 h 7867688"/>
              <a:gd name="connsiteX66" fmla="*/ 2601912 w 8344313"/>
              <a:gd name="connsiteY66" fmla="*/ 3874474 h 7867688"/>
              <a:gd name="connsiteX67" fmla="*/ 2092260 w 8344313"/>
              <a:gd name="connsiteY67" fmla="*/ 3524778 h 7867688"/>
              <a:gd name="connsiteX68" fmla="*/ 1868747 w 8344313"/>
              <a:gd name="connsiteY68" fmla="*/ 3237682 h 7867688"/>
              <a:gd name="connsiteX69" fmla="*/ 1837434 w 8344313"/>
              <a:gd name="connsiteY69" fmla="*/ 2569589 h 7867688"/>
              <a:gd name="connsiteX70" fmla="*/ 2076063 w 8344313"/>
              <a:gd name="connsiteY70" fmla="*/ 2156214 h 7867688"/>
              <a:gd name="connsiteX71" fmla="*/ 2505812 w 8344313"/>
              <a:gd name="connsiteY71" fmla="*/ 1583101 h 7867688"/>
              <a:gd name="connsiteX72" fmla="*/ 2585715 w 8344313"/>
              <a:gd name="connsiteY72" fmla="*/ 1503232 h 7867688"/>
              <a:gd name="connsiteX73" fmla="*/ 2744441 w 8344313"/>
              <a:gd name="connsiteY73" fmla="*/ 1344574 h 7867688"/>
              <a:gd name="connsiteX74" fmla="*/ 3222780 w 8344313"/>
              <a:gd name="connsiteY74" fmla="*/ 977609 h 7867688"/>
              <a:gd name="connsiteX75" fmla="*/ 4305790 w 8344313"/>
              <a:gd name="connsiteY75" fmla="*/ 564234 h 7867688"/>
              <a:gd name="connsiteX76" fmla="*/ 5468703 w 8344313"/>
              <a:gd name="connsiteY76" fmla="*/ 293327 h 7867688"/>
              <a:gd name="connsiteX77" fmla="*/ 6201867 w 8344313"/>
              <a:gd name="connsiteY77" fmla="*/ 165969 h 7867688"/>
              <a:gd name="connsiteX78" fmla="*/ 6742833 w 8344313"/>
              <a:gd name="connsiteY78" fmla="*/ 102290 h 7867688"/>
              <a:gd name="connsiteX79" fmla="*/ 7108875 w 8344313"/>
              <a:gd name="connsiteY79" fmla="*/ 70990 h 7867688"/>
              <a:gd name="connsiteX80" fmla="*/ 7523507 w 8344313"/>
              <a:gd name="connsiteY80" fmla="*/ 22421 h 7867688"/>
              <a:gd name="connsiteX81" fmla="*/ 7947148 w 8344313"/>
              <a:gd name="connsiteY81" fmla="*/ 110 h 786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344313" h="7867688">
                <a:moveTo>
                  <a:pt x="960424" y="4679740"/>
                </a:moveTo>
                <a:cubicBezTo>
                  <a:pt x="959715" y="4677615"/>
                  <a:pt x="956881" y="4686114"/>
                  <a:pt x="945543" y="4686114"/>
                </a:cubicBezTo>
                <a:cubicBezTo>
                  <a:pt x="945543" y="4702304"/>
                  <a:pt x="945543" y="4702304"/>
                  <a:pt x="945543" y="4718494"/>
                </a:cubicBezTo>
                <a:cubicBezTo>
                  <a:pt x="928267" y="4718494"/>
                  <a:pt x="928267" y="4718494"/>
                  <a:pt x="928267" y="4734683"/>
                </a:cubicBezTo>
                <a:cubicBezTo>
                  <a:pt x="945543" y="4734683"/>
                  <a:pt x="945543" y="4718494"/>
                  <a:pt x="945543" y="4718494"/>
                </a:cubicBezTo>
                <a:cubicBezTo>
                  <a:pt x="945543" y="4718494"/>
                  <a:pt x="945543" y="4702304"/>
                  <a:pt x="960660" y="4702304"/>
                </a:cubicBezTo>
                <a:cubicBezTo>
                  <a:pt x="960660" y="4686114"/>
                  <a:pt x="976857" y="4686114"/>
                  <a:pt x="960660" y="4686114"/>
                </a:cubicBezTo>
                <a:cubicBezTo>
                  <a:pt x="960660" y="4682337"/>
                  <a:pt x="960660" y="4680448"/>
                  <a:pt x="960424" y="4679740"/>
                </a:cubicBezTo>
                <a:close/>
                <a:moveTo>
                  <a:pt x="7947148" y="110"/>
                </a:moveTo>
                <a:cubicBezTo>
                  <a:pt x="7992802" y="565"/>
                  <a:pt x="8037748" y="2454"/>
                  <a:pt x="8081748" y="6231"/>
                </a:cubicBezTo>
                <a:cubicBezTo>
                  <a:pt x="8113062" y="6231"/>
                  <a:pt x="8128178" y="6231"/>
                  <a:pt x="8145455" y="22421"/>
                </a:cubicBezTo>
                <a:cubicBezTo>
                  <a:pt x="8304181" y="182159"/>
                  <a:pt x="8367887" y="373196"/>
                  <a:pt x="8336574" y="595534"/>
                </a:cubicBezTo>
                <a:cubicBezTo>
                  <a:pt x="8304181" y="818951"/>
                  <a:pt x="8176768" y="993799"/>
                  <a:pt x="8049355" y="1153536"/>
                </a:cubicBezTo>
                <a:cubicBezTo>
                  <a:pt x="7953256" y="1264705"/>
                  <a:pt x="7825843" y="1359684"/>
                  <a:pt x="7730823" y="1471933"/>
                </a:cubicBezTo>
                <a:cubicBezTo>
                  <a:pt x="7667116" y="1519422"/>
                  <a:pt x="7618527" y="1550722"/>
                  <a:pt x="7539703" y="1535612"/>
                </a:cubicBezTo>
                <a:cubicBezTo>
                  <a:pt x="7363701" y="1535612"/>
                  <a:pt x="7204974" y="1550722"/>
                  <a:pt x="7030052" y="1566912"/>
                </a:cubicBezTo>
                <a:cubicBezTo>
                  <a:pt x="6775226" y="1583101"/>
                  <a:pt x="6520400" y="1614401"/>
                  <a:pt x="6265574" y="1646781"/>
                </a:cubicBezTo>
                <a:cubicBezTo>
                  <a:pt x="5771039" y="1710460"/>
                  <a:pt x="5293780" y="1805439"/>
                  <a:pt x="4815442" y="1901498"/>
                </a:cubicBezTo>
                <a:cubicBezTo>
                  <a:pt x="4544419" y="1965177"/>
                  <a:pt x="4289593" y="2028856"/>
                  <a:pt x="4019651" y="2108725"/>
                </a:cubicBezTo>
                <a:cubicBezTo>
                  <a:pt x="3987257" y="2108725"/>
                  <a:pt x="3955944" y="2123835"/>
                  <a:pt x="3923551" y="2140025"/>
                </a:cubicBezTo>
                <a:cubicBezTo>
                  <a:pt x="3907354" y="2140025"/>
                  <a:pt x="3876041" y="2156214"/>
                  <a:pt x="3892238" y="2172404"/>
                </a:cubicBezTo>
                <a:cubicBezTo>
                  <a:pt x="3892238" y="2187514"/>
                  <a:pt x="3907354" y="2203704"/>
                  <a:pt x="3923551" y="2203704"/>
                </a:cubicBezTo>
                <a:cubicBezTo>
                  <a:pt x="4003454" y="2251194"/>
                  <a:pt x="4083357" y="2283573"/>
                  <a:pt x="4162180" y="2314873"/>
                </a:cubicBezTo>
                <a:cubicBezTo>
                  <a:pt x="4480713" y="2410931"/>
                  <a:pt x="4799245" y="2522100"/>
                  <a:pt x="5102661" y="2649458"/>
                </a:cubicBezTo>
                <a:cubicBezTo>
                  <a:pt x="5341290" y="2760627"/>
                  <a:pt x="5579919" y="2871796"/>
                  <a:pt x="5803432" y="2999154"/>
                </a:cubicBezTo>
                <a:cubicBezTo>
                  <a:pt x="5994551" y="3126513"/>
                  <a:pt x="6185671" y="3253871"/>
                  <a:pt x="6344397" y="3428719"/>
                </a:cubicBezTo>
                <a:cubicBezTo>
                  <a:pt x="6520400" y="3603567"/>
                  <a:pt x="6662929" y="3810795"/>
                  <a:pt x="6726636" y="4049322"/>
                </a:cubicBezTo>
                <a:cubicBezTo>
                  <a:pt x="6775226" y="4209060"/>
                  <a:pt x="6790342" y="4383908"/>
                  <a:pt x="6775226" y="4558756"/>
                </a:cubicBezTo>
                <a:cubicBezTo>
                  <a:pt x="6726636" y="4893342"/>
                  <a:pt x="6584106" y="5195548"/>
                  <a:pt x="6392987" y="5482644"/>
                </a:cubicBezTo>
                <a:cubicBezTo>
                  <a:pt x="6296887" y="5626192"/>
                  <a:pt x="6185671" y="5785930"/>
                  <a:pt x="6073375" y="5928399"/>
                </a:cubicBezTo>
                <a:cubicBezTo>
                  <a:pt x="5898452" y="6135626"/>
                  <a:pt x="5723529" y="6341774"/>
                  <a:pt x="5516213" y="6533891"/>
                </a:cubicBezTo>
                <a:cubicBezTo>
                  <a:pt x="5293780" y="6741118"/>
                  <a:pt x="5070268" y="6915966"/>
                  <a:pt x="4831638" y="7059514"/>
                </a:cubicBezTo>
                <a:cubicBezTo>
                  <a:pt x="4465596" y="7298041"/>
                  <a:pt x="4083357" y="7456700"/>
                  <a:pt x="3668725" y="7584058"/>
                </a:cubicBezTo>
                <a:cubicBezTo>
                  <a:pt x="3381506" y="7680117"/>
                  <a:pt x="3095367" y="7743796"/>
                  <a:pt x="2793031" y="7791285"/>
                </a:cubicBezTo>
                <a:cubicBezTo>
                  <a:pt x="2362203" y="7854965"/>
                  <a:pt x="1916257" y="7887344"/>
                  <a:pt x="1455195" y="7854965"/>
                </a:cubicBezTo>
                <a:cubicBezTo>
                  <a:pt x="1104269" y="7838775"/>
                  <a:pt x="785737" y="7743796"/>
                  <a:pt x="498518" y="7505269"/>
                </a:cubicBezTo>
                <a:cubicBezTo>
                  <a:pt x="259889" y="7314231"/>
                  <a:pt x="100083" y="7043325"/>
                  <a:pt x="36376" y="6724928"/>
                </a:cubicBezTo>
                <a:cubicBezTo>
                  <a:pt x="-42447" y="6326664"/>
                  <a:pt x="5063" y="5944588"/>
                  <a:pt x="196182" y="5577623"/>
                </a:cubicBezTo>
                <a:cubicBezTo>
                  <a:pt x="307399" y="5371475"/>
                  <a:pt x="451008" y="5180438"/>
                  <a:pt x="594618" y="4989400"/>
                </a:cubicBezTo>
                <a:cubicBezTo>
                  <a:pt x="769541" y="4749793"/>
                  <a:pt x="945543" y="4511266"/>
                  <a:pt x="1136663" y="4288929"/>
                </a:cubicBezTo>
                <a:cubicBezTo>
                  <a:pt x="1167976" y="4256549"/>
                  <a:pt x="1183093" y="4225249"/>
                  <a:pt x="1215486" y="4209060"/>
                </a:cubicBezTo>
                <a:cubicBezTo>
                  <a:pt x="1231683" y="4225249"/>
                  <a:pt x="1231683" y="4225249"/>
                  <a:pt x="1231683" y="4225249"/>
                </a:cubicBezTo>
                <a:cubicBezTo>
                  <a:pt x="1183093" y="4320229"/>
                  <a:pt x="1104269" y="4416287"/>
                  <a:pt x="1055680" y="4511266"/>
                </a:cubicBezTo>
                <a:cubicBezTo>
                  <a:pt x="1024367" y="4558756"/>
                  <a:pt x="991973" y="4591135"/>
                  <a:pt x="976857" y="4638625"/>
                </a:cubicBezTo>
                <a:cubicBezTo>
                  <a:pt x="976857" y="4654814"/>
                  <a:pt x="976857" y="4654814"/>
                  <a:pt x="976857" y="4654814"/>
                </a:cubicBezTo>
                <a:cubicBezTo>
                  <a:pt x="976857" y="4671004"/>
                  <a:pt x="991973" y="4654814"/>
                  <a:pt x="991973" y="4654814"/>
                </a:cubicBezTo>
                <a:cubicBezTo>
                  <a:pt x="1088073" y="4543645"/>
                  <a:pt x="1167976" y="4400097"/>
                  <a:pt x="1264076" y="4288929"/>
                </a:cubicBezTo>
                <a:cubicBezTo>
                  <a:pt x="1327782" y="4192870"/>
                  <a:pt x="1391488" y="4097891"/>
                  <a:pt x="1470312" y="4001832"/>
                </a:cubicBezTo>
                <a:cubicBezTo>
                  <a:pt x="1486508" y="3985643"/>
                  <a:pt x="1501625" y="3970532"/>
                  <a:pt x="1501625" y="3970532"/>
                </a:cubicBezTo>
                <a:cubicBezTo>
                  <a:pt x="1597725" y="3906853"/>
                  <a:pt x="1677628" y="3858285"/>
                  <a:pt x="1757531" y="3810795"/>
                </a:cubicBezTo>
                <a:cubicBezTo>
                  <a:pt x="1788844" y="3779495"/>
                  <a:pt x="1805041" y="3794605"/>
                  <a:pt x="1805041" y="3826985"/>
                </a:cubicBezTo>
                <a:cubicBezTo>
                  <a:pt x="1805041" y="3874474"/>
                  <a:pt x="1788844" y="3906853"/>
                  <a:pt x="1773727" y="3938153"/>
                </a:cubicBezTo>
                <a:cubicBezTo>
                  <a:pt x="1710021" y="4049322"/>
                  <a:pt x="1646314" y="4145380"/>
                  <a:pt x="1597725" y="4256549"/>
                </a:cubicBezTo>
                <a:cubicBezTo>
                  <a:pt x="1455195" y="4495077"/>
                  <a:pt x="1342899" y="4765983"/>
                  <a:pt x="1310506" y="5053079"/>
                </a:cubicBezTo>
                <a:cubicBezTo>
                  <a:pt x="1279192" y="5307796"/>
                  <a:pt x="1310506" y="5546323"/>
                  <a:pt x="1501625" y="5753551"/>
                </a:cubicBezTo>
                <a:cubicBezTo>
                  <a:pt x="1613921" y="5864719"/>
                  <a:pt x="1757531" y="5944588"/>
                  <a:pt x="1916257" y="6008267"/>
                </a:cubicBezTo>
                <a:cubicBezTo>
                  <a:pt x="2092260" y="6071947"/>
                  <a:pt x="2283379" y="6104326"/>
                  <a:pt x="2474499" y="6119436"/>
                </a:cubicBezTo>
                <a:cubicBezTo>
                  <a:pt x="2585715" y="6119436"/>
                  <a:pt x="2713128" y="6135626"/>
                  <a:pt x="2824344" y="6135626"/>
                </a:cubicBezTo>
                <a:cubicBezTo>
                  <a:pt x="3095367" y="6119436"/>
                  <a:pt x="3366389" y="6087057"/>
                  <a:pt x="3621215" y="6055757"/>
                </a:cubicBezTo>
                <a:cubicBezTo>
                  <a:pt x="3876041" y="6023378"/>
                  <a:pt x="4130867" y="5959699"/>
                  <a:pt x="4369496" y="5896019"/>
                </a:cubicBezTo>
                <a:cubicBezTo>
                  <a:pt x="4640519" y="5832340"/>
                  <a:pt x="4911541" y="5737361"/>
                  <a:pt x="5181484" y="5610003"/>
                </a:cubicBezTo>
                <a:cubicBezTo>
                  <a:pt x="5213877" y="5577623"/>
                  <a:pt x="5245191" y="5562513"/>
                  <a:pt x="5277584" y="5546323"/>
                </a:cubicBezTo>
                <a:cubicBezTo>
                  <a:pt x="5421193" y="5466454"/>
                  <a:pt x="5484900" y="5259227"/>
                  <a:pt x="5325094" y="5100569"/>
                </a:cubicBezTo>
                <a:cubicBezTo>
                  <a:pt x="5230074" y="5020700"/>
                  <a:pt x="5133974" y="4940831"/>
                  <a:pt x="5022758" y="4893342"/>
                </a:cubicBezTo>
                <a:cubicBezTo>
                  <a:pt x="4735539" y="4749793"/>
                  <a:pt x="4433203" y="4638625"/>
                  <a:pt x="4147064" y="4527456"/>
                </a:cubicBezTo>
                <a:cubicBezTo>
                  <a:pt x="3828531" y="4416287"/>
                  <a:pt x="3525116" y="4288929"/>
                  <a:pt x="3222780" y="4161570"/>
                </a:cubicBezTo>
                <a:cubicBezTo>
                  <a:pt x="3015464" y="4081701"/>
                  <a:pt x="2808148" y="3985643"/>
                  <a:pt x="2601912" y="3874474"/>
                </a:cubicBezTo>
                <a:cubicBezTo>
                  <a:pt x="2425909" y="3779495"/>
                  <a:pt x="2250986" y="3667247"/>
                  <a:pt x="2092260" y="3524778"/>
                </a:cubicBezTo>
                <a:cubicBezTo>
                  <a:pt x="1996160" y="3444909"/>
                  <a:pt x="1916257" y="3348851"/>
                  <a:pt x="1868747" y="3237682"/>
                </a:cubicBezTo>
                <a:cubicBezTo>
                  <a:pt x="1757531" y="3014265"/>
                  <a:pt x="1757531" y="2791927"/>
                  <a:pt x="1837434" y="2569589"/>
                </a:cubicBezTo>
                <a:cubicBezTo>
                  <a:pt x="1901140" y="2427121"/>
                  <a:pt x="1996160" y="2299763"/>
                  <a:pt x="2076063" y="2156214"/>
                </a:cubicBezTo>
                <a:cubicBezTo>
                  <a:pt x="2203476" y="1965177"/>
                  <a:pt x="2347086" y="1774139"/>
                  <a:pt x="2505812" y="1583101"/>
                </a:cubicBezTo>
                <a:cubicBezTo>
                  <a:pt x="2522009" y="1550722"/>
                  <a:pt x="2553322" y="1519422"/>
                  <a:pt x="2585715" y="1503232"/>
                </a:cubicBezTo>
                <a:cubicBezTo>
                  <a:pt x="2649421" y="1471933"/>
                  <a:pt x="2696931" y="1408253"/>
                  <a:pt x="2744441" y="1344574"/>
                </a:cubicBezTo>
                <a:cubicBezTo>
                  <a:pt x="2871854" y="1201026"/>
                  <a:pt x="3047857" y="1089857"/>
                  <a:pt x="3222780" y="977609"/>
                </a:cubicBezTo>
                <a:cubicBezTo>
                  <a:pt x="3557508" y="786572"/>
                  <a:pt x="3939748" y="659213"/>
                  <a:pt x="4305790" y="564234"/>
                </a:cubicBezTo>
                <a:cubicBezTo>
                  <a:pt x="4688029" y="453065"/>
                  <a:pt x="5070268" y="357007"/>
                  <a:pt x="5468703" y="293327"/>
                </a:cubicBezTo>
                <a:cubicBezTo>
                  <a:pt x="5707332" y="245838"/>
                  <a:pt x="5962158" y="198348"/>
                  <a:pt x="6201867" y="165969"/>
                </a:cubicBezTo>
                <a:cubicBezTo>
                  <a:pt x="6392987" y="149779"/>
                  <a:pt x="6567910" y="118479"/>
                  <a:pt x="6742833" y="102290"/>
                </a:cubicBezTo>
                <a:cubicBezTo>
                  <a:pt x="6854049" y="86100"/>
                  <a:pt x="6981462" y="70990"/>
                  <a:pt x="7108875" y="70990"/>
                </a:cubicBezTo>
                <a:cubicBezTo>
                  <a:pt x="7236288" y="54800"/>
                  <a:pt x="7379897" y="38611"/>
                  <a:pt x="7523507" y="22421"/>
                </a:cubicBezTo>
                <a:cubicBezTo>
                  <a:pt x="7666846" y="10279"/>
                  <a:pt x="7810186" y="-1256"/>
                  <a:pt x="7947148" y="1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346126" y="-581301"/>
            <a:ext cx="11607476" cy="7851131"/>
          </a:xfrm>
          <a:custGeom>
            <a:avLst/>
            <a:gdLst>
              <a:gd name="connsiteX0" fmla="*/ 11031143 w 11605284"/>
              <a:gd name="connsiteY0" fmla="*/ 27 h 7848466"/>
              <a:gd name="connsiteX1" fmla="*/ 11058132 w 11605284"/>
              <a:gd name="connsiteY1" fmla="*/ 38904 h 7848466"/>
              <a:gd name="connsiteX2" fmla="*/ 11105841 w 11605284"/>
              <a:gd name="connsiteY2" fmla="*/ 70345 h 7848466"/>
              <a:gd name="connsiteX3" fmla="*/ 11202343 w 11605284"/>
              <a:gd name="connsiteY3" fmla="*/ 22642 h 7848466"/>
              <a:gd name="connsiteX4" fmla="*/ 11250052 w 11605284"/>
              <a:gd name="connsiteY4" fmla="*/ 54082 h 7848466"/>
              <a:gd name="connsiteX5" fmla="*/ 11250052 w 11605284"/>
              <a:gd name="connsiteY5" fmla="*/ 70345 h 7848466"/>
              <a:gd name="connsiteX6" fmla="*/ 11410527 w 11605284"/>
              <a:gd name="connsiteY6" fmla="*/ 309944 h 7848466"/>
              <a:gd name="connsiteX7" fmla="*/ 11553654 w 11605284"/>
              <a:gd name="connsiteY7" fmla="*/ 390172 h 7848466"/>
              <a:gd name="connsiteX8" fmla="*/ 11602448 w 11605284"/>
              <a:gd name="connsiteY8" fmla="*/ 486663 h 7848466"/>
              <a:gd name="connsiteX9" fmla="*/ 11505945 w 11605284"/>
              <a:gd name="connsiteY9" fmla="*/ 837931 h 7848466"/>
              <a:gd name="connsiteX10" fmla="*/ 11074396 w 11605284"/>
              <a:gd name="connsiteY10" fmla="*/ 1398442 h 7848466"/>
              <a:gd name="connsiteX11" fmla="*/ 10066002 w 11605284"/>
              <a:gd name="connsiteY11" fmla="*/ 2389365 h 7848466"/>
              <a:gd name="connsiteX12" fmla="*/ 9347114 w 11605284"/>
              <a:gd name="connsiteY12" fmla="*/ 3076723 h 7848466"/>
              <a:gd name="connsiteX13" fmla="*/ 8802798 w 11605284"/>
              <a:gd name="connsiteY13" fmla="*/ 3637234 h 7848466"/>
              <a:gd name="connsiteX14" fmla="*/ 8227038 w 11605284"/>
              <a:gd name="connsiteY14" fmla="*/ 4276889 h 7848466"/>
              <a:gd name="connsiteX15" fmla="*/ 7779224 w 11605284"/>
              <a:gd name="connsiteY15" fmla="*/ 4804876 h 7848466"/>
              <a:gd name="connsiteX16" fmla="*/ 7379119 w 11605284"/>
              <a:gd name="connsiteY16" fmla="*/ 5332862 h 7848466"/>
              <a:gd name="connsiteX17" fmla="*/ 7106961 w 11605284"/>
              <a:gd name="connsiteY17" fmla="*/ 5700393 h 7848466"/>
              <a:gd name="connsiteX18" fmla="*/ 6867332 w 11605284"/>
              <a:gd name="connsiteY18" fmla="*/ 6036483 h 7848466"/>
              <a:gd name="connsiteX19" fmla="*/ 6178805 w 11605284"/>
              <a:gd name="connsiteY19" fmla="*/ 7091371 h 7848466"/>
              <a:gd name="connsiteX20" fmla="*/ 5843758 w 11605284"/>
              <a:gd name="connsiteY20" fmla="*/ 7651882 h 7848466"/>
              <a:gd name="connsiteX21" fmla="*/ 5699547 w 11605284"/>
              <a:gd name="connsiteY21" fmla="*/ 7763551 h 7848466"/>
              <a:gd name="connsiteX22" fmla="*/ 4805003 w 11605284"/>
              <a:gd name="connsiteY22" fmla="*/ 7843779 h 7848466"/>
              <a:gd name="connsiteX23" fmla="*/ 4644528 w 11605284"/>
              <a:gd name="connsiteY23" fmla="*/ 7843779 h 7848466"/>
              <a:gd name="connsiteX24" fmla="*/ 4181534 w 11605284"/>
              <a:gd name="connsiteY24" fmla="*/ 7699585 h 7848466"/>
              <a:gd name="connsiteX25" fmla="*/ 4101296 w 11605284"/>
              <a:gd name="connsiteY25" fmla="*/ 7396020 h 7848466"/>
              <a:gd name="connsiteX26" fmla="*/ 4181534 w 11605284"/>
              <a:gd name="connsiteY26" fmla="*/ 6851772 h 7848466"/>
              <a:gd name="connsiteX27" fmla="*/ 4468872 w 11605284"/>
              <a:gd name="connsiteY27" fmla="*/ 5716655 h 7848466"/>
              <a:gd name="connsiteX28" fmla="*/ 4613083 w 11605284"/>
              <a:gd name="connsiteY28" fmla="*/ 5252634 h 7848466"/>
              <a:gd name="connsiteX29" fmla="*/ 4836448 w 11605284"/>
              <a:gd name="connsiteY29" fmla="*/ 4565276 h 7848466"/>
              <a:gd name="connsiteX30" fmla="*/ 5124870 w 11605284"/>
              <a:gd name="connsiteY30" fmla="*/ 3733725 h 7848466"/>
              <a:gd name="connsiteX31" fmla="*/ 5316791 w 11605284"/>
              <a:gd name="connsiteY31" fmla="*/ 3173213 h 7848466"/>
              <a:gd name="connsiteX32" fmla="*/ 5316791 w 11605284"/>
              <a:gd name="connsiteY32" fmla="*/ 3156951 h 7848466"/>
              <a:gd name="connsiteX33" fmla="*/ 5333055 w 11605284"/>
              <a:gd name="connsiteY33" fmla="*/ 3140689 h 7848466"/>
              <a:gd name="connsiteX34" fmla="*/ 5333055 w 11605284"/>
              <a:gd name="connsiteY34" fmla="*/ 3125510 h 7848466"/>
              <a:gd name="connsiteX35" fmla="*/ 5316791 w 11605284"/>
              <a:gd name="connsiteY35" fmla="*/ 3156951 h 7848466"/>
              <a:gd name="connsiteX36" fmla="*/ 5172579 w 11605284"/>
              <a:gd name="connsiteY36" fmla="*/ 3284882 h 7848466"/>
              <a:gd name="connsiteX37" fmla="*/ 4485136 w 11605284"/>
              <a:gd name="connsiteY37" fmla="*/ 4021027 h 7848466"/>
              <a:gd name="connsiteX38" fmla="*/ 3684927 w 11605284"/>
              <a:gd name="connsiteY38" fmla="*/ 4916544 h 7848466"/>
              <a:gd name="connsiteX39" fmla="*/ 3173140 w 11605284"/>
              <a:gd name="connsiteY39" fmla="*/ 5475971 h 7848466"/>
              <a:gd name="connsiteX40" fmla="*/ 2325221 w 11605284"/>
              <a:gd name="connsiteY40" fmla="*/ 6515682 h 7848466"/>
              <a:gd name="connsiteX41" fmla="*/ 1813434 w 11605284"/>
              <a:gd name="connsiteY41" fmla="*/ 7171599 h 7848466"/>
              <a:gd name="connsiteX42" fmla="*/ 1478387 w 11605284"/>
              <a:gd name="connsiteY42" fmla="*/ 7667061 h 7848466"/>
              <a:gd name="connsiteX43" fmla="*/ 1398149 w 11605284"/>
              <a:gd name="connsiteY43" fmla="*/ 7715848 h 7848466"/>
              <a:gd name="connsiteX44" fmla="*/ 789859 w 11605284"/>
              <a:gd name="connsiteY44" fmla="*/ 7794992 h 7848466"/>
              <a:gd name="connsiteX45" fmla="*/ 486257 w 11605284"/>
              <a:gd name="connsiteY45" fmla="*/ 7699585 h 7848466"/>
              <a:gd name="connsiteX46" fmla="*/ 438548 w 11605284"/>
              <a:gd name="connsiteY46" fmla="*/ 7667061 h 7848466"/>
              <a:gd name="connsiteX47" fmla="*/ 374574 w 11605284"/>
              <a:gd name="connsiteY47" fmla="*/ 7667061 h 7848466"/>
              <a:gd name="connsiteX48" fmla="*/ 294337 w 11605284"/>
              <a:gd name="connsiteY48" fmla="*/ 7619358 h 7848466"/>
              <a:gd name="connsiteX49" fmla="*/ 294337 w 11605284"/>
              <a:gd name="connsiteY49" fmla="*/ 7475164 h 7848466"/>
              <a:gd name="connsiteX50" fmla="*/ 294337 w 11605284"/>
              <a:gd name="connsiteY50" fmla="*/ 7443723 h 7848466"/>
              <a:gd name="connsiteX51" fmla="*/ 261808 w 11605284"/>
              <a:gd name="connsiteY51" fmla="*/ 7475164 h 7848466"/>
              <a:gd name="connsiteX52" fmla="*/ 118681 w 11605284"/>
              <a:gd name="connsiteY52" fmla="*/ 7715848 h 7848466"/>
              <a:gd name="connsiteX53" fmla="*/ 38443 w 11605284"/>
              <a:gd name="connsiteY53" fmla="*/ 7763551 h 7848466"/>
              <a:gd name="connsiteX54" fmla="*/ 5914 w 11605284"/>
              <a:gd name="connsiteY54" fmla="*/ 7667061 h 7848466"/>
              <a:gd name="connsiteX55" fmla="*/ 294337 w 11605284"/>
              <a:gd name="connsiteY55" fmla="*/ 6899475 h 7848466"/>
              <a:gd name="connsiteX56" fmla="*/ 486257 w 11605284"/>
              <a:gd name="connsiteY56" fmla="*/ 6371488 h 7848466"/>
              <a:gd name="connsiteX57" fmla="*/ 806124 w 11605284"/>
              <a:gd name="connsiteY57" fmla="*/ 5492234 h 7848466"/>
              <a:gd name="connsiteX58" fmla="*/ 1078282 w 11605284"/>
              <a:gd name="connsiteY58" fmla="*/ 4692123 h 7848466"/>
              <a:gd name="connsiteX59" fmla="*/ 1478387 w 11605284"/>
              <a:gd name="connsiteY59" fmla="*/ 3445338 h 7848466"/>
              <a:gd name="connsiteX60" fmla="*/ 1829698 w 11605284"/>
              <a:gd name="connsiteY60" fmla="*/ 2149766 h 7848466"/>
              <a:gd name="connsiteX61" fmla="*/ 1957645 w 11605284"/>
              <a:gd name="connsiteY61" fmla="*/ 1446145 h 7848466"/>
              <a:gd name="connsiteX62" fmla="*/ 1973909 w 11605284"/>
              <a:gd name="connsiteY62" fmla="*/ 1126318 h 7848466"/>
              <a:gd name="connsiteX63" fmla="*/ 1926200 w 11605284"/>
              <a:gd name="connsiteY63" fmla="*/ 1029827 h 7848466"/>
              <a:gd name="connsiteX64" fmla="*/ 1877407 w 11605284"/>
              <a:gd name="connsiteY64" fmla="*/ 998387 h 7848466"/>
              <a:gd name="connsiteX65" fmla="*/ 1893672 w 11605284"/>
              <a:gd name="connsiteY65" fmla="*/ 710000 h 7848466"/>
              <a:gd name="connsiteX66" fmla="*/ 2405459 w 11605284"/>
              <a:gd name="connsiteY66" fmla="*/ 534366 h 7848466"/>
              <a:gd name="connsiteX67" fmla="*/ 3365060 w 11605284"/>
              <a:gd name="connsiteY67" fmla="*/ 422697 h 7848466"/>
              <a:gd name="connsiteX68" fmla="*/ 3829138 w 11605284"/>
              <a:gd name="connsiteY68" fmla="*/ 550628 h 7848466"/>
              <a:gd name="connsiteX69" fmla="*/ 4117561 w 11605284"/>
              <a:gd name="connsiteY69" fmla="*/ 965862 h 7848466"/>
              <a:gd name="connsiteX70" fmla="*/ 4101296 w 11605284"/>
              <a:gd name="connsiteY70" fmla="*/ 1605517 h 7848466"/>
              <a:gd name="connsiteX71" fmla="*/ 3829138 w 11605284"/>
              <a:gd name="connsiteY71" fmla="*/ 2421890 h 7848466"/>
              <a:gd name="connsiteX72" fmla="*/ 3573245 w 11605284"/>
              <a:gd name="connsiteY72" fmla="*/ 3029020 h 7848466"/>
              <a:gd name="connsiteX73" fmla="*/ 3348795 w 11605284"/>
              <a:gd name="connsiteY73" fmla="*/ 3524481 h 7848466"/>
              <a:gd name="connsiteX74" fmla="*/ 3125431 w 11605284"/>
              <a:gd name="connsiteY74" fmla="*/ 4004765 h 7848466"/>
              <a:gd name="connsiteX75" fmla="*/ 3045193 w 11605284"/>
              <a:gd name="connsiteY75" fmla="*/ 4196662 h 7848466"/>
              <a:gd name="connsiteX76" fmla="*/ 3045193 w 11605284"/>
              <a:gd name="connsiteY76" fmla="*/ 4212924 h 7848466"/>
              <a:gd name="connsiteX77" fmla="*/ 3061457 w 11605284"/>
              <a:gd name="connsiteY77" fmla="*/ 4212924 h 7848466"/>
              <a:gd name="connsiteX78" fmla="*/ 3173140 w 11605284"/>
              <a:gd name="connsiteY78" fmla="*/ 4100171 h 7848466"/>
              <a:gd name="connsiteX79" fmla="*/ 4212978 w 11605284"/>
              <a:gd name="connsiteY79" fmla="*/ 3092985 h 7848466"/>
              <a:gd name="connsiteX80" fmla="*/ 5141135 w 11605284"/>
              <a:gd name="connsiteY80" fmla="*/ 2229994 h 7848466"/>
              <a:gd name="connsiteX81" fmla="*/ 5812313 w 11605284"/>
              <a:gd name="connsiteY81" fmla="*/ 1654304 h 7848466"/>
              <a:gd name="connsiteX82" fmla="*/ 5891467 w 11605284"/>
              <a:gd name="connsiteY82" fmla="*/ 1493848 h 7848466"/>
              <a:gd name="connsiteX83" fmla="*/ 5891467 w 11605284"/>
              <a:gd name="connsiteY83" fmla="*/ 1462407 h 7848466"/>
              <a:gd name="connsiteX84" fmla="*/ 5891467 w 11605284"/>
              <a:gd name="connsiteY84" fmla="*/ 1334476 h 7848466"/>
              <a:gd name="connsiteX85" fmla="*/ 6099651 w 11605284"/>
              <a:gd name="connsiteY85" fmla="*/ 1237986 h 7848466"/>
              <a:gd name="connsiteX86" fmla="*/ 6611439 w 11605284"/>
              <a:gd name="connsiteY86" fmla="*/ 1141496 h 7848466"/>
              <a:gd name="connsiteX87" fmla="*/ 7075517 w 11605284"/>
              <a:gd name="connsiteY87" fmla="*/ 1157758 h 7848466"/>
              <a:gd name="connsiteX88" fmla="*/ 7251173 w 11605284"/>
              <a:gd name="connsiteY88" fmla="*/ 1477586 h 7848466"/>
              <a:gd name="connsiteX89" fmla="*/ 7042988 w 11605284"/>
              <a:gd name="connsiteY89" fmla="*/ 2181206 h 7848466"/>
              <a:gd name="connsiteX90" fmla="*/ 6803359 w 11605284"/>
              <a:gd name="connsiteY90" fmla="*/ 2884827 h 7848466"/>
              <a:gd name="connsiteX91" fmla="*/ 6611439 w 11605284"/>
              <a:gd name="connsiteY91" fmla="*/ 3460516 h 7848466"/>
              <a:gd name="connsiteX92" fmla="*/ 6388074 w 11605284"/>
              <a:gd name="connsiteY92" fmla="*/ 4084993 h 7848466"/>
              <a:gd name="connsiteX93" fmla="*/ 6275307 w 11605284"/>
              <a:gd name="connsiteY93" fmla="*/ 4421083 h 7848466"/>
              <a:gd name="connsiteX94" fmla="*/ 6260127 w 11605284"/>
              <a:gd name="connsiteY94" fmla="*/ 4501311 h 7848466"/>
              <a:gd name="connsiteX95" fmla="*/ 6355545 w 11605284"/>
              <a:gd name="connsiteY95" fmla="*/ 4421083 h 7848466"/>
              <a:gd name="connsiteX96" fmla="*/ 7426828 w 11605284"/>
              <a:gd name="connsiteY96" fmla="*/ 3301144 h 7848466"/>
              <a:gd name="connsiteX97" fmla="*/ 8387513 w 11605284"/>
              <a:gd name="connsiteY97" fmla="*/ 2357925 h 7848466"/>
              <a:gd name="connsiteX98" fmla="*/ 9186639 w 11605284"/>
              <a:gd name="connsiteY98" fmla="*/ 1605517 h 7848466"/>
              <a:gd name="connsiteX99" fmla="*/ 10050822 w 11605284"/>
              <a:gd name="connsiteY99" fmla="*/ 821668 h 7848466"/>
              <a:gd name="connsiteX100" fmla="*/ 10674291 w 11605284"/>
              <a:gd name="connsiteY100" fmla="*/ 294766 h 7848466"/>
              <a:gd name="connsiteX101" fmla="*/ 10977894 w 11605284"/>
              <a:gd name="connsiteY101" fmla="*/ 38904 h 7848466"/>
              <a:gd name="connsiteX102" fmla="*/ 11010423 w 11605284"/>
              <a:gd name="connsiteY102" fmla="*/ 6379 h 7848466"/>
              <a:gd name="connsiteX103" fmla="*/ 11031143 w 11605284"/>
              <a:gd name="connsiteY103" fmla="*/ 27 h 78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605284" h="7848466">
                <a:moveTo>
                  <a:pt x="11031143" y="27"/>
                </a:moveTo>
                <a:cubicBezTo>
                  <a:pt x="11048983" y="-735"/>
                  <a:pt x="11058132" y="14511"/>
                  <a:pt x="11058132" y="38904"/>
                </a:cubicBezTo>
                <a:cubicBezTo>
                  <a:pt x="11041867" y="102870"/>
                  <a:pt x="11074396" y="86607"/>
                  <a:pt x="11105841" y="70345"/>
                </a:cubicBezTo>
                <a:cubicBezTo>
                  <a:pt x="11138369" y="54082"/>
                  <a:pt x="11169814" y="38904"/>
                  <a:pt x="11202343" y="22642"/>
                </a:cubicBezTo>
                <a:cubicBezTo>
                  <a:pt x="11233787" y="6379"/>
                  <a:pt x="11250052" y="22642"/>
                  <a:pt x="11250052" y="54082"/>
                </a:cubicBezTo>
                <a:lnTo>
                  <a:pt x="11250052" y="70345"/>
                </a:lnTo>
                <a:cubicBezTo>
                  <a:pt x="11233787" y="198276"/>
                  <a:pt x="11282581" y="278504"/>
                  <a:pt x="11410527" y="309944"/>
                </a:cubicBezTo>
                <a:cubicBezTo>
                  <a:pt x="11458236" y="326207"/>
                  <a:pt x="11505945" y="358732"/>
                  <a:pt x="11553654" y="390172"/>
                </a:cubicBezTo>
                <a:cubicBezTo>
                  <a:pt x="11586183" y="406435"/>
                  <a:pt x="11602448" y="437875"/>
                  <a:pt x="11602448" y="486663"/>
                </a:cubicBezTo>
                <a:cubicBezTo>
                  <a:pt x="11617628" y="614594"/>
                  <a:pt x="11569919" y="726262"/>
                  <a:pt x="11505945" y="837931"/>
                </a:cubicBezTo>
                <a:cubicBezTo>
                  <a:pt x="11394263" y="1046090"/>
                  <a:pt x="11233787" y="1221724"/>
                  <a:pt x="11074396" y="1398442"/>
                </a:cubicBezTo>
                <a:cubicBezTo>
                  <a:pt x="10754529" y="1749710"/>
                  <a:pt x="10418398" y="2069538"/>
                  <a:pt x="10066002" y="2389365"/>
                </a:cubicBezTo>
                <a:cubicBezTo>
                  <a:pt x="9826373" y="2613787"/>
                  <a:pt x="9586743" y="2837123"/>
                  <a:pt x="9347114" y="3076723"/>
                </a:cubicBezTo>
                <a:cubicBezTo>
                  <a:pt x="9170374" y="3253441"/>
                  <a:pt x="8978454" y="3445338"/>
                  <a:pt x="8802798" y="3637234"/>
                </a:cubicBezTo>
                <a:cubicBezTo>
                  <a:pt x="8610878" y="3844309"/>
                  <a:pt x="8418958" y="4053552"/>
                  <a:pt x="8227038" y="4276889"/>
                </a:cubicBezTo>
                <a:cubicBezTo>
                  <a:pt x="8082827" y="4452524"/>
                  <a:pt x="7923435" y="4629242"/>
                  <a:pt x="7779224" y="4804876"/>
                </a:cubicBezTo>
                <a:cubicBezTo>
                  <a:pt x="7651277" y="4980510"/>
                  <a:pt x="7507066" y="5156144"/>
                  <a:pt x="7379119" y="5332862"/>
                </a:cubicBezTo>
                <a:cubicBezTo>
                  <a:pt x="7283701" y="5460793"/>
                  <a:pt x="7187199" y="5572462"/>
                  <a:pt x="7106961" y="5700393"/>
                </a:cubicBezTo>
                <a:cubicBezTo>
                  <a:pt x="7027808" y="5812061"/>
                  <a:pt x="6947570" y="5923730"/>
                  <a:pt x="6867332" y="6036483"/>
                </a:cubicBezTo>
                <a:cubicBezTo>
                  <a:pt x="6627703" y="6387751"/>
                  <a:pt x="6403254" y="6740103"/>
                  <a:pt x="6178805" y="7091371"/>
                </a:cubicBezTo>
                <a:cubicBezTo>
                  <a:pt x="6050858" y="7283268"/>
                  <a:pt x="5940260" y="7459986"/>
                  <a:pt x="5843758" y="7651882"/>
                </a:cubicBezTo>
                <a:cubicBezTo>
                  <a:pt x="5812313" y="7715848"/>
                  <a:pt x="5763520" y="7747289"/>
                  <a:pt x="5699547" y="7763551"/>
                </a:cubicBezTo>
                <a:cubicBezTo>
                  <a:pt x="5397028" y="7827516"/>
                  <a:pt x="5108606" y="7858957"/>
                  <a:pt x="4805003" y="7843779"/>
                </a:cubicBezTo>
                <a:cubicBezTo>
                  <a:pt x="4757294" y="7827516"/>
                  <a:pt x="4693321" y="7843779"/>
                  <a:pt x="4644528" y="7843779"/>
                </a:cubicBezTo>
                <a:cubicBezTo>
                  <a:pt x="4468872" y="7858957"/>
                  <a:pt x="4309481" y="7843779"/>
                  <a:pt x="4181534" y="7699585"/>
                </a:cubicBezTo>
                <a:cubicBezTo>
                  <a:pt x="4101296" y="7603095"/>
                  <a:pt x="4068767" y="7507689"/>
                  <a:pt x="4101296" y="7396020"/>
                </a:cubicBezTo>
                <a:cubicBezTo>
                  <a:pt x="4132741" y="7219302"/>
                  <a:pt x="4149005" y="7043668"/>
                  <a:pt x="4181534" y="6851772"/>
                </a:cubicBezTo>
                <a:cubicBezTo>
                  <a:pt x="4260687" y="6484241"/>
                  <a:pt x="4357190" y="6100448"/>
                  <a:pt x="4468872" y="5716655"/>
                </a:cubicBezTo>
                <a:cubicBezTo>
                  <a:pt x="4516581" y="5556199"/>
                  <a:pt x="4549110" y="5396828"/>
                  <a:pt x="4613083" y="5252634"/>
                </a:cubicBezTo>
                <a:cubicBezTo>
                  <a:pt x="4677057" y="5013035"/>
                  <a:pt x="4757294" y="4788613"/>
                  <a:pt x="4836448" y="4565276"/>
                </a:cubicBezTo>
                <a:cubicBezTo>
                  <a:pt x="4932950" y="4276889"/>
                  <a:pt x="5028368" y="4004765"/>
                  <a:pt x="5124870" y="3733725"/>
                </a:cubicBezTo>
                <a:cubicBezTo>
                  <a:pt x="5188844" y="3541828"/>
                  <a:pt x="5252817" y="3365110"/>
                  <a:pt x="5316791" y="3173213"/>
                </a:cubicBezTo>
                <a:lnTo>
                  <a:pt x="5316791" y="3156951"/>
                </a:lnTo>
                <a:cubicBezTo>
                  <a:pt x="5333055" y="3156951"/>
                  <a:pt x="5333055" y="3140689"/>
                  <a:pt x="5333055" y="3140689"/>
                </a:cubicBezTo>
                <a:lnTo>
                  <a:pt x="5333055" y="3125510"/>
                </a:lnTo>
                <a:cubicBezTo>
                  <a:pt x="5333055" y="3140689"/>
                  <a:pt x="5316791" y="3140689"/>
                  <a:pt x="5316791" y="3156951"/>
                </a:cubicBezTo>
                <a:cubicBezTo>
                  <a:pt x="5252817" y="3173213"/>
                  <a:pt x="5220288" y="3237179"/>
                  <a:pt x="5172579" y="3284882"/>
                </a:cubicBezTo>
                <a:cubicBezTo>
                  <a:pt x="4932950" y="3524481"/>
                  <a:pt x="4708501" y="3780344"/>
                  <a:pt x="4485136" y="4021027"/>
                </a:cubicBezTo>
                <a:cubicBezTo>
                  <a:pt x="4212978" y="4324593"/>
                  <a:pt x="3940821" y="4612979"/>
                  <a:pt x="3684927" y="4916544"/>
                </a:cubicBezTo>
                <a:cubicBezTo>
                  <a:pt x="3509271" y="5108441"/>
                  <a:pt x="3348795" y="5284075"/>
                  <a:pt x="3173140" y="5475971"/>
                </a:cubicBezTo>
                <a:cubicBezTo>
                  <a:pt x="2885801" y="5828324"/>
                  <a:pt x="2597379" y="6164414"/>
                  <a:pt x="2325221" y="6515682"/>
                </a:cubicBezTo>
                <a:cubicBezTo>
                  <a:pt x="2149565" y="6723841"/>
                  <a:pt x="1973909" y="6948262"/>
                  <a:pt x="1813434" y="7171599"/>
                </a:cubicBezTo>
                <a:cubicBezTo>
                  <a:pt x="1701751" y="7332055"/>
                  <a:pt x="1590069" y="7491427"/>
                  <a:pt x="1478387" y="7667061"/>
                </a:cubicBezTo>
                <a:cubicBezTo>
                  <a:pt x="1445858" y="7699585"/>
                  <a:pt x="1429593" y="7715848"/>
                  <a:pt x="1398149" y="7715848"/>
                </a:cubicBezTo>
                <a:cubicBezTo>
                  <a:pt x="1189964" y="7763551"/>
                  <a:pt x="998044" y="7794992"/>
                  <a:pt x="789859" y="7794992"/>
                </a:cubicBezTo>
                <a:cubicBezTo>
                  <a:pt x="678177" y="7779813"/>
                  <a:pt x="581675" y="7763551"/>
                  <a:pt x="486257" y="7699585"/>
                </a:cubicBezTo>
                <a:cubicBezTo>
                  <a:pt x="469992" y="7699585"/>
                  <a:pt x="453728" y="7683323"/>
                  <a:pt x="438548" y="7667061"/>
                </a:cubicBezTo>
                <a:cubicBezTo>
                  <a:pt x="422283" y="7635620"/>
                  <a:pt x="406019" y="7635620"/>
                  <a:pt x="374574" y="7667061"/>
                </a:cubicBezTo>
                <a:cubicBezTo>
                  <a:pt x="325781" y="7683323"/>
                  <a:pt x="310601" y="7667061"/>
                  <a:pt x="294337" y="7619358"/>
                </a:cubicBezTo>
                <a:cubicBezTo>
                  <a:pt x="294337" y="7571654"/>
                  <a:pt x="294337" y="7523951"/>
                  <a:pt x="294337" y="7475164"/>
                </a:cubicBezTo>
                <a:cubicBezTo>
                  <a:pt x="294337" y="7475164"/>
                  <a:pt x="294337" y="7459986"/>
                  <a:pt x="294337" y="7443723"/>
                </a:cubicBezTo>
                <a:cubicBezTo>
                  <a:pt x="278072" y="7443723"/>
                  <a:pt x="278072" y="7459986"/>
                  <a:pt x="261808" y="7475164"/>
                </a:cubicBezTo>
                <a:cubicBezTo>
                  <a:pt x="214099" y="7555392"/>
                  <a:pt x="182654" y="7635620"/>
                  <a:pt x="118681" y="7715848"/>
                </a:cubicBezTo>
                <a:cubicBezTo>
                  <a:pt x="102416" y="7747289"/>
                  <a:pt x="86152" y="7794992"/>
                  <a:pt x="38443" y="7763551"/>
                </a:cubicBezTo>
                <a:cubicBezTo>
                  <a:pt x="5914" y="7747289"/>
                  <a:pt x="-9266" y="7699585"/>
                  <a:pt x="5914" y="7667061"/>
                </a:cubicBezTo>
                <a:cubicBezTo>
                  <a:pt x="102416" y="7411199"/>
                  <a:pt x="197834" y="7155337"/>
                  <a:pt x="294337" y="6899475"/>
                </a:cubicBezTo>
                <a:cubicBezTo>
                  <a:pt x="358310" y="6723841"/>
                  <a:pt x="422283" y="6548207"/>
                  <a:pt x="486257" y="6371488"/>
                </a:cubicBezTo>
                <a:cubicBezTo>
                  <a:pt x="581675" y="6084186"/>
                  <a:pt x="694441" y="5780621"/>
                  <a:pt x="806124" y="5492234"/>
                </a:cubicBezTo>
                <a:cubicBezTo>
                  <a:pt x="901542" y="5220109"/>
                  <a:pt x="981780" y="4964247"/>
                  <a:pt x="1078282" y="4692123"/>
                </a:cubicBezTo>
                <a:cubicBezTo>
                  <a:pt x="1222493" y="4276889"/>
                  <a:pt x="1350440" y="3861656"/>
                  <a:pt x="1478387" y="3445338"/>
                </a:cubicBezTo>
                <a:cubicBezTo>
                  <a:pt x="1606334" y="3012758"/>
                  <a:pt x="1718016" y="2581262"/>
                  <a:pt x="1829698" y="2149766"/>
                </a:cubicBezTo>
                <a:cubicBezTo>
                  <a:pt x="1877407" y="1925344"/>
                  <a:pt x="1926200" y="1685745"/>
                  <a:pt x="1957645" y="1446145"/>
                </a:cubicBezTo>
                <a:cubicBezTo>
                  <a:pt x="1973909" y="1334476"/>
                  <a:pt x="1957645" y="1237986"/>
                  <a:pt x="1973909" y="1126318"/>
                </a:cubicBezTo>
                <a:cubicBezTo>
                  <a:pt x="1990174" y="1077530"/>
                  <a:pt x="1973909" y="1046090"/>
                  <a:pt x="1926200" y="1029827"/>
                </a:cubicBezTo>
                <a:cubicBezTo>
                  <a:pt x="1909936" y="1013565"/>
                  <a:pt x="1893672" y="1013565"/>
                  <a:pt x="1877407" y="998387"/>
                </a:cubicBezTo>
                <a:cubicBezTo>
                  <a:pt x="1734280" y="918159"/>
                  <a:pt x="1734280" y="773965"/>
                  <a:pt x="1893672" y="710000"/>
                </a:cubicBezTo>
                <a:cubicBezTo>
                  <a:pt x="2054147" y="629772"/>
                  <a:pt x="2229803" y="582069"/>
                  <a:pt x="2405459" y="534366"/>
                </a:cubicBezTo>
                <a:cubicBezTo>
                  <a:pt x="2725326" y="454138"/>
                  <a:pt x="3045193" y="390172"/>
                  <a:pt x="3365060" y="422697"/>
                </a:cubicBezTo>
                <a:cubicBezTo>
                  <a:pt x="3525536" y="422697"/>
                  <a:pt x="3684927" y="454138"/>
                  <a:pt x="3829138" y="550628"/>
                </a:cubicBezTo>
                <a:cubicBezTo>
                  <a:pt x="3989614" y="646034"/>
                  <a:pt x="4085032" y="790228"/>
                  <a:pt x="4117561" y="965862"/>
                </a:cubicBezTo>
                <a:cubicBezTo>
                  <a:pt x="4165270" y="1190283"/>
                  <a:pt x="4149005" y="1398442"/>
                  <a:pt x="4101296" y="1605517"/>
                </a:cubicBezTo>
                <a:cubicBezTo>
                  <a:pt x="4037323" y="1893904"/>
                  <a:pt x="3925640" y="2166028"/>
                  <a:pt x="3829138" y="2421890"/>
                </a:cubicBezTo>
                <a:cubicBezTo>
                  <a:pt x="3748900" y="2628965"/>
                  <a:pt x="3653482" y="2820861"/>
                  <a:pt x="3573245" y="3029020"/>
                </a:cubicBezTo>
                <a:cubicBezTo>
                  <a:pt x="3509271" y="3189476"/>
                  <a:pt x="3429033" y="3365110"/>
                  <a:pt x="3348795" y="3524481"/>
                </a:cubicBezTo>
                <a:cubicBezTo>
                  <a:pt x="3284822" y="3684937"/>
                  <a:pt x="3205668" y="3844309"/>
                  <a:pt x="3125431" y="4004765"/>
                </a:cubicBezTo>
                <a:cubicBezTo>
                  <a:pt x="3109166" y="4068730"/>
                  <a:pt x="3045193" y="4132696"/>
                  <a:pt x="3045193" y="4196662"/>
                </a:cubicBezTo>
                <a:cubicBezTo>
                  <a:pt x="3045193" y="4212924"/>
                  <a:pt x="3028928" y="4212924"/>
                  <a:pt x="3045193" y="4212924"/>
                </a:cubicBezTo>
                <a:cubicBezTo>
                  <a:pt x="3045193" y="4212924"/>
                  <a:pt x="3045193" y="4212924"/>
                  <a:pt x="3061457" y="4212924"/>
                </a:cubicBezTo>
                <a:cubicBezTo>
                  <a:pt x="3109166" y="4181483"/>
                  <a:pt x="3141695" y="4132696"/>
                  <a:pt x="3173140" y="4100171"/>
                </a:cubicBezTo>
                <a:cubicBezTo>
                  <a:pt x="3509271" y="3748903"/>
                  <a:pt x="3861667" y="3412813"/>
                  <a:pt x="4212978" y="3092985"/>
                </a:cubicBezTo>
                <a:cubicBezTo>
                  <a:pt x="4516581" y="2789420"/>
                  <a:pt x="4821268" y="2501034"/>
                  <a:pt x="5141135" y="2229994"/>
                </a:cubicBezTo>
                <a:cubicBezTo>
                  <a:pt x="5364500" y="2038097"/>
                  <a:pt x="5588949" y="1846201"/>
                  <a:pt x="5812313" y="1654304"/>
                </a:cubicBezTo>
                <a:cubicBezTo>
                  <a:pt x="5876287" y="1621779"/>
                  <a:pt x="5891467" y="1557814"/>
                  <a:pt x="5891467" y="1493848"/>
                </a:cubicBezTo>
                <a:cubicBezTo>
                  <a:pt x="5891467" y="1477586"/>
                  <a:pt x="5891467" y="1477586"/>
                  <a:pt x="5891467" y="1462407"/>
                </a:cubicBezTo>
                <a:cubicBezTo>
                  <a:pt x="5843758" y="1413620"/>
                  <a:pt x="5858938" y="1365917"/>
                  <a:pt x="5891467" y="1334476"/>
                </a:cubicBezTo>
                <a:cubicBezTo>
                  <a:pt x="5955440" y="1270511"/>
                  <a:pt x="6019414" y="1254249"/>
                  <a:pt x="6099651" y="1237986"/>
                </a:cubicBezTo>
                <a:cubicBezTo>
                  <a:pt x="6260127" y="1190283"/>
                  <a:pt x="6435783" y="1157758"/>
                  <a:pt x="6611439" y="1141496"/>
                </a:cubicBezTo>
                <a:cubicBezTo>
                  <a:pt x="6755650" y="1126318"/>
                  <a:pt x="6915041" y="1126318"/>
                  <a:pt x="7075517" y="1157758"/>
                </a:cubicBezTo>
                <a:cubicBezTo>
                  <a:pt x="7219728" y="1206545"/>
                  <a:pt x="7283701" y="1349655"/>
                  <a:pt x="7251173" y="1477586"/>
                </a:cubicBezTo>
                <a:cubicBezTo>
                  <a:pt x="7187199" y="1718270"/>
                  <a:pt x="7123226" y="1957869"/>
                  <a:pt x="7042988" y="2181206"/>
                </a:cubicBezTo>
                <a:cubicBezTo>
                  <a:pt x="6963834" y="2421890"/>
                  <a:pt x="6883597" y="2661490"/>
                  <a:pt x="6803359" y="2884827"/>
                </a:cubicBezTo>
                <a:cubicBezTo>
                  <a:pt x="6739385" y="3076723"/>
                  <a:pt x="6675412" y="3268620"/>
                  <a:pt x="6611439" y="3460516"/>
                </a:cubicBezTo>
                <a:cubicBezTo>
                  <a:pt x="6531201" y="3669759"/>
                  <a:pt x="6467227" y="3876834"/>
                  <a:pt x="6388074" y="4084993"/>
                </a:cubicBezTo>
                <a:cubicBezTo>
                  <a:pt x="6355545" y="4196662"/>
                  <a:pt x="6324100" y="4309414"/>
                  <a:pt x="6275307" y="4421083"/>
                </a:cubicBezTo>
                <a:cubicBezTo>
                  <a:pt x="6275307" y="4437345"/>
                  <a:pt x="6260127" y="4468786"/>
                  <a:pt x="6260127" y="4501311"/>
                </a:cubicBezTo>
                <a:cubicBezTo>
                  <a:pt x="6306752" y="4485048"/>
                  <a:pt x="6324100" y="4452524"/>
                  <a:pt x="6355545" y="4421083"/>
                </a:cubicBezTo>
                <a:cubicBezTo>
                  <a:pt x="6707941" y="4053552"/>
                  <a:pt x="7059252" y="3669759"/>
                  <a:pt x="7426828" y="3301144"/>
                </a:cubicBezTo>
                <a:cubicBezTo>
                  <a:pt x="7746695" y="2981317"/>
                  <a:pt x="8066562" y="2677752"/>
                  <a:pt x="8387513" y="2357925"/>
                </a:cubicBezTo>
                <a:cubicBezTo>
                  <a:pt x="8643407" y="2102063"/>
                  <a:pt x="8914481" y="1861379"/>
                  <a:pt x="9186639" y="1605517"/>
                </a:cubicBezTo>
                <a:cubicBezTo>
                  <a:pt x="9475061" y="1349655"/>
                  <a:pt x="9762399" y="1077530"/>
                  <a:pt x="10050822" y="821668"/>
                </a:cubicBezTo>
                <a:cubicBezTo>
                  <a:pt x="10257922" y="646034"/>
                  <a:pt x="10466107" y="470400"/>
                  <a:pt x="10674291" y="294766"/>
                </a:cubicBezTo>
                <a:cubicBezTo>
                  <a:pt x="10769709" y="198276"/>
                  <a:pt x="10882476" y="118048"/>
                  <a:pt x="10977894" y="38904"/>
                </a:cubicBezTo>
                <a:cubicBezTo>
                  <a:pt x="10994158" y="22642"/>
                  <a:pt x="10994158" y="22642"/>
                  <a:pt x="11010423" y="6379"/>
                </a:cubicBezTo>
                <a:cubicBezTo>
                  <a:pt x="11018284" y="2314"/>
                  <a:pt x="11025196" y="281"/>
                  <a:pt x="11031143" y="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201504" y="-281919"/>
            <a:ext cx="7969179" cy="7473261"/>
          </a:xfrm>
          <a:custGeom>
            <a:avLst/>
            <a:gdLst>
              <a:gd name="connsiteX0" fmla="*/ 5261515 w 7967673"/>
              <a:gd name="connsiteY0" fmla="*/ 834474 h 7470724"/>
              <a:gd name="connsiteX1" fmla="*/ 5190087 w 7967673"/>
              <a:gd name="connsiteY1" fmla="*/ 858822 h 7470724"/>
              <a:gd name="connsiteX2" fmla="*/ 4962815 w 7967673"/>
              <a:gd name="connsiteY2" fmla="*/ 1073901 h 7470724"/>
              <a:gd name="connsiteX3" fmla="*/ 4555349 w 7967673"/>
              <a:gd name="connsiteY3" fmla="*/ 1361215 h 7470724"/>
              <a:gd name="connsiteX4" fmla="*/ 3729054 w 7967673"/>
              <a:gd name="connsiteY4" fmla="*/ 2079499 h 7470724"/>
              <a:gd name="connsiteX5" fmla="*/ 3453893 w 7967673"/>
              <a:gd name="connsiteY5" fmla="*/ 2366812 h 7470724"/>
              <a:gd name="connsiteX6" fmla="*/ 3202270 w 7967673"/>
              <a:gd name="connsiteY6" fmla="*/ 2666300 h 7470724"/>
              <a:gd name="connsiteX7" fmla="*/ 2699837 w 7967673"/>
              <a:gd name="connsiteY7" fmla="*/ 3373220 h 7470724"/>
              <a:gd name="connsiteX8" fmla="*/ 2340261 w 7967673"/>
              <a:gd name="connsiteY8" fmla="*/ 3995733 h 7470724"/>
              <a:gd name="connsiteX9" fmla="*/ 2065100 w 7967673"/>
              <a:gd name="connsiteY9" fmla="*/ 4641783 h 7470724"/>
              <a:gd name="connsiteX10" fmla="*/ 1957146 w 7967673"/>
              <a:gd name="connsiteY10" fmla="*/ 4953445 h 7470724"/>
              <a:gd name="connsiteX11" fmla="*/ 1884906 w 7967673"/>
              <a:gd name="connsiteY11" fmla="*/ 5396589 h 7470724"/>
              <a:gd name="connsiteX12" fmla="*/ 1921432 w 7967673"/>
              <a:gd name="connsiteY12" fmla="*/ 5946867 h 7470724"/>
              <a:gd name="connsiteX13" fmla="*/ 1957146 w 7967673"/>
              <a:gd name="connsiteY13" fmla="*/ 6054813 h 7470724"/>
              <a:gd name="connsiteX14" fmla="*/ 2232307 w 7967673"/>
              <a:gd name="connsiteY14" fmla="*/ 6425723 h 7470724"/>
              <a:gd name="connsiteX15" fmla="*/ 2423864 w 7967673"/>
              <a:gd name="connsiteY15" fmla="*/ 6461434 h 7470724"/>
              <a:gd name="connsiteX16" fmla="*/ 2556169 w 7967673"/>
              <a:gd name="connsiteY16" fmla="*/ 6425723 h 7470724"/>
              <a:gd name="connsiteX17" fmla="*/ 3094316 w 7967673"/>
              <a:gd name="connsiteY17" fmla="*/ 6150584 h 7470724"/>
              <a:gd name="connsiteX18" fmla="*/ 3824833 w 7967673"/>
              <a:gd name="connsiteY18" fmla="*/ 5599494 h 7470724"/>
              <a:gd name="connsiteX19" fmla="*/ 4638953 w 7967673"/>
              <a:gd name="connsiteY19" fmla="*/ 4761902 h 7470724"/>
              <a:gd name="connsiteX20" fmla="*/ 5069957 w 7967673"/>
              <a:gd name="connsiteY20" fmla="*/ 4210812 h 7470724"/>
              <a:gd name="connsiteX21" fmla="*/ 5369469 w 7967673"/>
              <a:gd name="connsiteY21" fmla="*/ 3767668 h 7470724"/>
              <a:gd name="connsiteX22" fmla="*/ 5740409 w 7967673"/>
              <a:gd name="connsiteY22" fmla="*/ 3109444 h 7470724"/>
              <a:gd name="connsiteX23" fmla="*/ 5979045 w 7967673"/>
              <a:gd name="connsiteY23" fmla="*/ 2607052 h 7470724"/>
              <a:gd name="connsiteX24" fmla="*/ 6122713 w 7967673"/>
              <a:gd name="connsiteY24" fmla="*/ 2163095 h 7470724"/>
              <a:gd name="connsiteX25" fmla="*/ 6183589 w 7967673"/>
              <a:gd name="connsiteY25" fmla="*/ 1696414 h 7470724"/>
              <a:gd name="connsiteX26" fmla="*/ 6135700 w 7967673"/>
              <a:gd name="connsiteY26" fmla="*/ 1373389 h 7470724"/>
              <a:gd name="connsiteX27" fmla="*/ 5992031 w 7967673"/>
              <a:gd name="connsiteY27" fmla="*/ 1109613 h 7470724"/>
              <a:gd name="connsiteX28" fmla="*/ 5261515 w 7967673"/>
              <a:gd name="connsiteY28" fmla="*/ 834474 h 7470724"/>
              <a:gd name="connsiteX29" fmla="*/ 4447699 w 7967673"/>
              <a:gd name="connsiteY29" fmla="*/ 331 h 7470724"/>
              <a:gd name="connsiteX30" fmla="*/ 4794796 w 7967673"/>
              <a:gd name="connsiteY30" fmla="*/ 56942 h 7470724"/>
              <a:gd name="connsiteX31" fmla="*/ 5237976 w 7967673"/>
              <a:gd name="connsiteY31" fmla="*/ 534986 h 7470724"/>
              <a:gd name="connsiteX32" fmla="*/ 5250151 w 7967673"/>
              <a:gd name="connsiteY32" fmla="*/ 714354 h 7470724"/>
              <a:gd name="connsiteX33" fmla="*/ 5309404 w 7967673"/>
              <a:gd name="connsiteY33" fmla="*/ 750877 h 7470724"/>
              <a:gd name="connsiteX34" fmla="*/ 5345930 w 7967673"/>
              <a:gd name="connsiteY34" fmla="*/ 738702 h 7470724"/>
              <a:gd name="connsiteX35" fmla="*/ 5513137 w 7967673"/>
              <a:gd name="connsiteY35" fmla="*/ 690817 h 7470724"/>
              <a:gd name="connsiteX36" fmla="*/ 6207128 w 7967673"/>
              <a:gd name="connsiteY36" fmla="*/ 858822 h 7470724"/>
              <a:gd name="connsiteX37" fmla="*/ 6410049 w 7967673"/>
              <a:gd name="connsiteY37" fmla="*/ 1061727 h 7470724"/>
              <a:gd name="connsiteX38" fmla="*/ 6423036 w 7967673"/>
              <a:gd name="connsiteY38" fmla="*/ 1086076 h 7470724"/>
              <a:gd name="connsiteX39" fmla="*/ 6423036 w 7967673"/>
              <a:gd name="connsiteY39" fmla="*/ 1061727 h 7470724"/>
              <a:gd name="connsiteX40" fmla="*/ 6327257 w 7967673"/>
              <a:gd name="connsiteY40" fmla="*/ 882359 h 7470724"/>
              <a:gd name="connsiteX41" fmla="*/ 5907616 w 7967673"/>
              <a:gd name="connsiteY41" fmla="*/ 666468 h 7470724"/>
              <a:gd name="connsiteX42" fmla="*/ 5716870 w 7967673"/>
              <a:gd name="connsiteY42" fmla="*/ 618583 h 7470724"/>
              <a:gd name="connsiteX43" fmla="*/ 5429534 w 7967673"/>
              <a:gd name="connsiteY43" fmla="*/ 570697 h 7470724"/>
              <a:gd name="connsiteX44" fmla="*/ 5405183 w 7967673"/>
              <a:gd name="connsiteY44" fmla="*/ 487100 h 7470724"/>
              <a:gd name="connsiteX45" fmla="*/ 5752584 w 7967673"/>
              <a:gd name="connsiteY45" fmla="*/ 272833 h 7470724"/>
              <a:gd name="connsiteX46" fmla="*/ 6111349 w 7967673"/>
              <a:gd name="connsiteY46" fmla="*/ 188424 h 7470724"/>
              <a:gd name="connsiteX47" fmla="*/ 6721736 w 7967673"/>
              <a:gd name="connsiteY47" fmla="*/ 177062 h 7470724"/>
              <a:gd name="connsiteX48" fmla="*/ 6973359 w 7967673"/>
              <a:gd name="connsiteY48" fmla="*/ 212773 h 7470724"/>
              <a:gd name="connsiteX49" fmla="*/ 7416539 w 7967673"/>
              <a:gd name="connsiteY49" fmla="*/ 392141 h 7470724"/>
              <a:gd name="connsiteX50" fmla="*/ 7691700 w 7967673"/>
              <a:gd name="connsiteY50" fmla="*/ 630757 h 7470724"/>
              <a:gd name="connsiteX51" fmla="*/ 7895433 w 7967673"/>
              <a:gd name="connsiteY51" fmla="*/ 990305 h 7470724"/>
              <a:gd name="connsiteX52" fmla="*/ 7967673 w 7967673"/>
              <a:gd name="connsiteY52" fmla="*/ 1456986 h 7470724"/>
              <a:gd name="connsiteX53" fmla="*/ 7931147 w 7967673"/>
              <a:gd name="connsiteY53" fmla="*/ 1852245 h 7470724"/>
              <a:gd name="connsiteX54" fmla="*/ 7895433 w 7967673"/>
              <a:gd name="connsiteY54" fmla="*/ 2067324 h 7470724"/>
              <a:gd name="connsiteX55" fmla="*/ 7823193 w 7967673"/>
              <a:gd name="connsiteY55" fmla="*/ 2318926 h 7470724"/>
              <a:gd name="connsiteX56" fmla="*/ 7608096 w 7967673"/>
              <a:gd name="connsiteY56" fmla="*/ 2870016 h 7470724"/>
              <a:gd name="connsiteX57" fmla="*/ 7260695 w 7967673"/>
              <a:gd name="connsiteY57" fmla="*/ 3516877 h 7470724"/>
              <a:gd name="connsiteX58" fmla="*/ 6985534 w 7967673"/>
              <a:gd name="connsiteY58" fmla="*/ 3959210 h 7470724"/>
              <a:gd name="connsiteX59" fmla="*/ 6698197 w 7967673"/>
              <a:gd name="connsiteY59" fmla="*/ 4366644 h 7470724"/>
              <a:gd name="connsiteX60" fmla="*/ 6482289 w 7967673"/>
              <a:gd name="connsiteY60" fmla="*/ 4653957 h 7470724"/>
              <a:gd name="connsiteX61" fmla="*/ 6111349 w 7967673"/>
              <a:gd name="connsiteY61" fmla="*/ 5084927 h 7470724"/>
              <a:gd name="connsiteX62" fmla="*/ 5633267 w 7967673"/>
              <a:gd name="connsiteY62" fmla="*/ 5588131 h 7470724"/>
              <a:gd name="connsiteX63" fmla="*/ 5142197 w 7967673"/>
              <a:gd name="connsiteY63" fmla="*/ 6019102 h 7470724"/>
              <a:gd name="connsiteX64" fmla="*/ 4686842 w 7967673"/>
              <a:gd name="connsiteY64" fmla="*/ 6377837 h 7470724"/>
              <a:gd name="connsiteX65" fmla="*/ 4243662 w 7967673"/>
              <a:gd name="connsiteY65" fmla="*/ 6677325 h 7470724"/>
              <a:gd name="connsiteX66" fmla="*/ 3753405 w 7967673"/>
              <a:gd name="connsiteY66" fmla="*/ 6964639 h 7470724"/>
              <a:gd name="connsiteX67" fmla="*/ 3154381 w 7967673"/>
              <a:gd name="connsiteY67" fmla="*/ 7251952 h 7470724"/>
              <a:gd name="connsiteX68" fmla="*/ 2651948 w 7967673"/>
              <a:gd name="connsiteY68" fmla="*/ 7419957 h 7470724"/>
              <a:gd name="connsiteX69" fmla="*/ 2148703 w 7967673"/>
              <a:gd name="connsiteY69" fmla="*/ 7467843 h 7470724"/>
              <a:gd name="connsiteX70" fmla="*/ 1645459 w 7967673"/>
              <a:gd name="connsiteY70" fmla="*/ 7431320 h 7470724"/>
              <a:gd name="connsiteX71" fmla="*/ 1370297 w 7967673"/>
              <a:gd name="connsiteY71" fmla="*/ 7383434 h 7470724"/>
              <a:gd name="connsiteX72" fmla="*/ 1059422 w 7967673"/>
              <a:gd name="connsiteY72" fmla="*/ 7287663 h 7470724"/>
              <a:gd name="connsiteX73" fmla="*/ 496113 w 7967673"/>
              <a:gd name="connsiteY73" fmla="*/ 6940290 h 7470724"/>
              <a:gd name="connsiteX74" fmla="*/ 100822 w 7967673"/>
              <a:gd name="connsiteY74" fmla="*/ 6329952 h 7470724"/>
              <a:gd name="connsiteX75" fmla="*/ 17219 w 7967673"/>
              <a:gd name="connsiteY75" fmla="*/ 6006927 h 7470724"/>
              <a:gd name="connsiteX76" fmla="*/ 17219 w 7967673"/>
              <a:gd name="connsiteY76" fmla="*/ 5946867 h 7470724"/>
              <a:gd name="connsiteX77" fmla="*/ 5043 w 7967673"/>
              <a:gd name="connsiteY77" fmla="*/ 5707439 h 7470724"/>
              <a:gd name="connsiteX78" fmla="*/ 29394 w 7967673"/>
              <a:gd name="connsiteY78" fmla="*/ 5252932 h 7470724"/>
              <a:gd name="connsiteX79" fmla="*/ 77283 w 7967673"/>
              <a:gd name="connsiteY79" fmla="*/ 5024867 h 7470724"/>
              <a:gd name="connsiteX80" fmla="*/ 148712 w 7967673"/>
              <a:gd name="connsiteY80" fmla="*/ 4701843 h 7470724"/>
              <a:gd name="connsiteX81" fmla="*/ 292380 w 7967673"/>
              <a:gd name="connsiteY81" fmla="*/ 4306584 h 7470724"/>
              <a:gd name="connsiteX82" fmla="*/ 531827 w 7967673"/>
              <a:gd name="connsiteY82" fmla="*/ 3815553 h 7470724"/>
              <a:gd name="connsiteX83" fmla="*/ 747735 w 7967673"/>
              <a:gd name="connsiteY83" fmla="*/ 3444643 h 7470724"/>
              <a:gd name="connsiteX84" fmla="*/ 927117 w 7967673"/>
              <a:gd name="connsiteY84" fmla="*/ 3145155 h 7470724"/>
              <a:gd name="connsiteX85" fmla="*/ 1226629 w 7967673"/>
              <a:gd name="connsiteY85" fmla="*/ 2702822 h 7470724"/>
              <a:gd name="connsiteX86" fmla="*/ 1526141 w 7967673"/>
              <a:gd name="connsiteY86" fmla="*/ 2295390 h 7470724"/>
              <a:gd name="connsiteX87" fmla="*/ 1741237 w 7967673"/>
              <a:gd name="connsiteY87" fmla="*/ 2008076 h 7470724"/>
              <a:gd name="connsiteX88" fmla="*/ 1980685 w 7967673"/>
              <a:gd name="connsiteY88" fmla="*/ 1744300 h 7470724"/>
              <a:gd name="connsiteX89" fmla="*/ 2747727 w 7967673"/>
              <a:gd name="connsiteY89" fmla="*/ 978130 h 7470724"/>
              <a:gd name="connsiteX90" fmla="*/ 3190095 w 7967673"/>
              <a:gd name="connsiteY90" fmla="*/ 618583 h 7470724"/>
              <a:gd name="connsiteX91" fmla="*/ 3716879 w 7967673"/>
              <a:gd name="connsiteY91" fmla="*/ 260658 h 7470724"/>
              <a:gd name="connsiteX92" fmla="*/ 4099994 w 7967673"/>
              <a:gd name="connsiteY92" fmla="*/ 69116 h 7470724"/>
              <a:gd name="connsiteX93" fmla="*/ 4447699 w 7967673"/>
              <a:gd name="connsiteY93" fmla="*/ 331 h 747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7967673" h="7470724">
                <a:moveTo>
                  <a:pt x="5261515" y="834474"/>
                </a:moveTo>
                <a:cubicBezTo>
                  <a:pt x="5237976" y="834474"/>
                  <a:pt x="5202262" y="834474"/>
                  <a:pt x="5190087" y="858822"/>
                </a:cubicBezTo>
                <a:cubicBezTo>
                  <a:pt x="5130022" y="954593"/>
                  <a:pt x="5046419" y="1002479"/>
                  <a:pt x="4962815" y="1073901"/>
                </a:cubicBezTo>
                <a:cubicBezTo>
                  <a:pt x="4830510" y="1169673"/>
                  <a:pt x="4686842" y="1265444"/>
                  <a:pt x="4555349" y="1361215"/>
                </a:cubicBezTo>
                <a:cubicBezTo>
                  <a:pt x="4268013" y="1577106"/>
                  <a:pt x="3980676" y="1816534"/>
                  <a:pt x="3729054" y="2079499"/>
                </a:cubicBezTo>
                <a:cubicBezTo>
                  <a:pt x="3633275" y="2175270"/>
                  <a:pt x="3549671" y="2271041"/>
                  <a:pt x="3453893" y="2366812"/>
                </a:cubicBezTo>
                <a:cubicBezTo>
                  <a:pt x="3358114" y="2462583"/>
                  <a:pt x="3285874" y="2559166"/>
                  <a:pt x="3202270" y="2666300"/>
                </a:cubicBezTo>
                <a:cubicBezTo>
                  <a:pt x="3022888" y="2894365"/>
                  <a:pt x="2854869" y="3133793"/>
                  <a:pt x="2699837" y="3373220"/>
                </a:cubicBezTo>
                <a:cubicBezTo>
                  <a:pt x="2567533" y="3576125"/>
                  <a:pt x="2448215" y="3792017"/>
                  <a:pt x="2340261" y="3995733"/>
                </a:cubicBezTo>
                <a:cubicBezTo>
                  <a:pt x="2232307" y="4210812"/>
                  <a:pt x="2136528" y="4414529"/>
                  <a:pt x="2065100" y="4641783"/>
                </a:cubicBezTo>
                <a:cubicBezTo>
                  <a:pt x="2028574" y="4749728"/>
                  <a:pt x="1980685" y="4845499"/>
                  <a:pt x="1957146" y="4953445"/>
                </a:cubicBezTo>
                <a:cubicBezTo>
                  <a:pt x="1932795" y="5097101"/>
                  <a:pt x="1897081" y="5240758"/>
                  <a:pt x="1884906" y="5396589"/>
                </a:cubicBezTo>
                <a:cubicBezTo>
                  <a:pt x="1873542" y="5575957"/>
                  <a:pt x="1873542" y="5755325"/>
                  <a:pt x="1921432" y="5946867"/>
                </a:cubicBezTo>
                <a:cubicBezTo>
                  <a:pt x="1932795" y="5982579"/>
                  <a:pt x="1944970" y="6019102"/>
                  <a:pt x="1957146" y="6054813"/>
                </a:cubicBezTo>
                <a:cubicBezTo>
                  <a:pt x="2005035" y="6210644"/>
                  <a:pt x="2100814" y="6329952"/>
                  <a:pt x="2232307" y="6425723"/>
                </a:cubicBezTo>
                <a:cubicBezTo>
                  <a:pt x="2292371" y="6473609"/>
                  <a:pt x="2363800" y="6473609"/>
                  <a:pt x="2423864" y="6461434"/>
                </a:cubicBezTo>
                <a:cubicBezTo>
                  <a:pt x="2471754" y="6461434"/>
                  <a:pt x="2519644" y="6450072"/>
                  <a:pt x="2556169" y="6425723"/>
                </a:cubicBezTo>
                <a:cubicBezTo>
                  <a:pt x="2747727" y="6354301"/>
                  <a:pt x="2927109" y="6258529"/>
                  <a:pt x="3094316" y="6150584"/>
                </a:cubicBezTo>
                <a:cubicBezTo>
                  <a:pt x="3345939" y="5982579"/>
                  <a:pt x="3597561" y="5803211"/>
                  <a:pt x="3824833" y="5599494"/>
                </a:cubicBezTo>
                <a:cubicBezTo>
                  <a:pt x="4112169" y="5336529"/>
                  <a:pt x="4387330" y="5061390"/>
                  <a:pt x="4638953" y="4761902"/>
                </a:cubicBezTo>
                <a:cubicBezTo>
                  <a:pt x="4782621" y="4581723"/>
                  <a:pt x="4938464" y="4402355"/>
                  <a:pt x="5069957" y="4210812"/>
                </a:cubicBezTo>
                <a:cubicBezTo>
                  <a:pt x="5177912" y="4054981"/>
                  <a:pt x="5273690" y="3911325"/>
                  <a:pt x="5369469" y="3767668"/>
                </a:cubicBezTo>
                <a:cubicBezTo>
                  <a:pt x="5500962" y="3552588"/>
                  <a:pt x="5633267" y="3336698"/>
                  <a:pt x="5740409" y="3109444"/>
                </a:cubicBezTo>
                <a:cubicBezTo>
                  <a:pt x="5824824" y="2942250"/>
                  <a:pt x="5907616" y="2785608"/>
                  <a:pt x="5979045" y="2607052"/>
                </a:cubicBezTo>
                <a:cubicBezTo>
                  <a:pt x="6026934" y="2462583"/>
                  <a:pt x="6074823" y="2318926"/>
                  <a:pt x="6122713" y="2163095"/>
                </a:cubicBezTo>
                <a:cubicBezTo>
                  <a:pt x="6159239" y="2008076"/>
                  <a:pt x="6170602" y="1852245"/>
                  <a:pt x="6183589" y="1696414"/>
                </a:cubicBezTo>
                <a:cubicBezTo>
                  <a:pt x="6170602" y="1588468"/>
                  <a:pt x="6170602" y="1481335"/>
                  <a:pt x="6135700" y="1373389"/>
                </a:cubicBezTo>
                <a:cubicBezTo>
                  <a:pt x="6099174" y="1277618"/>
                  <a:pt x="6063460" y="1181847"/>
                  <a:pt x="5992031" y="1109613"/>
                </a:cubicBezTo>
                <a:cubicBezTo>
                  <a:pt x="5788299" y="906708"/>
                  <a:pt x="5537488" y="846648"/>
                  <a:pt x="5261515" y="834474"/>
                </a:cubicBezTo>
                <a:close/>
                <a:moveTo>
                  <a:pt x="4447699" y="331"/>
                </a:moveTo>
                <a:cubicBezTo>
                  <a:pt x="4564480" y="-2712"/>
                  <a:pt x="4681160" y="15143"/>
                  <a:pt x="4794796" y="56942"/>
                </a:cubicBezTo>
                <a:cubicBezTo>
                  <a:pt x="5010704" y="152713"/>
                  <a:pt x="5165736" y="308544"/>
                  <a:pt x="5237976" y="534986"/>
                </a:cubicBezTo>
                <a:cubicBezTo>
                  <a:pt x="5250151" y="595046"/>
                  <a:pt x="5250151" y="655106"/>
                  <a:pt x="5250151" y="714354"/>
                </a:cubicBezTo>
                <a:cubicBezTo>
                  <a:pt x="5250151" y="774414"/>
                  <a:pt x="5250151" y="774414"/>
                  <a:pt x="5309404" y="750877"/>
                </a:cubicBezTo>
                <a:cubicBezTo>
                  <a:pt x="5321580" y="750877"/>
                  <a:pt x="5333755" y="750877"/>
                  <a:pt x="5345930" y="738702"/>
                </a:cubicBezTo>
                <a:cubicBezTo>
                  <a:pt x="5381644" y="690817"/>
                  <a:pt x="5441709" y="690817"/>
                  <a:pt x="5513137" y="690817"/>
                </a:cubicBezTo>
                <a:cubicBezTo>
                  <a:pt x="5752584" y="690817"/>
                  <a:pt x="5992031" y="750877"/>
                  <a:pt x="6207128" y="858822"/>
                </a:cubicBezTo>
                <a:cubicBezTo>
                  <a:pt x="6290732" y="906708"/>
                  <a:pt x="6375147" y="965956"/>
                  <a:pt x="6410049" y="1061727"/>
                </a:cubicBezTo>
                <a:cubicBezTo>
                  <a:pt x="6410049" y="1073901"/>
                  <a:pt x="6410049" y="1086076"/>
                  <a:pt x="6423036" y="1086076"/>
                </a:cubicBezTo>
                <a:cubicBezTo>
                  <a:pt x="6423036" y="1086076"/>
                  <a:pt x="6423036" y="1073901"/>
                  <a:pt x="6423036" y="1061727"/>
                </a:cubicBezTo>
                <a:cubicBezTo>
                  <a:pt x="6410049" y="990305"/>
                  <a:pt x="6386510" y="930245"/>
                  <a:pt x="6327257" y="882359"/>
                </a:cubicBezTo>
                <a:cubicBezTo>
                  <a:pt x="6207128" y="774414"/>
                  <a:pt x="6063460" y="714354"/>
                  <a:pt x="5907616" y="666468"/>
                </a:cubicBezTo>
                <a:cubicBezTo>
                  <a:pt x="5848363" y="642931"/>
                  <a:pt x="5776935" y="630757"/>
                  <a:pt x="5716870" y="618583"/>
                </a:cubicBezTo>
                <a:cubicBezTo>
                  <a:pt x="5621091" y="607220"/>
                  <a:pt x="5525313" y="595046"/>
                  <a:pt x="5429534" y="570697"/>
                </a:cubicBezTo>
                <a:cubicBezTo>
                  <a:pt x="5357294" y="559335"/>
                  <a:pt x="5357294" y="547160"/>
                  <a:pt x="5405183" y="487100"/>
                </a:cubicBezTo>
                <a:cubicBezTo>
                  <a:pt x="5500962" y="379967"/>
                  <a:pt x="5621091" y="320718"/>
                  <a:pt x="5752584" y="272833"/>
                </a:cubicBezTo>
                <a:cubicBezTo>
                  <a:pt x="5872714" y="236310"/>
                  <a:pt x="5992031" y="200599"/>
                  <a:pt x="6111349" y="188424"/>
                </a:cubicBezTo>
                <a:cubicBezTo>
                  <a:pt x="6314270" y="164887"/>
                  <a:pt x="6518815" y="117002"/>
                  <a:pt x="6721736" y="177062"/>
                </a:cubicBezTo>
                <a:cubicBezTo>
                  <a:pt x="6806151" y="188424"/>
                  <a:pt x="6889755" y="188424"/>
                  <a:pt x="6973359" y="212773"/>
                </a:cubicBezTo>
                <a:cubicBezTo>
                  <a:pt x="7129202" y="248484"/>
                  <a:pt x="7272870" y="308544"/>
                  <a:pt x="7416539" y="392141"/>
                </a:cubicBezTo>
                <a:cubicBezTo>
                  <a:pt x="7524493" y="451389"/>
                  <a:pt x="7608096" y="534986"/>
                  <a:pt x="7691700" y="630757"/>
                </a:cubicBezTo>
                <a:cubicBezTo>
                  <a:pt x="7787479" y="738702"/>
                  <a:pt x="7847543" y="858822"/>
                  <a:pt x="7895433" y="990305"/>
                </a:cubicBezTo>
                <a:cubicBezTo>
                  <a:pt x="7955497" y="1146136"/>
                  <a:pt x="7967673" y="1301155"/>
                  <a:pt x="7967673" y="1456986"/>
                </a:cubicBezTo>
                <a:cubicBezTo>
                  <a:pt x="7967673" y="1588468"/>
                  <a:pt x="7967673" y="1720763"/>
                  <a:pt x="7931147" y="1852245"/>
                </a:cubicBezTo>
                <a:cubicBezTo>
                  <a:pt x="7919783" y="1923668"/>
                  <a:pt x="7907608" y="1995902"/>
                  <a:pt x="7895433" y="2067324"/>
                </a:cubicBezTo>
                <a:cubicBezTo>
                  <a:pt x="7871894" y="2151733"/>
                  <a:pt x="7847543" y="2235330"/>
                  <a:pt x="7823193" y="2318926"/>
                </a:cubicBezTo>
                <a:cubicBezTo>
                  <a:pt x="7763940" y="2511280"/>
                  <a:pt x="7691700" y="2689837"/>
                  <a:pt x="7608096" y="2870016"/>
                </a:cubicBezTo>
                <a:cubicBezTo>
                  <a:pt x="7500142" y="3085907"/>
                  <a:pt x="7392188" y="3313161"/>
                  <a:pt x="7260695" y="3516877"/>
                </a:cubicBezTo>
                <a:cubicBezTo>
                  <a:pt x="7164916" y="3671897"/>
                  <a:pt x="7081313" y="3815553"/>
                  <a:pt x="6985534" y="3959210"/>
                </a:cubicBezTo>
                <a:cubicBezTo>
                  <a:pt x="6889755" y="4102867"/>
                  <a:pt x="6806151" y="4235161"/>
                  <a:pt x="6698197" y="4366644"/>
                </a:cubicBezTo>
                <a:cubicBezTo>
                  <a:pt x="6625957" y="4462415"/>
                  <a:pt x="6554529" y="4558186"/>
                  <a:pt x="6482289" y="4653957"/>
                </a:cubicBezTo>
                <a:cubicBezTo>
                  <a:pt x="6362160" y="4797614"/>
                  <a:pt x="6242842" y="4941270"/>
                  <a:pt x="6111349" y="5084927"/>
                </a:cubicBezTo>
                <a:cubicBezTo>
                  <a:pt x="5967681" y="5252932"/>
                  <a:pt x="5800474" y="5420126"/>
                  <a:pt x="5633267" y="5588131"/>
                </a:cubicBezTo>
                <a:cubicBezTo>
                  <a:pt x="5477423" y="5731788"/>
                  <a:pt x="5309404" y="5875445"/>
                  <a:pt x="5142197" y="6019102"/>
                </a:cubicBezTo>
                <a:cubicBezTo>
                  <a:pt x="4998529" y="6138410"/>
                  <a:pt x="4842686" y="6258529"/>
                  <a:pt x="4686842" y="6377837"/>
                </a:cubicBezTo>
                <a:cubicBezTo>
                  <a:pt x="4543174" y="6485783"/>
                  <a:pt x="4399506" y="6581554"/>
                  <a:pt x="4243662" y="6677325"/>
                </a:cubicBezTo>
                <a:cubicBezTo>
                  <a:pt x="4088630" y="6785271"/>
                  <a:pt x="3920612" y="6881042"/>
                  <a:pt x="3753405" y="6964639"/>
                </a:cubicBezTo>
                <a:cubicBezTo>
                  <a:pt x="3561847" y="7072584"/>
                  <a:pt x="3358114" y="7168355"/>
                  <a:pt x="3154381" y="7251952"/>
                </a:cubicBezTo>
                <a:cubicBezTo>
                  <a:pt x="2987174" y="7324186"/>
                  <a:pt x="2819155" y="7372072"/>
                  <a:pt x="2651948" y="7419957"/>
                </a:cubicBezTo>
                <a:cubicBezTo>
                  <a:pt x="2496105" y="7455669"/>
                  <a:pt x="2352436" y="7479206"/>
                  <a:pt x="2148703" y="7467843"/>
                </a:cubicBezTo>
                <a:cubicBezTo>
                  <a:pt x="2017210" y="7443494"/>
                  <a:pt x="1825653" y="7467843"/>
                  <a:pt x="1645459" y="7431320"/>
                </a:cubicBezTo>
                <a:cubicBezTo>
                  <a:pt x="1549680" y="7419957"/>
                  <a:pt x="1453901" y="7407783"/>
                  <a:pt x="1370297" y="7383434"/>
                </a:cubicBezTo>
                <a:cubicBezTo>
                  <a:pt x="1262343" y="7372072"/>
                  <a:pt x="1155201" y="7324186"/>
                  <a:pt x="1059422" y="7287663"/>
                </a:cubicBezTo>
                <a:cubicBezTo>
                  <a:pt x="854877" y="7216241"/>
                  <a:pt x="663320" y="7096121"/>
                  <a:pt x="496113" y="6940290"/>
                </a:cubicBezTo>
                <a:cubicBezTo>
                  <a:pt x="316730" y="6773096"/>
                  <a:pt x="184426" y="6569380"/>
                  <a:pt x="100822" y="6329952"/>
                </a:cubicBezTo>
                <a:cubicBezTo>
                  <a:pt x="65108" y="6222006"/>
                  <a:pt x="52933" y="6114873"/>
                  <a:pt x="17219" y="6006927"/>
                </a:cubicBezTo>
                <a:cubicBezTo>
                  <a:pt x="5043" y="5982579"/>
                  <a:pt x="17219" y="5971216"/>
                  <a:pt x="17219" y="5946867"/>
                </a:cubicBezTo>
                <a:cubicBezTo>
                  <a:pt x="5043" y="5863271"/>
                  <a:pt x="-7132" y="5779674"/>
                  <a:pt x="5043" y="5707439"/>
                </a:cubicBezTo>
                <a:cubicBezTo>
                  <a:pt x="5043" y="5551608"/>
                  <a:pt x="-7132" y="5396589"/>
                  <a:pt x="29394" y="5252932"/>
                </a:cubicBezTo>
                <a:cubicBezTo>
                  <a:pt x="52933" y="5180698"/>
                  <a:pt x="52933" y="5097101"/>
                  <a:pt x="77283" y="5024867"/>
                </a:cubicBezTo>
                <a:cubicBezTo>
                  <a:pt x="88647" y="4917733"/>
                  <a:pt x="112997" y="4809788"/>
                  <a:pt x="148712" y="4701843"/>
                </a:cubicBezTo>
                <a:cubicBezTo>
                  <a:pt x="196601" y="4570360"/>
                  <a:pt x="244490" y="4438066"/>
                  <a:pt x="292380" y="4306584"/>
                </a:cubicBezTo>
                <a:cubicBezTo>
                  <a:pt x="364620" y="4139390"/>
                  <a:pt x="436048" y="3971385"/>
                  <a:pt x="531827" y="3815553"/>
                </a:cubicBezTo>
                <a:cubicBezTo>
                  <a:pt x="604067" y="3696245"/>
                  <a:pt x="676307" y="3564763"/>
                  <a:pt x="747735" y="3444643"/>
                </a:cubicBezTo>
                <a:cubicBezTo>
                  <a:pt x="806988" y="3336698"/>
                  <a:pt x="867864" y="3240927"/>
                  <a:pt x="927117" y="3145155"/>
                </a:cubicBezTo>
                <a:cubicBezTo>
                  <a:pt x="1022896" y="2990136"/>
                  <a:pt x="1118675" y="2846479"/>
                  <a:pt x="1226629" y="2702822"/>
                </a:cubicBezTo>
                <a:cubicBezTo>
                  <a:pt x="1322408" y="2570529"/>
                  <a:pt x="1418187" y="2426872"/>
                  <a:pt x="1526141" y="2295390"/>
                </a:cubicBezTo>
                <a:cubicBezTo>
                  <a:pt x="1597569" y="2199618"/>
                  <a:pt x="1669809" y="2103847"/>
                  <a:pt x="1741237" y="2008076"/>
                </a:cubicBezTo>
                <a:cubicBezTo>
                  <a:pt x="1813477" y="1923668"/>
                  <a:pt x="1897081" y="1827896"/>
                  <a:pt x="1980685" y="1744300"/>
                </a:cubicBezTo>
                <a:cubicBezTo>
                  <a:pt x="2220132" y="1481335"/>
                  <a:pt x="2471754" y="1217558"/>
                  <a:pt x="2747727" y="978130"/>
                </a:cubicBezTo>
                <a:cubicBezTo>
                  <a:pt x="2891395" y="858822"/>
                  <a:pt x="3035063" y="726528"/>
                  <a:pt x="3190095" y="618583"/>
                </a:cubicBezTo>
                <a:cubicBezTo>
                  <a:pt x="3358114" y="487100"/>
                  <a:pt x="3537496" y="368604"/>
                  <a:pt x="3716879" y="260658"/>
                </a:cubicBezTo>
                <a:cubicBezTo>
                  <a:pt x="3837008" y="188424"/>
                  <a:pt x="3968501" y="117002"/>
                  <a:pt x="4099994" y="69116"/>
                </a:cubicBezTo>
                <a:cubicBezTo>
                  <a:pt x="4214035" y="27318"/>
                  <a:pt x="4330918" y="3375"/>
                  <a:pt x="4447699" y="3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54557" y="-549293"/>
            <a:ext cx="9354484" cy="8025417"/>
          </a:xfrm>
          <a:custGeom>
            <a:avLst/>
            <a:gdLst>
              <a:gd name="connsiteX0" fmla="*/ 4703967 w 9352717"/>
              <a:gd name="connsiteY0" fmla="*/ 1556 h 8022693"/>
              <a:gd name="connsiteX1" fmla="*/ 4931395 w 9352717"/>
              <a:gd name="connsiteY1" fmla="*/ 1556 h 8022693"/>
              <a:gd name="connsiteX2" fmla="*/ 5122403 w 9352717"/>
              <a:gd name="connsiteY2" fmla="*/ 1556 h 8022693"/>
              <a:gd name="connsiteX3" fmla="*/ 5599922 w 9352717"/>
              <a:gd name="connsiteY3" fmla="*/ 144791 h 8022693"/>
              <a:gd name="connsiteX4" fmla="*/ 5647674 w 9352717"/>
              <a:gd name="connsiteY4" fmla="*/ 169068 h 8022693"/>
              <a:gd name="connsiteX5" fmla="*/ 6280589 w 9352717"/>
              <a:gd name="connsiteY5" fmla="*/ 192536 h 8022693"/>
              <a:gd name="connsiteX6" fmla="*/ 7151454 w 9352717"/>
              <a:gd name="connsiteY6" fmla="*/ 240281 h 8022693"/>
              <a:gd name="connsiteX7" fmla="*/ 7653254 w 9352717"/>
              <a:gd name="connsiteY7" fmla="*/ 263749 h 8022693"/>
              <a:gd name="connsiteX8" fmla="*/ 8321780 w 9352717"/>
              <a:gd name="connsiteY8" fmla="*/ 312303 h 8022693"/>
              <a:gd name="connsiteX9" fmla="*/ 8668183 w 9352717"/>
              <a:gd name="connsiteY9" fmla="*/ 323632 h 8022693"/>
              <a:gd name="connsiteX10" fmla="*/ 9313239 w 9352717"/>
              <a:gd name="connsiteY10" fmla="*/ 371377 h 8022693"/>
              <a:gd name="connsiteX11" fmla="*/ 9336710 w 9352717"/>
              <a:gd name="connsiteY11" fmla="*/ 431260 h 8022693"/>
              <a:gd name="connsiteX12" fmla="*/ 9002447 w 9352717"/>
              <a:gd name="connsiteY12" fmla="*/ 789751 h 8022693"/>
              <a:gd name="connsiteX13" fmla="*/ 7879873 w 9352717"/>
              <a:gd name="connsiteY13" fmla="*/ 1517254 h 8022693"/>
              <a:gd name="connsiteX14" fmla="*/ 7486527 w 9352717"/>
              <a:gd name="connsiteY14" fmla="*/ 1684765 h 8022693"/>
              <a:gd name="connsiteX15" fmla="*/ 7115842 w 9352717"/>
              <a:gd name="connsiteY15" fmla="*/ 1792394 h 8022693"/>
              <a:gd name="connsiteX16" fmla="*/ 6889223 w 9352717"/>
              <a:gd name="connsiteY16" fmla="*/ 1815861 h 8022693"/>
              <a:gd name="connsiteX17" fmla="*/ 6316200 w 9352717"/>
              <a:gd name="connsiteY17" fmla="*/ 1851468 h 8022693"/>
              <a:gd name="connsiteX18" fmla="*/ 5384634 w 9352717"/>
              <a:gd name="connsiteY18" fmla="*/ 1887883 h 8022693"/>
              <a:gd name="connsiteX19" fmla="*/ 5205766 w 9352717"/>
              <a:gd name="connsiteY19" fmla="*/ 1994702 h 8022693"/>
              <a:gd name="connsiteX20" fmla="*/ 4811611 w 9352717"/>
              <a:gd name="connsiteY20" fmla="*/ 2616195 h 8022693"/>
              <a:gd name="connsiteX21" fmla="*/ 4417455 w 9352717"/>
              <a:gd name="connsiteY21" fmla="*/ 3260346 h 8022693"/>
              <a:gd name="connsiteX22" fmla="*/ 4071861 w 9352717"/>
              <a:gd name="connsiteY22" fmla="*/ 3773400 h 8022693"/>
              <a:gd name="connsiteX23" fmla="*/ 3761069 w 9352717"/>
              <a:gd name="connsiteY23" fmla="*/ 4250849 h 8022693"/>
              <a:gd name="connsiteX24" fmla="*/ 3474558 w 9352717"/>
              <a:gd name="connsiteY24" fmla="*/ 4679744 h 8022693"/>
              <a:gd name="connsiteX25" fmla="*/ 3175906 w 9352717"/>
              <a:gd name="connsiteY25" fmla="*/ 5133724 h 8022693"/>
              <a:gd name="connsiteX26" fmla="*/ 2937147 w 9352717"/>
              <a:gd name="connsiteY26" fmla="*/ 5480077 h 8022693"/>
              <a:gd name="connsiteX27" fmla="*/ 2721858 w 9352717"/>
              <a:gd name="connsiteY27" fmla="*/ 5802152 h 8022693"/>
              <a:gd name="connsiteX28" fmla="*/ 2530850 w 9352717"/>
              <a:gd name="connsiteY28" fmla="*/ 6065154 h 8022693"/>
              <a:gd name="connsiteX29" fmla="*/ 2233008 w 9352717"/>
              <a:gd name="connsiteY29" fmla="*/ 6494858 h 8022693"/>
              <a:gd name="connsiteX30" fmla="*/ 1922216 w 9352717"/>
              <a:gd name="connsiteY30" fmla="*/ 6805604 h 8022693"/>
              <a:gd name="connsiteX31" fmla="*/ 1635705 w 9352717"/>
              <a:gd name="connsiteY31" fmla="*/ 7067796 h 8022693"/>
              <a:gd name="connsiteX32" fmla="*/ 1575813 w 9352717"/>
              <a:gd name="connsiteY32" fmla="*/ 7092073 h 8022693"/>
              <a:gd name="connsiteX33" fmla="*/ 1492449 w 9352717"/>
              <a:gd name="connsiteY33" fmla="*/ 7115541 h 8022693"/>
              <a:gd name="connsiteX34" fmla="*/ 1158186 w 9352717"/>
              <a:gd name="connsiteY34" fmla="*/ 7414148 h 8022693"/>
              <a:gd name="connsiteX35" fmla="*/ 1062682 w 9352717"/>
              <a:gd name="connsiteY35" fmla="*/ 7449755 h 8022693"/>
              <a:gd name="connsiteX36" fmla="*/ 883815 w 9352717"/>
              <a:gd name="connsiteY36" fmla="*/ 7533106 h 8022693"/>
              <a:gd name="connsiteX37" fmla="*/ 776171 w 9352717"/>
              <a:gd name="connsiteY37" fmla="*/ 7640734 h 8022693"/>
              <a:gd name="connsiteX38" fmla="*/ 632915 w 9352717"/>
              <a:gd name="connsiteY38" fmla="*/ 7712756 h 8022693"/>
              <a:gd name="connsiteX39" fmla="*/ 513131 w 9352717"/>
              <a:gd name="connsiteY39" fmla="*/ 7783969 h 8022693"/>
              <a:gd name="connsiteX40" fmla="*/ 369875 w 9352717"/>
              <a:gd name="connsiteY40" fmla="*/ 7891597 h 8022693"/>
              <a:gd name="connsiteX41" fmla="*/ 322123 w 9352717"/>
              <a:gd name="connsiteY41" fmla="*/ 7903735 h 8022693"/>
              <a:gd name="connsiteX42" fmla="*/ 322123 w 9352717"/>
              <a:gd name="connsiteY42" fmla="*/ 7867320 h 8022693"/>
              <a:gd name="connsiteX43" fmla="*/ 346404 w 9352717"/>
              <a:gd name="connsiteY43" fmla="*/ 7736224 h 8022693"/>
              <a:gd name="connsiteX44" fmla="*/ 334263 w 9352717"/>
              <a:gd name="connsiteY44" fmla="*/ 7712756 h 8022693"/>
              <a:gd name="connsiteX45" fmla="*/ 310792 w 9352717"/>
              <a:gd name="connsiteY45" fmla="*/ 7724085 h 8022693"/>
              <a:gd name="connsiteX46" fmla="*/ 107644 w 9352717"/>
              <a:gd name="connsiteY46" fmla="*/ 7927203 h 8022693"/>
              <a:gd name="connsiteX47" fmla="*/ 0 w 9352717"/>
              <a:gd name="connsiteY47" fmla="*/ 8022693 h 8022693"/>
              <a:gd name="connsiteX48" fmla="*/ 47752 w 9352717"/>
              <a:gd name="connsiteY48" fmla="*/ 7891597 h 8022693"/>
              <a:gd name="connsiteX49" fmla="*/ 465379 w 9352717"/>
              <a:gd name="connsiteY49" fmla="*/ 7115541 h 8022693"/>
              <a:gd name="connsiteX50" fmla="*/ 979318 w 9352717"/>
              <a:gd name="connsiteY50" fmla="*/ 6171973 h 8022693"/>
              <a:gd name="connsiteX51" fmla="*/ 1444697 w 9352717"/>
              <a:gd name="connsiteY51" fmla="*/ 5336842 h 8022693"/>
              <a:gd name="connsiteX52" fmla="*/ 1766820 w 9352717"/>
              <a:gd name="connsiteY52" fmla="*/ 4763904 h 8022693"/>
              <a:gd name="connsiteX53" fmla="*/ 2185256 w 9352717"/>
              <a:gd name="connsiteY53" fmla="*/ 4012125 h 8022693"/>
              <a:gd name="connsiteX54" fmla="*/ 2615024 w 9352717"/>
              <a:gd name="connsiteY54" fmla="*/ 3212601 h 8022693"/>
              <a:gd name="connsiteX55" fmla="*/ 3044790 w 9352717"/>
              <a:gd name="connsiteY55" fmla="*/ 2413077 h 8022693"/>
              <a:gd name="connsiteX56" fmla="*/ 3223658 w 9352717"/>
              <a:gd name="connsiteY56" fmla="*/ 2054586 h 8022693"/>
              <a:gd name="connsiteX57" fmla="*/ 3188046 w 9352717"/>
              <a:gd name="connsiteY57" fmla="*/ 1994702 h 8022693"/>
              <a:gd name="connsiteX58" fmla="*/ 2590743 w 9352717"/>
              <a:gd name="connsiteY58" fmla="*/ 2031118 h 8022693"/>
              <a:gd name="connsiteX59" fmla="*/ 2220868 w 9352717"/>
              <a:gd name="connsiteY59" fmla="*/ 2042447 h 8022693"/>
              <a:gd name="connsiteX60" fmla="*/ 1504589 w 9352717"/>
              <a:gd name="connsiteY60" fmla="*/ 2078863 h 8022693"/>
              <a:gd name="connsiteX61" fmla="*/ 1289301 w 9352717"/>
              <a:gd name="connsiteY61" fmla="*/ 2102330 h 8022693"/>
              <a:gd name="connsiteX62" fmla="*/ 871674 w 9352717"/>
              <a:gd name="connsiteY62" fmla="*/ 1946957 h 8022693"/>
              <a:gd name="connsiteX63" fmla="*/ 799642 w 9352717"/>
              <a:gd name="connsiteY63" fmla="*/ 1612743 h 8022693"/>
              <a:gd name="connsiteX64" fmla="*/ 1241549 w 9352717"/>
              <a:gd name="connsiteY64" fmla="*/ 705591 h 8022693"/>
              <a:gd name="connsiteX65" fmla="*/ 1515920 w 9352717"/>
              <a:gd name="connsiteY65" fmla="*/ 431260 h 8022693"/>
              <a:gd name="connsiteX66" fmla="*/ 1826712 w 9352717"/>
              <a:gd name="connsiteY66" fmla="*/ 263749 h 8022693"/>
              <a:gd name="connsiteX67" fmla="*/ 2065472 w 9352717"/>
              <a:gd name="connsiteY67" fmla="*/ 228142 h 8022693"/>
              <a:gd name="connsiteX68" fmla="*/ 2698387 w 9352717"/>
              <a:gd name="connsiteY68" fmla="*/ 180397 h 8022693"/>
              <a:gd name="connsiteX69" fmla="*/ 2997039 w 9352717"/>
              <a:gd name="connsiteY69" fmla="*/ 169068 h 8022693"/>
              <a:gd name="connsiteX70" fmla="*/ 4107473 w 9352717"/>
              <a:gd name="connsiteY70" fmla="*/ 144791 h 8022693"/>
              <a:gd name="connsiteX71" fmla="*/ 4238588 w 9352717"/>
              <a:gd name="connsiteY71" fmla="*/ 108376 h 8022693"/>
              <a:gd name="connsiteX72" fmla="*/ 4489488 w 9352717"/>
              <a:gd name="connsiteY72" fmla="*/ 37163 h 8022693"/>
              <a:gd name="connsiteX73" fmla="*/ 4703967 w 9352717"/>
              <a:gd name="connsiteY73" fmla="*/ 1556 h 80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9352717" h="8022693">
                <a:moveTo>
                  <a:pt x="4703967" y="1556"/>
                </a:moveTo>
                <a:cubicBezTo>
                  <a:pt x="4775999" y="12886"/>
                  <a:pt x="4859363" y="1556"/>
                  <a:pt x="4931395" y="1556"/>
                </a:cubicBezTo>
                <a:cubicBezTo>
                  <a:pt x="4990478" y="1556"/>
                  <a:pt x="5050370" y="1556"/>
                  <a:pt x="5122403" y="1556"/>
                </a:cubicBezTo>
                <a:cubicBezTo>
                  <a:pt x="5301270" y="-10582"/>
                  <a:pt x="5456666" y="49301"/>
                  <a:pt x="5599922" y="144791"/>
                </a:cubicBezTo>
                <a:cubicBezTo>
                  <a:pt x="5612062" y="156120"/>
                  <a:pt x="5623393" y="169068"/>
                  <a:pt x="5647674" y="169068"/>
                </a:cubicBezTo>
                <a:cubicBezTo>
                  <a:pt x="5862153" y="180397"/>
                  <a:pt x="6065301" y="203865"/>
                  <a:pt x="6280589" y="192536"/>
                </a:cubicBezTo>
                <a:cubicBezTo>
                  <a:pt x="6578431" y="192536"/>
                  <a:pt x="6864943" y="228142"/>
                  <a:pt x="7151454" y="240281"/>
                </a:cubicBezTo>
                <a:cubicBezTo>
                  <a:pt x="7318990" y="240281"/>
                  <a:pt x="7486527" y="251610"/>
                  <a:pt x="7653254" y="263749"/>
                </a:cubicBezTo>
                <a:cubicBezTo>
                  <a:pt x="7879873" y="288026"/>
                  <a:pt x="8095161" y="275887"/>
                  <a:pt x="8321780" y="312303"/>
                </a:cubicBezTo>
                <a:cubicBezTo>
                  <a:pt x="8441564" y="323632"/>
                  <a:pt x="8548399" y="312303"/>
                  <a:pt x="8668183" y="323632"/>
                </a:cubicBezTo>
                <a:cubicBezTo>
                  <a:pt x="8882662" y="360048"/>
                  <a:pt x="9097951" y="347100"/>
                  <a:pt x="9313239" y="371377"/>
                </a:cubicBezTo>
                <a:cubicBezTo>
                  <a:pt x="9360991" y="371377"/>
                  <a:pt x="9360991" y="383516"/>
                  <a:pt x="9336710" y="431260"/>
                </a:cubicBezTo>
                <a:cubicBezTo>
                  <a:pt x="9241206" y="562356"/>
                  <a:pt x="9121422" y="682123"/>
                  <a:pt x="9002447" y="789751"/>
                </a:cubicBezTo>
                <a:cubicBezTo>
                  <a:pt x="8668183" y="1099688"/>
                  <a:pt x="8286169" y="1326274"/>
                  <a:pt x="7879873" y="1517254"/>
                </a:cubicBezTo>
                <a:cubicBezTo>
                  <a:pt x="7760898" y="1589275"/>
                  <a:pt x="7629782" y="1649159"/>
                  <a:pt x="7486527" y="1684765"/>
                </a:cubicBezTo>
                <a:cubicBezTo>
                  <a:pt x="7366742" y="1720372"/>
                  <a:pt x="7246958" y="1768116"/>
                  <a:pt x="7115842" y="1792394"/>
                </a:cubicBezTo>
                <a:cubicBezTo>
                  <a:pt x="7044619" y="1803723"/>
                  <a:pt x="6972587" y="1815861"/>
                  <a:pt x="6889223" y="1815861"/>
                </a:cubicBezTo>
                <a:cubicBezTo>
                  <a:pt x="6698216" y="1828000"/>
                  <a:pt x="6507208" y="1851468"/>
                  <a:pt x="6316200" y="1851468"/>
                </a:cubicBezTo>
                <a:cubicBezTo>
                  <a:pt x="6005408" y="1851468"/>
                  <a:pt x="5695426" y="1899213"/>
                  <a:pt x="5384634" y="1887883"/>
                </a:cubicBezTo>
                <a:cubicBezTo>
                  <a:pt x="5313411" y="1887883"/>
                  <a:pt x="5253518" y="1911351"/>
                  <a:pt x="5205766" y="1994702"/>
                </a:cubicBezTo>
                <a:cubicBezTo>
                  <a:pt x="5074651" y="2197820"/>
                  <a:pt x="4954867" y="2413077"/>
                  <a:pt x="4811611" y="2616195"/>
                </a:cubicBezTo>
                <a:cubicBezTo>
                  <a:pt x="4680496" y="2830642"/>
                  <a:pt x="4549380" y="3045898"/>
                  <a:pt x="4417455" y="3260346"/>
                </a:cubicBezTo>
                <a:cubicBezTo>
                  <a:pt x="4310621" y="3439186"/>
                  <a:pt x="4178696" y="3594560"/>
                  <a:pt x="4071861" y="3773400"/>
                </a:cubicBezTo>
                <a:cubicBezTo>
                  <a:pt x="3976357" y="3928774"/>
                  <a:pt x="3867904" y="4096285"/>
                  <a:pt x="3761069" y="4250849"/>
                </a:cubicBezTo>
                <a:cubicBezTo>
                  <a:pt x="3676896" y="4394084"/>
                  <a:pt x="3570061" y="4536509"/>
                  <a:pt x="3474558" y="4679744"/>
                </a:cubicBezTo>
                <a:cubicBezTo>
                  <a:pt x="3379054" y="4835117"/>
                  <a:pt x="3271410" y="4990490"/>
                  <a:pt x="3175906" y="5133724"/>
                </a:cubicBezTo>
                <a:cubicBezTo>
                  <a:pt x="3092543" y="5253491"/>
                  <a:pt x="3020510" y="5360310"/>
                  <a:pt x="2937147" y="5480077"/>
                </a:cubicBezTo>
                <a:cubicBezTo>
                  <a:pt x="2865114" y="5587705"/>
                  <a:pt x="2793891" y="5694524"/>
                  <a:pt x="2721858" y="5802152"/>
                </a:cubicBezTo>
                <a:cubicBezTo>
                  <a:pt x="2662775" y="5885504"/>
                  <a:pt x="2590743" y="5980993"/>
                  <a:pt x="2530850" y="6065154"/>
                </a:cubicBezTo>
                <a:cubicBezTo>
                  <a:pt x="2435347" y="6219718"/>
                  <a:pt x="2339843" y="6351623"/>
                  <a:pt x="2233008" y="6494858"/>
                </a:cubicBezTo>
                <a:cubicBezTo>
                  <a:pt x="2148836" y="6614624"/>
                  <a:pt x="2029860" y="6710114"/>
                  <a:pt x="1922216" y="6805604"/>
                </a:cubicBezTo>
                <a:cubicBezTo>
                  <a:pt x="1826712" y="6901093"/>
                  <a:pt x="1731209" y="6983635"/>
                  <a:pt x="1635705" y="7067796"/>
                </a:cubicBezTo>
                <a:cubicBezTo>
                  <a:pt x="1611424" y="7092073"/>
                  <a:pt x="1600093" y="7103402"/>
                  <a:pt x="1575813" y="7092073"/>
                </a:cubicBezTo>
                <a:cubicBezTo>
                  <a:pt x="1540201" y="7079125"/>
                  <a:pt x="1515920" y="7092073"/>
                  <a:pt x="1492449" y="7115541"/>
                </a:cubicBezTo>
                <a:cubicBezTo>
                  <a:pt x="1372665" y="7211030"/>
                  <a:pt x="1265830" y="7306520"/>
                  <a:pt x="1158186" y="7414148"/>
                </a:cubicBezTo>
                <a:cubicBezTo>
                  <a:pt x="1133905" y="7437616"/>
                  <a:pt x="1110434" y="7461893"/>
                  <a:pt x="1062682" y="7449755"/>
                </a:cubicBezTo>
                <a:cubicBezTo>
                  <a:pt x="990650" y="7437616"/>
                  <a:pt x="942898" y="7485361"/>
                  <a:pt x="883815" y="7533106"/>
                </a:cubicBezTo>
                <a:cubicBezTo>
                  <a:pt x="847394" y="7557383"/>
                  <a:pt x="811782" y="7605128"/>
                  <a:pt x="776171" y="7640734"/>
                </a:cubicBezTo>
                <a:cubicBezTo>
                  <a:pt x="740559" y="7676340"/>
                  <a:pt x="704138" y="7712756"/>
                  <a:pt x="632915" y="7712756"/>
                </a:cubicBezTo>
                <a:cubicBezTo>
                  <a:pt x="585163" y="7712756"/>
                  <a:pt x="549551" y="7748362"/>
                  <a:pt x="513131" y="7783969"/>
                </a:cubicBezTo>
                <a:cubicBezTo>
                  <a:pt x="465379" y="7819575"/>
                  <a:pt x="406296" y="7843852"/>
                  <a:pt x="369875" y="7891597"/>
                </a:cubicBezTo>
                <a:cubicBezTo>
                  <a:pt x="358544" y="7903735"/>
                  <a:pt x="334263" y="7915065"/>
                  <a:pt x="322123" y="7903735"/>
                </a:cubicBezTo>
                <a:cubicBezTo>
                  <a:pt x="310792" y="7891597"/>
                  <a:pt x="310792" y="7879458"/>
                  <a:pt x="322123" y="7867320"/>
                </a:cubicBezTo>
                <a:cubicBezTo>
                  <a:pt x="346404" y="7819575"/>
                  <a:pt x="346404" y="7783969"/>
                  <a:pt x="346404" y="7736224"/>
                </a:cubicBezTo>
                <a:cubicBezTo>
                  <a:pt x="346404" y="7724085"/>
                  <a:pt x="346404" y="7712756"/>
                  <a:pt x="334263" y="7712756"/>
                </a:cubicBezTo>
                <a:cubicBezTo>
                  <a:pt x="322123" y="7712756"/>
                  <a:pt x="310792" y="7724085"/>
                  <a:pt x="310792" y="7724085"/>
                </a:cubicBezTo>
                <a:cubicBezTo>
                  <a:pt x="238759" y="7796107"/>
                  <a:pt x="178867" y="7867320"/>
                  <a:pt x="107644" y="7927203"/>
                </a:cubicBezTo>
                <a:cubicBezTo>
                  <a:pt x="83364" y="7962810"/>
                  <a:pt x="47752" y="7999225"/>
                  <a:pt x="0" y="8022693"/>
                </a:cubicBezTo>
                <a:cubicBezTo>
                  <a:pt x="0" y="7974948"/>
                  <a:pt x="35612" y="7927203"/>
                  <a:pt x="47752" y="7891597"/>
                </a:cubicBezTo>
                <a:cubicBezTo>
                  <a:pt x="178867" y="7628596"/>
                  <a:pt x="322123" y="7366404"/>
                  <a:pt x="465379" y="7115541"/>
                </a:cubicBezTo>
                <a:cubicBezTo>
                  <a:pt x="645055" y="6792656"/>
                  <a:pt x="811782" y="6482719"/>
                  <a:pt x="979318" y="6171973"/>
                </a:cubicBezTo>
                <a:cubicBezTo>
                  <a:pt x="1133905" y="5897642"/>
                  <a:pt x="1289301" y="5611173"/>
                  <a:pt x="1444697" y="5336842"/>
                </a:cubicBezTo>
                <a:cubicBezTo>
                  <a:pt x="1552341" y="5145863"/>
                  <a:pt x="1659176" y="4954884"/>
                  <a:pt x="1766820" y="4763904"/>
                </a:cubicBezTo>
                <a:cubicBezTo>
                  <a:pt x="1897936" y="4513041"/>
                  <a:pt x="2053332" y="4262988"/>
                  <a:pt x="2185256" y="4012125"/>
                </a:cubicBezTo>
                <a:cubicBezTo>
                  <a:pt x="2328512" y="3737794"/>
                  <a:pt x="2471768" y="3475602"/>
                  <a:pt x="2615024" y="3212601"/>
                </a:cubicBezTo>
                <a:cubicBezTo>
                  <a:pt x="2758279" y="2950409"/>
                  <a:pt x="2901535" y="2675269"/>
                  <a:pt x="3044790" y="2413077"/>
                </a:cubicBezTo>
                <a:cubicBezTo>
                  <a:pt x="3103873" y="2293310"/>
                  <a:pt x="3163766" y="2174352"/>
                  <a:pt x="3223658" y="2054586"/>
                </a:cubicBezTo>
                <a:cubicBezTo>
                  <a:pt x="3247129" y="2006841"/>
                  <a:pt x="3247129" y="1983373"/>
                  <a:pt x="3188046" y="1994702"/>
                </a:cubicBezTo>
                <a:cubicBezTo>
                  <a:pt x="2984898" y="2018979"/>
                  <a:pt x="2781751" y="1994702"/>
                  <a:pt x="2590743" y="2031118"/>
                </a:cubicBezTo>
                <a:cubicBezTo>
                  <a:pt x="2459628" y="2042447"/>
                  <a:pt x="2339843" y="2031118"/>
                  <a:pt x="2220868" y="2042447"/>
                </a:cubicBezTo>
                <a:cubicBezTo>
                  <a:pt x="1982108" y="2054586"/>
                  <a:pt x="1743349" y="2078863"/>
                  <a:pt x="1504589" y="2078863"/>
                </a:cubicBezTo>
                <a:cubicBezTo>
                  <a:pt x="1432557" y="2078863"/>
                  <a:pt x="1361334" y="2090192"/>
                  <a:pt x="1289301" y="2102330"/>
                </a:cubicBezTo>
                <a:cubicBezTo>
                  <a:pt x="1133905" y="2102330"/>
                  <a:pt x="979318" y="2090192"/>
                  <a:pt x="871674" y="1946957"/>
                </a:cubicBezTo>
                <a:cubicBezTo>
                  <a:pt x="799642" y="1851468"/>
                  <a:pt x="776171" y="1732510"/>
                  <a:pt x="799642" y="1612743"/>
                </a:cubicBezTo>
                <a:cubicBezTo>
                  <a:pt x="847394" y="1267200"/>
                  <a:pt x="1027070" y="968592"/>
                  <a:pt x="1241549" y="705591"/>
                </a:cubicBezTo>
                <a:cubicBezTo>
                  <a:pt x="1324913" y="597963"/>
                  <a:pt x="1420417" y="514612"/>
                  <a:pt x="1515920" y="431260"/>
                </a:cubicBezTo>
                <a:cubicBezTo>
                  <a:pt x="1611424" y="360048"/>
                  <a:pt x="1719068" y="299355"/>
                  <a:pt x="1826712" y="263749"/>
                </a:cubicBezTo>
                <a:cubicBezTo>
                  <a:pt x="1897936" y="240281"/>
                  <a:pt x="1982108" y="228142"/>
                  <a:pt x="2065472" y="228142"/>
                </a:cubicBezTo>
                <a:cubicBezTo>
                  <a:pt x="2280760" y="216813"/>
                  <a:pt x="2483099" y="192536"/>
                  <a:pt x="2698387" y="180397"/>
                </a:cubicBezTo>
                <a:cubicBezTo>
                  <a:pt x="2793891" y="169068"/>
                  <a:pt x="2901535" y="169068"/>
                  <a:pt x="2997039" y="169068"/>
                </a:cubicBezTo>
                <a:cubicBezTo>
                  <a:pt x="3366913" y="169068"/>
                  <a:pt x="3737598" y="132653"/>
                  <a:pt x="4107473" y="144791"/>
                </a:cubicBezTo>
                <a:cubicBezTo>
                  <a:pt x="4155225" y="144791"/>
                  <a:pt x="4202977" y="132653"/>
                  <a:pt x="4238588" y="108376"/>
                </a:cubicBezTo>
                <a:cubicBezTo>
                  <a:pt x="4310621" y="60631"/>
                  <a:pt x="4406125" y="49301"/>
                  <a:pt x="4489488" y="37163"/>
                </a:cubicBezTo>
                <a:cubicBezTo>
                  <a:pt x="4560711" y="25834"/>
                  <a:pt x="4632744" y="1556"/>
                  <a:pt x="4703967" y="15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>
            <a:spLocks noGrp="1"/>
          </p:cNvSpPr>
          <p:nvPr>
            <p:ph type="title" hasCustomPrompt="1"/>
          </p:nvPr>
        </p:nvSpPr>
        <p:spPr>
          <a:xfrm>
            <a:off x="643997" y="368042"/>
            <a:ext cx="10830136" cy="939038"/>
          </a:xfrm>
        </p:spPr>
        <p:txBody>
          <a:bodyPr anchor="b"/>
          <a:lstStyle>
            <a:lvl1pPr>
              <a:lnSpc>
                <a:spcPts val="3300"/>
              </a:lnSpc>
              <a:defRPr sz="3060" b="1">
                <a:solidFill>
                  <a:srgbClr val="003F88"/>
                </a:solidFill>
              </a:defRPr>
            </a:lvl1pPr>
          </a:lstStyle>
          <a:p>
            <a:r>
              <a:rPr lang="en-US" altLang="zh-CN" dirty="0"/>
              <a:t>Enter the title</a:t>
            </a:r>
            <a:endParaRPr lang="zh-CN" altLang="en-US" dirty="0"/>
          </a:p>
        </p:txBody>
      </p:sp>
      <p:sp>
        <p:nvSpPr>
          <p:cNvPr id="154" name="文本占位符 153"/>
          <p:cNvSpPr>
            <a:spLocks noGrp="1"/>
          </p:cNvSpPr>
          <p:nvPr>
            <p:ph type="body" sz="quarter" idx="14"/>
          </p:nvPr>
        </p:nvSpPr>
        <p:spPr>
          <a:xfrm>
            <a:off x="643995" y="1822690"/>
            <a:ext cx="10827312" cy="4300792"/>
          </a:xfrm>
        </p:spPr>
        <p:txBody>
          <a:bodyPr>
            <a:normAutofit/>
          </a:bodyPr>
          <a:lstStyle>
            <a:lvl1pPr marL="328930" indent="-328930">
              <a:buFont typeface="Arial" panose="020B0604020202020204" pitchFamily="34" charset="0"/>
              <a:buChar char="•"/>
              <a:defRPr sz="2300"/>
            </a:lvl1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31" name="灯片编号占位符 1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BD756-2043-4D3F-8A1C-008CD499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475"/>
            <a:ext cx="2462728" cy="4065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5655743" y="3730306"/>
            <a:ext cx="4537296" cy="322054"/>
          </a:xfrm>
        </p:spPr>
        <p:txBody>
          <a:bodyPr vert="horz" wrap="square" lIns="90000" tIns="0" rIns="90000" bIns="46800" rtlCol="0" anchor="t" anchorCtr="0">
            <a:normAutofit/>
          </a:bodyPr>
          <a:lstStyle>
            <a:lvl1pPr>
              <a:defRPr kumimoji="0" lang="zh-CN" altLang="en-US" sz="173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5655743" y="2691092"/>
            <a:ext cx="4537296" cy="835944"/>
          </a:xfrm>
        </p:spPr>
        <p:txBody>
          <a:bodyPr vert="horz" wrap="square" lIns="90000" tIns="46800" rIns="90000" bIns="0" rtlCol="0" anchor="b" anchorCtr="0">
            <a:normAutofit/>
          </a:bodyPr>
          <a:lstStyle>
            <a:lvl1pPr>
              <a:defRPr kumimoji="0" lang="zh-CN" altLang="en-US" sz="383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42" Type="http://schemas.openxmlformats.org/officeDocument/2006/relationships/slideLayout" Target="../slideLayouts/slideLayout67.xml"/><Relationship Id="rId47" Type="http://schemas.openxmlformats.org/officeDocument/2006/relationships/slideLayout" Target="../slideLayouts/slideLayout72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slideLayout" Target="../slideLayouts/slideLayout65.xml"/><Relationship Id="rId45" Type="http://schemas.openxmlformats.org/officeDocument/2006/relationships/slideLayout" Target="../slideLayouts/slideLayout70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4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69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43" Type="http://schemas.openxmlformats.org/officeDocument/2006/relationships/slideLayout" Target="../slideLayouts/slideLayout68.xml"/><Relationship Id="rId48" Type="http://schemas.openxmlformats.org/officeDocument/2006/relationships/slideLayout" Target="../slideLayouts/slideLayout73.xml"/><Relationship Id="rId8" Type="http://schemas.openxmlformats.org/officeDocument/2006/relationships/slideLayout" Target="../slideLayouts/slideLayout33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4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45.xml"/><Relationship Id="rId41" Type="http://schemas.openxmlformats.org/officeDocument/2006/relationships/slideLayout" Target="../slideLayouts/slideLayout66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8068" name="Picture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250613" y="152083"/>
            <a:ext cx="712787" cy="7112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 userDrawn="1"/>
        </p:nvCxnSpPr>
        <p:spPr>
          <a:xfrm>
            <a:off x="2" y="954405"/>
            <a:ext cx="12210415" cy="0"/>
          </a:xfrm>
          <a:prstGeom prst="line">
            <a:avLst/>
          </a:prstGeom>
          <a:ln w="57150">
            <a:solidFill>
              <a:srgbClr val="01458E"/>
            </a:solidFill>
          </a:ln>
        </p:spPr>
        <p:style>
          <a:lnRef idx="3">
            <a:srgbClr val="5B9BD5"/>
          </a:lnRef>
          <a:fillRef idx="0">
            <a:srgbClr val="5B9BD5"/>
          </a:fillRef>
          <a:effectRef idx="2">
            <a:srgbClr val="5B9BD5"/>
          </a:effectRef>
          <a:fontRef idx="minor">
            <a:sysClr val="windowText" lastClr="000000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24" tIns="45718" rIns="91424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-27305" y="0"/>
            <a:ext cx="12219305" cy="6858000"/>
          </a:xfrm>
          <a:prstGeom prst="rect">
            <a:avLst/>
          </a:prstGeom>
          <a:blipFill dpi="0" rotWithShape="1">
            <a:blip r:embed="rId1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57" y="365252"/>
            <a:ext cx="10517587" cy="132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57" y="1826245"/>
            <a:ext cx="10517587" cy="435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58" y="6358509"/>
            <a:ext cx="2743719" cy="36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365" y="6358509"/>
            <a:ext cx="4115577" cy="36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226" y="6358509"/>
            <a:ext cx="2743719" cy="36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8068" name="Picture 7"/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11252740" y="152137"/>
            <a:ext cx="712921" cy="711441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 userDrawn="1"/>
        </p:nvCxnSpPr>
        <p:spPr>
          <a:xfrm>
            <a:off x="1" y="954730"/>
            <a:ext cx="12212721" cy="0"/>
          </a:xfrm>
          <a:prstGeom prst="line">
            <a:avLst/>
          </a:prstGeom>
          <a:ln w="57150">
            <a:solidFill>
              <a:srgbClr val="0145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</p:sldLayoutIdLst>
  <p:txStyles>
    <p:titleStyle>
      <a:lvl1pPr algn="l" defTabSz="876300" rtl="0" eaLnBrk="1" latinLnBrk="0" hangingPunct="1">
        <a:lnSpc>
          <a:spcPct val="90000"/>
        </a:lnSpc>
        <a:spcBef>
          <a:spcPct val="0"/>
        </a:spcBef>
        <a:buNone/>
        <a:defRPr sz="42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710" indent="-219710" algn="l" defTabSz="876300" rtl="0" eaLnBrk="1" latinLnBrk="0" hangingPunct="1">
        <a:lnSpc>
          <a:spcPct val="90000"/>
        </a:lnSpc>
        <a:spcBef>
          <a:spcPct val="192000"/>
        </a:spcBef>
        <a:buFont typeface="Arial" panose="020B0604020202020204" pitchFamily="34" charset="0"/>
        <a:buChar char="•"/>
        <a:defRPr sz="2685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19710" algn="l" defTabSz="876300" rtl="0" eaLnBrk="1" latinLnBrk="0" hangingPunct="1">
        <a:lnSpc>
          <a:spcPct val="90000"/>
        </a:lnSpc>
        <a:spcBef>
          <a:spcPct val="96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5375" indent="-219710" algn="l" defTabSz="876300" rtl="0" eaLnBrk="1" latinLnBrk="0" hangingPunct="1">
        <a:lnSpc>
          <a:spcPct val="90000"/>
        </a:lnSpc>
        <a:spcBef>
          <a:spcPct val="96000"/>
        </a:spcBef>
        <a:buFont typeface="Arial" panose="020B0604020202020204" pitchFamily="34" charset="0"/>
        <a:buChar char="•"/>
        <a:defRPr sz="1915" kern="1200">
          <a:solidFill>
            <a:schemeClr val="tx1"/>
          </a:solidFill>
          <a:latin typeface="+mn-lt"/>
          <a:ea typeface="+mn-ea"/>
          <a:cs typeface="+mn-cs"/>
        </a:defRPr>
      </a:lvl3pPr>
      <a:lvl4pPr marL="1533525" indent="-219710" algn="l" defTabSz="876300" rtl="0" eaLnBrk="1" latinLnBrk="0" hangingPunct="1">
        <a:lnSpc>
          <a:spcPct val="90000"/>
        </a:lnSpc>
        <a:spcBef>
          <a:spcPct val="96000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971675" indent="-219710" algn="l" defTabSz="876300" rtl="0" eaLnBrk="1" latinLnBrk="0" hangingPunct="1">
        <a:lnSpc>
          <a:spcPct val="90000"/>
        </a:lnSpc>
        <a:spcBef>
          <a:spcPct val="96000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409190" indent="-219710" algn="l" defTabSz="876300" rtl="0" eaLnBrk="1" latinLnBrk="0" hangingPunct="1">
        <a:lnSpc>
          <a:spcPct val="90000"/>
        </a:lnSpc>
        <a:spcBef>
          <a:spcPct val="96000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847975" indent="-219710" algn="l" defTabSz="876300" rtl="0" eaLnBrk="1" latinLnBrk="0" hangingPunct="1">
        <a:lnSpc>
          <a:spcPct val="90000"/>
        </a:lnSpc>
        <a:spcBef>
          <a:spcPct val="96000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286125" indent="-219710" algn="l" defTabSz="876300" rtl="0" eaLnBrk="1" latinLnBrk="0" hangingPunct="1">
        <a:lnSpc>
          <a:spcPct val="90000"/>
        </a:lnSpc>
        <a:spcBef>
          <a:spcPct val="96000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723640" indent="-219710" algn="l" defTabSz="876300" rtl="0" eaLnBrk="1" latinLnBrk="0" hangingPunct="1">
        <a:lnSpc>
          <a:spcPct val="90000"/>
        </a:lnSpc>
        <a:spcBef>
          <a:spcPct val="96000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630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1pPr>
      <a:lvl2pPr marL="438150" algn="l" defTabSz="87630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2pPr>
      <a:lvl3pPr marL="876300" algn="l" defTabSz="87630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algn="l" defTabSz="87630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752600" algn="l" defTabSz="87630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189480" algn="l" defTabSz="87630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627630" algn="l" defTabSz="87630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066415" algn="l" defTabSz="87630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503930" algn="l" defTabSz="87630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中心logo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" y="277495"/>
            <a:ext cx="2919730" cy="758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570646"/>
            <a:ext cx="11711009" cy="1052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-285750" algn="ctr" fontAlgn="ctr">
              <a:lnSpc>
                <a:spcPct val="130000"/>
              </a:lnSpc>
              <a:spcBef>
                <a:spcPts val="1000"/>
              </a:spcBef>
              <a:buSzPct val="100000"/>
            </a:pPr>
            <a:r>
              <a:rPr lang="zh-CN" altLang="en-US" sz="48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减薄工艺介绍</a:t>
            </a:r>
            <a:endParaRPr lang="en-US" altLang="zh-CN" sz="48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9875" name="副标题 2"/>
          <p:cNvSpPr txBox="1"/>
          <p:nvPr/>
        </p:nvSpPr>
        <p:spPr>
          <a:xfrm>
            <a:off x="1606061" y="4075351"/>
            <a:ext cx="9144000" cy="1586896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marL="0" indent="0" algn="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部门：工艺设备</a:t>
            </a:r>
            <a:endParaRPr lang="en-US" altLang="zh-CN" sz="240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主讲人：郭东谕</a:t>
            </a:r>
            <a:endParaRPr lang="en-US" altLang="zh-CN" sz="240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2021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27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日</a:t>
            </a:r>
            <a:endParaRPr lang="en-US" altLang="zh-CN" sz="240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0" indent="0" algn="r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FC866C-0DDD-4310-8F64-1D32B7D939AC}"/>
              </a:ext>
            </a:extLst>
          </p:cNvPr>
          <p:cNvSpPr txBox="1"/>
          <p:nvPr/>
        </p:nvSpPr>
        <p:spPr>
          <a:xfrm>
            <a:off x="551384" y="1210300"/>
            <a:ext cx="88689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工艺参数对</a:t>
            </a:r>
            <a:r>
              <a:rPr lang="en-US" altLang="zh-CN" dirty="0"/>
              <a:t>TTV</a:t>
            </a:r>
            <a:r>
              <a:rPr lang="zh-CN" altLang="en-US" dirty="0"/>
              <a:t>的影响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D3DBFF-6F72-4530-AA07-6C166D383CD5}"/>
              </a:ext>
            </a:extLst>
          </p:cNvPr>
          <p:cNvSpPr txBox="1"/>
          <p:nvPr/>
        </p:nvSpPr>
        <p:spPr>
          <a:xfrm>
            <a:off x="640208" y="1753310"/>
            <a:ext cx="11000408" cy="486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）当其它磨削参数不变时，硅片的</a:t>
            </a:r>
            <a:r>
              <a:rPr lang="en-US" altLang="zh-CN" dirty="0"/>
              <a:t>TTV</a:t>
            </a:r>
            <a:r>
              <a:rPr lang="zh-CN" altLang="en-US" dirty="0"/>
              <a:t>值随着砂轮进给率的增大而增大，且</a:t>
            </a:r>
            <a:r>
              <a:rPr lang="en-US" altLang="zh-CN" dirty="0"/>
              <a:t>TTV</a:t>
            </a:r>
            <a:r>
              <a:rPr lang="zh-CN" altLang="en-US" dirty="0"/>
              <a:t>值增大的很快。因为砂轮进给率增大而转速不变时，砂轮磨削深度增大，从而对硅片表面的切削力和挤压力也增大，单位时间内去除的材料增多，材料脆性断裂的趋势增大，损伤深度也增大。因此，为了降低硅片的</a:t>
            </a:r>
            <a:r>
              <a:rPr lang="en-US" altLang="zh-CN" dirty="0"/>
              <a:t>TTV</a:t>
            </a:r>
            <a:r>
              <a:rPr lang="zh-CN" altLang="en-US" dirty="0"/>
              <a:t>值，就要在一定范围减小砂轮进给率，不过这样会降低材料的去除率，延长了加工时间，增加成本。</a:t>
            </a:r>
          </a:p>
          <a:p>
            <a:pPr algn="just" latinLnBrk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）当其它磨削参数不变时，硅片的</a:t>
            </a:r>
            <a:r>
              <a:rPr lang="en-US" altLang="zh-CN" dirty="0"/>
              <a:t>TTV</a:t>
            </a:r>
            <a:r>
              <a:rPr lang="zh-CN" altLang="en-US" dirty="0"/>
              <a:t>值随着砂轮转速的增大而减小，这是因为随着砂轮转速的增大，砂轮每转的磨削深度减小，从而损伤深度也就减小。因此，为了降低硅片的</a:t>
            </a:r>
            <a:r>
              <a:rPr lang="en-US" altLang="zh-CN" dirty="0"/>
              <a:t>TTV</a:t>
            </a:r>
            <a:r>
              <a:rPr lang="zh-CN" altLang="en-US" dirty="0"/>
              <a:t>值，砂轮转速要最大化。但砂轮的转速并不能无限制地增大，一方面是由于磨床自身主轴性能的限制，另一方面与砂轮本身的强度也有关，砂轮转速增大，则砂轮轮齿受到的离心力也相应增大，对砂轮的强度要求也就越高。</a:t>
            </a:r>
          </a:p>
          <a:p>
            <a:pPr algn="just" latinLnBrk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）在其它磨削参数不变时，</a:t>
            </a:r>
            <a:r>
              <a:rPr lang="en-US" altLang="zh-CN" dirty="0"/>
              <a:t>TTV</a:t>
            </a:r>
            <a:r>
              <a:rPr lang="zh-CN" altLang="en-US" dirty="0"/>
              <a:t>值随着工作台转速的增大而减小，但是变化的幅度很小，相对于砂轮进给率和砂轮转速来讲，工作台转速对硅片</a:t>
            </a:r>
            <a:r>
              <a:rPr lang="en-US" altLang="zh-CN" dirty="0"/>
              <a:t>TTV</a:t>
            </a:r>
            <a:r>
              <a:rPr lang="zh-CN" altLang="en-US" dirty="0"/>
              <a:t>值的影响最小。</a:t>
            </a:r>
          </a:p>
        </p:txBody>
      </p:sp>
    </p:spTree>
    <p:extLst>
      <p:ext uri="{BB962C8B-B14F-4D97-AF65-F5344CB8AC3E}">
        <p14:creationId xmlns:p14="http://schemas.microsoft.com/office/powerpoint/2010/main" val="233009763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FC866C-0DDD-4310-8F64-1D32B7D939AC}"/>
              </a:ext>
            </a:extLst>
          </p:cNvPr>
          <p:cNvSpPr txBox="1"/>
          <p:nvPr/>
        </p:nvSpPr>
        <p:spPr>
          <a:xfrm>
            <a:off x="551384" y="1361812"/>
            <a:ext cx="8868961" cy="457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晶圆破碎的几种形式</a:t>
            </a:r>
            <a:endParaRPr lang="en-US" altLang="zh-CN" dirty="0"/>
          </a:p>
          <a:p>
            <a:pPr algn="ctr"/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、沿磨痕方向碎裂。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“磨痕”指的就是晶圆片背面的磨痕。这种类型的破损发生在这个磨痕上。</a:t>
            </a:r>
            <a:endParaRPr lang="en-US" altLang="zh-CN" dirty="0"/>
          </a:p>
          <a:p>
            <a:pPr>
              <a:lnSpc>
                <a:spcPct val="150000"/>
              </a:lnSpc>
            </a:pP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>
                <a:effectLst/>
              </a:rPr>
              <a:t>沿晶体方向碎裂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裂纹沿晶体方向呈线性发生。少数情况下，断裂不沿晶体取向发生，但这种类型的断裂通常以线性裂纹为特征。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、不规则破损。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指如图所示的与晶体取向和锯痕无关的裂纹，或晶圆片分成几片的情况。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76B56B8-08D7-4C5C-9A42-062E473B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839" y="2011553"/>
            <a:ext cx="1389211" cy="12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BA84873-A90B-4BDE-BB86-448CE535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433" y="3583855"/>
            <a:ext cx="1100504" cy="10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1C2BD93-752B-4FE5-9983-62561698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691" y="5036162"/>
            <a:ext cx="1526017" cy="116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1005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FC866C-0DDD-4310-8F64-1D32B7D939AC}"/>
              </a:ext>
            </a:extLst>
          </p:cNvPr>
          <p:cNvSpPr txBox="1"/>
          <p:nvPr/>
        </p:nvSpPr>
        <p:spPr>
          <a:xfrm>
            <a:off x="404936" y="1131506"/>
            <a:ext cx="11335725" cy="267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ffectLst/>
              </a:rPr>
              <a:t>沿磨痕方向碎裂</a:t>
            </a:r>
            <a:endParaRPr lang="zh-CN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</a:rPr>
              <a:t>	</a:t>
            </a:r>
            <a:r>
              <a:rPr lang="zh-CN" altLang="en-US" dirty="0">
                <a:effectLst/>
              </a:rPr>
              <a:t>沿磨痕断裂主要是由于砂轮排屑槽堵塞等磨削缺陷造成的。当砂轮与脱落的磨料颗粒磨削时，会导致晶圆片的高应变而导致断裂。当晶圆片有很厚的氧化膜时，沿磨痕的断裂经常发生。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</a:rPr>
              <a:t>	</a:t>
            </a:r>
            <a:r>
              <a:rPr lang="zh-CN" altLang="en-US" dirty="0">
                <a:effectLst/>
              </a:rPr>
              <a:t>这可能是由于晶片与</a:t>
            </a:r>
            <a:r>
              <a:rPr lang="en-US" altLang="zh-CN" dirty="0">
                <a:effectLst/>
              </a:rPr>
              <a:t>z1</a:t>
            </a:r>
            <a:r>
              <a:rPr lang="zh-CN" altLang="en-US" dirty="0">
                <a:effectLst/>
              </a:rPr>
              <a:t>轴砂轮不匹配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用于粗磨削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，即</a:t>
            </a:r>
            <a:r>
              <a:rPr lang="en-US" altLang="zh-CN" dirty="0">
                <a:effectLst/>
              </a:rPr>
              <a:t>z1</a:t>
            </a:r>
            <a:r>
              <a:rPr lang="zh-CN" altLang="en-US" dirty="0">
                <a:effectLst/>
              </a:rPr>
              <a:t>轴砂轮磨削能力不足，因此更换磨削能力更强的砂轮是防止破碎更有效的方法之一。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</a:rPr>
              <a:t>	</a:t>
            </a:r>
            <a:r>
              <a:rPr lang="zh-CN" altLang="en-US" dirty="0">
                <a:effectLst/>
              </a:rPr>
              <a:t>特别是当细光面磨削到</a:t>
            </a:r>
            <a:r>
              <a:rPr lang="en-US" altLang="zh-CN" dirty="0">
                <a:effectLst/>
              </a:rPr>
              <a:t>200μm</a:t>
            </a:r>
            <a:r>
              <a:rPr lang="zh-CN" altLang="en-US" dirty="0">
                <a:effectLst/>
              </a:rPr>
              <a:t>或更小的时候，由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或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因素造成的破碎的可能性增加了。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144259-5A64-43E8-8BAF-634FF1110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33421"/>
              </p:ext>
            </p:extLst>
          </p:nvPr>
        </p:nvGraphicFramePr>
        <p:xfrm>
          <a:off x="404937" y="3942329"/>
          <a:ext cx="11282972" cy="2383175"/>
        </p:xfrm>
        <a:graphic>
          <a:graphicData uri="http://schemas.openxmlformats.org/drawingml/2006/table">
            <a:tbl>
              <a:tblPr/>
              <a:tblGrid>
                <a:gridCol w="1501640">
                  <a:extLst>
                    <a:ext uri="{9D8B030D-6E8A-4147-A177-3AD203B41FA5}">
                      <a16:colId xmlns:a16="http://schemas.microsoft.com/office/drawing/2014/main" val="3526424671"/>
                    </a:ext>
                  </a:extLst>
                </a:gridCol>
                <a:gridCol w="6420090">
                  <a:extLst>
                    <a:ext uri="{9D8B030D-6E8A-4147-A177-3AD203B41FA5}">
                      <a16:colId xmlns:a16="http://schemas.microsoft.com/office/drawing/2014/main" val="3597858903"/>
                    </a:ext>
                  </a:extLst>
                </a:gridCol>
                <a:gridCol w="3361242">
                  <a:extLst>
                    <a:ext uri="{9D8B030D-6E8A-4147-A177-3AD203B41FA5}">
                      <a16:colId xmlns:a16="http://schemas.microsoft.com/office/drawing/2014/main" val="2019587631"/>
                    </a:ext>
                  </a:extLst>
                </a:gridCol>
              </a:tblGrid>
              <a:tr h="23394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类型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E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原因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E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对策</a:t>
                      </a:r>
                      <a:endParaRPr lang="zh-CN" altLang="en-US" sz="140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E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05841"/>
                  </a:ext>
                </a:extLst>
              </a:tr>
              <a:tr h="707039"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沿磨痕方向碎裂（锯状裂纹）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Z1</a:t>
                      </a:r>
                      <a:r>
                        <a:rPr lang="zh-CN" altLang="en-US" sz="1400" dirty="0">
                          <a:effectLst/>
                        </a:rPr>
                        <a:t>轴轮研磨能力不足（粗磨）（在研磨带有厚厚的氧化膜等的晶圆片时）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具有较高磨削力的磨轮类型（例如，选择较大的磨粒，选择具有较高磨力的结合剂）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91977"/>
                  </a:ext>
                </a:extLst>
              </a:tr>
              <a:tr h="426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磨轮与磨轮安装之间漏水造成的磨削缺陷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检查磨轮支座的安装表面，并消除异物的积聚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19550"/>
                  </a:ext>
                </a:extLst>
              </a:tr>
              <a:tr h="326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在细磨过程中，排屑槽堵塞造成的磨削缺陷（</a:t>
                      </a:r>
                      <a:r>
                        <a:rPr lang="zh-CN" altLang="en-US" sz="1400" dirty="0">
                          <a:solidFill>
                            <a:srgbClr val="787A7A"/>
                          </a:solidFill>
                          <a:effectLst/>
                        </a:rPr>
                        <a:t>在细磨过程中，未切割的胶带或切割的碎片容易与砂轮接触，从而夹在砂轮的齿间，可能导致排削槽堵塞）。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清除排屑槽内异物或更换砂轮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75360"/>
                  </a:ext>
                </a:extLst>
              </a:tr>
              <a:tr h="426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由于在晶片边缘拖动晶片裂纹而造成的磨削缺陷。（</a:t>
                      </a:r>
                      <a:r>
                        <a:rPr lang="zh-CN" altLang="en-US" sz="1400" dirty="0">
                          <a:solidFill>
                            <a:srgbClr val="787A7A"/>
                          </a:solidFill>
                          <a:effectLst/>
                        </a:rPr>
                        <a:t>在薄面磨削过程中，晶圆边缘容易出现裂纹。在加工过程中，碎裂的碎片可能夹在砂轮和晶圆之间</a:t>
                      </a:r>
                      <a:r>
                        <a:rPr lang="zh-CN" altLang="en-US" sz="1400" dirty="0">
                          <a:effectLst/>
                        </a:rPr>
                        <a:t>）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调整（降低）磨轮冷却液的流量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4598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FC866C-0DDD-4310-8F64-1D32B7D939AC}"/>
              </a:ext>
            </a:extLst>
          </p:cNvPr>
          <p:cNvSpPr txBox="1"/>
          <p:nvPr/>
        </p:nvSpPr>
        <p:spPr>
          <a:xfrm>
            <a:off x="1294945" y="1209201"/>
            <a:ext cx="88689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733EC5-6FB8-4E01-B842-3092EB5B0C58}"/>
              </a:ext>
            </a:extLst>
          </p:cNvPr>
          <p:cNvSpPr txBox="1"/>
          <p:nvPr/>
        </p:nvSpPr>
        <p:spPr>
          <a:xfrm>
            <a:off x="335360" y="1087687"/>
            <a:ext cx="10613994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ffectLst/>
              </a:rPr>
              <a:t>沿晶体方向碎裂</a:t>
            </a:r>
            <a:endParaRPr lang="zh-CN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</a:rPr>
              <a:t>	</a:t>
            </a:r>
            <a:r>
              <a:rPr lang="zh-CN" altLang="en-US" dirty="0">
                <a:effectLst/>
              </a:rPr>
              <a:t>在沿晶方向发生断裂的情况下，断裂通常不是由砂轮引起的，主要是由于外来物质（通常指磨屑）引起，常见影响因素如及对策下表所示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927E7A-2308-4575-A90D-29BC38983211}"/>
              </a:ext>
            </a:extLst>
          </p:cNvPr>
          <p:cNvSpPr txBox="1"/>
          <p:nvPr/>
        </p:nvSpPr>
        <p:spPr>
          <a:xfrm>
            <a:off x="251592" y="4231670"/>
            <a:ext cx="8868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/>
              </a:rPr>
              <a:t>不规则碎裂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E44C7E-F72C-43E7-9132-44EF9D166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63349"/>
              </p:ext>
            </p:extLst>
          </p:nvPr>
        </p:nvGraphicFramePr>
        <p:xfrm>
          <a:off x="761251" y="2698856"/>
          <a:ext cx="9936348" cy="1259237"/>
        </p:xfrm>
        <a:graphic>
          <a:graphicData uri="http://schemas.openxmlformats.org/drawingml/2006/table">
            <a:tbl>
              <a:tblPr/>
              <a:tblGrid>
                <a:gridCol w="1859148">
                  <a:extLst>
                    <a:ext uri="{9D8B030D-6E8A-4147-A177-3AD203B41FA5}">
                      <a16:colId xmlns:a16="http://schemas.microsoft.com/office/drawing/2014/main" val="2420861665"/>
                    </a:ext>
                  </a:extLst>
                </a:gridCol>
                <a:gridCol w="5117123">
                  <a:extLst>
                    <a:ext uri="{9D8B030D-6E8A-4147-A177-3AD203B41FA5}">
                      <a16:colId xmlns:a16="http://schemas.microsoft.com/office/drawing/2014/main" val="3188681769"/>
                    </a:ext>
                  </a:extLst>
                </a:gridCol>
                <a:gridCol w="2960077">
                  <a:extLst>
                    <a:ext uri="{9D8B030D-6E8A-4147-A177-3AD203B41FA5}">
                      <a16:colId xmlns:a16="http://schemas.microsoft.com/office/drawing/2014/main" val="3494595157"/>
                    </a:ext>
                  </a:extLst>
                </a:gridCol>
              </a:tblGrid>
              <a:tr h="23394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类型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E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原因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E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对策</a:t>
                      </a:r>
                      <a:endParaRPr lang="zh-CN" altLang="en-US" sz="140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E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948498"/>
                  </a:ext>
                </a:extLst>
              </a:tr>
              <a:tr h="233944">
                <a:tc rowSpan="3"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沿晶体方向的断裂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卡盘工作台上存在异物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清洁工作盘的表面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9239"/>
                  </a:ext>
                </a:extLst>
              </a:tr>
              <a:tr h="2339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胶膜与硅片之间的异物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胶膜与硅片之间的异物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369329"/>
                  </a:ext>
                </a:extLst>
              </a:tr>
              <a:tr h="482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传送板上的颗粒和异物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清洁传送板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6550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35829D-7599-4A20-9D50-E9D3EF71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62354"/>
              </p:ext>
            </p:extLst>
          </p:nvPr>
        </p:nvGraphicFramePr>
        <p:xfrm>
          <a:off x="761251" y="4889968"/>
          <a:ext cx="9936348" cy="1653274"/>
        </p:xfrm>
        <a:graphic>
          <a:graphicData uri="http://schemas.openxmlformats.org/drawingml/2006/table">
            <a:tbl>
              <a:tblPr/>
              <a:tblGrid>
                <a:gridCol w="1859148">
                  <a:extLst>
                    <a:ext uri="{9D8B030D-6E8A-4147-A177-3AD203B41FA5}">
                      <a16:colId xmlns:a16="http://schemas.microsoft.com/office/drawing/2014/main" val="1353252147"/>
                    </a:ext>
                  </a:extLst>
                </a:gridCol>
                <a:gridCol w="5117123">
                  <a:extLst>
                    <a:ext uri="{9D8B030D-6E8A-4147-A177-3AD203B41FA5}">
                      <a16:colId xmlns:a16="http://schemas.microsoft.com/office/drawing/2014/main" val="4228105449"/>
                    </a:ext>
                  </a:extLst>
                </a:gridCol>
                <a:gridCol w="2960077">
                  <a:extLst>
                    <a:ext uri="{9D8B030D-6E8A-4147-A177-3AD203B41FA5}">
                      <a16:colId xmlns:a16="http://schemas.microsoft.com/office/drawing/2014/main" val="2161612495"/>
                    </a:ext>
                  </a:extLst>
                </a:gridCol>
              </a:tblGrid>
              <a:tr h="23394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类型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E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原因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E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对策</a:t>
                      </a:r>
                      <a:endParaRPr lang="zh-CN" altLang="en-US" sz="1400">
                        <a:effectLst/>
                      </a:endParaRP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CE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77530"/>
                  </a:ext>
                </a:extLst>
              </a:tr>
              <a:tr h="426652">
                <a:tc rowSpan="3"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不规则的断裂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在晶圆处理过程中与设备外围部件碰撞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检查情况，调整各外围部件的安装位置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953498"/>
                  </a:ext>
                </a:extLst>
              </a:tr>
              <a:tr h="449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7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晶片强度不足（薄、精磨时）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更换报废片重复测试设备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26024"/>
                  </a:ext>
                </a:extLst>
              </a:tr>
              <a:tr h="4103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异物的引入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需要仔细检查晶片和设备（例如，寻找粘在工作盘表上的异物）</a:t>
                      </a:r>
                    </a:p>
                  </a:txBody>
                  <a:tcPr marL="22827" marR="22827" marT="22827" marB="22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5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4195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5818" y="2506980"/>
            <a:ext cx="5848985" cy="922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>
              <a:buClrTx/>
              <a:buSzTx/>
              <a:buFontTx/>
            </a:pPr>
            <a:r>
              <a:rPr lang="zh-CN" altLang="en-US" sz="5400" b="1" dirty="0">
                <a:latin typeface="黑体" panose="02010609060101010101" charset="-122"/>
                <a:ea typeface="黑体" panose="02010609060101010101" charset="-122"/>
              </a:rPr>
              <a:t>感谢聆听!</a:t>
            </a: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3" name="矩形 2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3432" y="276632"/>
            <a:ext cx="254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00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答疑时间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96" y="1475968"/>
            <a:ext cx="6191250" cy="5105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F414FD-8939-44D8-9605-873A7F7437D0}"/>
              </a:ext>
            </a:extLst>
          </p:cNvPr>
          <p:cNvSpPr txBox="1"/>
          <p:nvPr/>
        </p:nvSpPr>
        <p:spPr>
          <a:xfrm>
            <a:off x="522075" y="1240693"/>
            <a:ext cx="11049547" cy="543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直径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150mm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寸）和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200mm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寸）的晶圆厚度分别为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625um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725um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，而直径为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300mm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硅片平均厚度达到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775um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。在晶圆中总厚度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90%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以上的衬底材料是为了保证晶圆在制造，测试和运送过程中有足够的强度。</a:t>
            </a:r>
            <a:endParaRPr lang="zh-CN" altLang="en-US" sz="1800" b="0" i="0" dirty="0">
              <a:solidFill>
                <a:srgbClr val="323232"/>
              </a:solidFill>
              <a:effectLst/>
              <a:latin typeface="PingFang SC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晶圆减薄工艺的作用是对已完成功能的晶圆（主要是硅晶片）的背面基体材料进行磨削，去掉一定厚度的材料。有利于后续封装工艺的要求以及芯片的物理强度，散热性和尺寸要求</a:t>
            </a:r>
            <a:endParaRPr lang="zh-CN" altLang="en-US" sz="1800" b="0" i="0" dirty="0">
              <a:solidFill>
                <a:srgbClr val="323232"/>
              </a:solidFill>
              <a:effectLst/>
              <a:latin typeface="PingFang SC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晶圆减薄后对芯片有以下优点：</a:t>
            </a:r>
            <a:endParaRPr lang="zh-CN" altLang="en-US" sz="1800" b="0" i="0" dirty="0">
              <a:solidFill>
                <a:srgbClr val="323232"/>
              </a:solidFill>
              <a:effectLst/>
              <a:latin typeface="PingFang SC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）散热效率显著提高，随着芯片结构越来越复杂，集成度越来越高，晶体管数量急剧增加，散热已逐渐称为影响芯片性能和寿命的关键因素。薄的芯片更有利于热量从衬底导出。</a:t>
            </a:r>
            <a:endParaRPr lang="zh-CN" altLang="en-US" sz="1800" b="0" i="0" dirty="0">
              <a:solidFill>
                <a:srgbClr val="323232"/>
              </a:solidFill>
              <a:effectLst/>
              <a:latin typeface="PingFang SC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）减小芯片封装体积。微电子产品日益向轻薄短小的方向发展，厚度的减小也相应地减小了芯片体积。</a:t>
            </a:r>
            <a:endParaRPr lang="zh-CN" altLang="en-US" sz="1800" b="0" i="0" dirty="0">
              <a:solidFill>
                <a:srgbClr val="323232"/>
              </a:solidFill>
              <a:effectLst/>
              <a:latin typeface="PingFang SC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）减少芯片内部应力。芯片厚度越厚芯片工作过程中由于热量的产生，使得芯片背面产生内应力。芯片热量升高，基体层之间的热差异性加剧，加大了芯片内应力，较大的内应力使芯片产生破裂。</a:t>
            </a:r>
            <a:endParaRPr lang="zh-CN" altLang="en-US" sz="1800" b="0" i="0" dirty="0">
              <a:solidFill>
                <a:srgbClr val="323232"/>
              </a:solidFill>
              <a:effectLst/>
              <a:latin typeface="PingFang SC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）提高电气性能。</a:t>
            </a:r>
            <a:endParaRPr lang="en-US" altLang="zh-CN" sz="1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）提高划片加工成品率。减薄硅片可以减轻封装划片时的加工量，避免划片中产生崩边、崩角等缺陷，降低芯片破损概率等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400" b="0" i="0" dirty="0">
              <a:solidFill>
                <a:srgbClr val="323232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05155669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减薄流程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880AD8-DC70-4018-9C03-2F170CA9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49" y="1159271"/>
            <a:ext cx="4576420" cy="18418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08D005-C7F9-4904-BABB-2A46B5E7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08" y="3013709"/>
            <a:ext cx="7766079" cy="8460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1F4F7D-78A1-4574-A718-4A48D1DFD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92" y="5379827"/>
            <a:ext cx="7425419" cy="7227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FE38D3-DA4C-4A28-BBD1-CE9144B73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101" y="4151938"/>
            <a:ext cx="4663053" cy="1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752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6D5D26-3760-4312-8726-A52EA1A2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13" y="1681908"/>
            <a:ext cx="8101686" cy="43692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68B30C-9DC5-4E4B-BB2E-F531F5B0C99C}"/>
              </a:ext>
            </a:extLst>
          </p:cNvPr>
          <p:cNvSpPr txBox="1"/>
          <p:nvPr/>
        </p:nvSpPr>
        <p:spPr>
          <a:xfrm>
            <a:off x="767408" y="1297187"/>
            <a:ext cx="23775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影响减薄质量的因素</a:t>
            </a:r>
          </a:p>
        </p:txBody>
      </p:sp>
    </p:spTree>
    <p:extLst>
      <p:ext uri="{BB962C8B-B14F-4D97-AF65-F5344CB8AC3E}">
        <p14:creationId xmlns:p14="http://schemas.microsoft.com/office/powerpoint/2010/main" val="12605302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97ABD3-8006-4E93-867C-4DB19F1B8A77}"/>
              </a:ext>
            </a:extLst>
          </p:cNvPr>
          <p:cNvSpPr txBox="1"/>
          <p:nvPr/>
        </p:nvSpPr>
        <p:spPr>
          <a:xfrm>
            <a:off x="596588" y="1207478"/>
            <a:ext cx="11126489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/>
              </a:rPr>
              <a:t>硅片自旋转减薄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</a:rPr>
              <a:t>	</a:t>
            </a:r>
            <a:r>
              <a:rPr lang="zh-CN" altLang="en-US" dirty="0">
                <a:effectLst/>
              </a:rPr>
              <a:t>硅片自旋转研磨法的原理为：采用略大于硅片的工件转台，硅片通过真空吸盘夹持在工件转台的中心，磨轮边缘调整到硅片的中心位置，硅片和砂轮绕各自的轴线回转，进行切入减薄（</a:t>
            </a:r>
            <a:r>
              <a:rPr lang="en-US" altLang="zh-CN" dirty="0">
                <a:effectLst/>
              </a:rPr>
              <a:t>In</a:t>
            </a:r>
            <a:r>
              <a:rPr lang="en-US" altLang="zh-CN" dirty="0"/>
              <a:t>-</a:t>
            </a:r>
            <a:r>
              <a:rPr lang="en-US" altLang="zh-CN" dirty="0">
                <a:effectLst/>
              </a:rPr>
              <a:t>feed grinding</a:t>
            </a:r>
            <a:r>
              <a:rPr lang="zh-CN" altLang="en-US" dirty="0">
                <a:effectLst/>
              </a:rPr>
              <a:t>），此种方法的优点在于砂轮与硅片的接触长度、接触面积、切入角不变，研磨力恒定，加工状态稳定，可以避免硅片出现中凸和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塌</a:t>
            </a:r>
            <a:r>
              <a:rPr lang="zh-CN" altLang="en-US" dirty="0">
                <a:effectLst/>
              </a:rPr>
              <a:t>边现象。尤其对较薄的硅片表现较为明显。其工作原理、研磨痕迹与研磨后的效果如瞎图所示</a:t>
            </a: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endParaRPr lang="zh-CN" altLang="en-US" dirty="0">
              <a:effectLst/>
            </a:endParaRPr>
          </a:p>
          <a:p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096A6D-9422-41E8-871F-2C3245A4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7" y="4265541"/>
            <a:ext cx="4906946" cy="1679715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5665CEA-AA45-49B4-A46A-A87C1F3F1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8064" y="4350532"/>
            <a:ext cx="1705660" cy="1299990"/>
          </a:xfrm>
          <a:prstGeom prst="rect">
            <a:avLst/>
          </a:prstGeom>
          <a:noFill/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061D63A-17AC-4300-8463-58675307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77756" y="4622980"/>
            <a:ext cx="1377814" cy="96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419D8C-002D-45DE-A0A7-B2CEF63EBA06}"/>
              </a:ext>
            </a:extLst>
          </p:cNvPr>
          <p:cNvSpPr txBox="1"/>
          <p:nvPr/>
        </p:nvSpPr>
        <p:spPr>
          <a:xfrm>
            <a:off x="6799384" y="5752895"/>
            <a:ext cx="17892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 grinding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413186-468B-4787-BD13-1328DF132008}"/>
              </a:ext>
            </a:extLst>
          </p:cNvPr>
          <p:cNvSpPr txBox="1"/>
          <p:nvPr/>
        </p:nvSpPr>
        <p:spPr>
          <a:xfrm>
            <a:off x="9348691" y="5752894"/>
            <a:ext cx="15552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Taiko grinding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67775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D02AD4-04C2-42A2-9B59-2CEFFB8E9CEC}"/>
              </a:ext>
            </a:extLst>
          </p:cNvPr>
          <p:cNvSpPr txBox="1"/>
          <p:nvPr/>
        </p:nvSpPr>
        <p:spPr>
          <a:xfrm>
            <a:off x="38466" y="1455647"/>
            <a:ext cx="12115067" cy="530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硅片自旋转磨削法（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In-feed grinding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）的优点：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(1)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可实现极微小磨削深度。对于自旋转磨削，由公式可知，对给定的轴向进给速度，如果工作台的转速足够高，就可以实现极微小磨削深度。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(2)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可实现高效磨削。由公式可知，通过同时提高硅片转速和砂轮轴向进给速度，可以在保持与普通磨削同样的磨削深度情况下，达到较高的材料去除率，适用于大余量磨削。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(3)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砂轮与硅片的接触长度、接触面积、切入角不变，磨削力恒定，加工状态稳定，可以避免硅片出现中凸和塌边现象。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(4)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通过调整砂轮轴线和工件轴线之间的夹角，可以补偿由于机床变形引起的砂轮轴线和工作台轴线不平行。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(5)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砂轮转速远高于硅片转速，因此砂轮的磨损对硅片平整度的影响小。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(6)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硅片自旋转磨削设备结构紧凑，容易实现多工位集成，甚至可以和抛光装置集成为一体，实现磨削抛光一体化。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由于上述优点，现在直径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200mm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以上的大尺寸硅片背面磨削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(backside grinding)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大都采用基于硅片自旋转磨削原理的超精密磨削技术。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0EAF31-30DA-47A2-AE77-E486AD90DF42}"/>
              </a:ext>
            </a:extLst>
          </p:cNvPr>
          <p:cNvSpPr txBox="1"/>
          <p:nvPr/>
        </p:nvSpPr>
        <p:spPr>
          <a:xfrm>
            <a:off x="352425" y="1166549"/>
            <a:ext cx="900771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磨削深度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Helvetica Neue"/>
              </a:rPr>
              <a:t>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与砂轮轴向进给速度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和硅片转速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n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Helvetica Neue"/>
              </a:rPr>
              <a:t>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关系为：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t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Helvetica Neue"/>
              </a:rPr>
              <a:t>w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=f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n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Helvetica Neue"/>
              </a:rPr>
              <a:t>w</a:t>
            </a:r>
            <a:endParaRPr lang="zh-CN" altLang="en-US" sz="9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455A5F-DF53-449A-A1D7-14CA587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E8AA96D-4260-407D-8A25-8F8E12EC5EEA}"/>
              </a:ext>
            </a:extLst>
          </p:cNvPr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617A1BA-FE90-493A-AE16-D499006CAE61}"/>
                </a:ext>
              </a:extLst>
            </p:cNvPr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21E3A6-2C3E-4775-83AF-5F96CA21AD22}"/>
                </a:ext>
              </a:extLst>
            </p:cNvPr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</p:spTree>
    <p:extLst>
      <p:ext uri="{BB962C8B-B14F-4D97-AF65-F5344CB8AC3E}">
        <p14:creationId xmlns:p14="http://schemas.microsoft.com/office/powerpoint/2010/main" val="77822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FC866C-0DDD-4310-8F64-1D32B7D939AC}"/>
              </a:ext>
            </a:extLst>
          </p:cNvPr>
          <p:cNvSpPr txBox="1"/>
          <p:nvPr/>
        </p:nvSpPr>
        <p:spPr>
          <a:xfrm>
            <a:off x="599130" y="1632969"/>
            <a:ext cx="10346070" cy="43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effectLst/>
              </a:rPr>
              <a:t>晶圆研磨的两个阶段</a:t>
            </a:r>
            <a:endParaRPr lang="zh-CN" altLang="en-US" dirty="0">
              <a:effectLst/>
            </a:endParaRPr>
          </a:p>
          <a:p>
            <a:endParaRPr lang="zh-CN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effectLst/>
              </a:rPr>
              <a:t>第一阶段：粗磨</a:t>
            </a:r>
            <a:endParaRPr lang="zh-CN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</a:rPr>
              <a:t>此阶段使用的金刚石砂轮磨粒较粗，每转进给量大。采用相对较大的进给速度，主要为提高加工效率，这个阶段占总减薄量的</a:t>
            </a:r>
            <a:r>
              <a:rPr lang="en-US" altLang="zh-CN" dirty="0">
                <a:effectLst/>
              </a:rPr>
              <a:t>94%</a:t>
            </a:r>
            <a:r>
              <a:rPr lang="zh-CN" altLang="en-US" dirty="0">
                <a:effectLst/>
              </a:rPr>
              <a:t>左右。不过在这个过程会引起较大的晶格损伤与边缘崩边。</a:t>
            </a: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endParaRPr lang="zh-CN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effectLst/>
              </a:rPr>
              <a:t>第二阶段：细磨</a:t>
            </a:r>
            <a:endParaRPr lang="zh-CN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</a:rPr>
              <a:t>此阶段使用的金刚石砂轮磨粒较细，每转进给量小，采用较低的进给速度，主要用于消除前阶段粗磨产生的损伤，崩边等现象，占总磨削量的</a:t>
            </a:r>
            <a:r>
              <a:rPr lang="en-US" altLang="zh-CN" dirty="0">
                <a:effectLst/>
              </a:rPr>
              <a:t>6%</a:t>
            </a:r>
            <a:r>
              <a:rPr lang="zh-CN" altLang="en-US" dirty="0">
                <a:effectLst/>
              </a:rPr>
              <a:t>。</a:t>
            </a:r>
          </a:p>
          <a:p>
            <a:br>
              <a:rPr lang="zh-CN" altLang="en-US" dirty="0">
                <a:effectLst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4716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5CBD49-FB3D-494C-B041-C7BDEAEA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18782"/>
            <a:ext cx="5577273" cy="42118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3621B7-5153-41B5-B226-8A0FA417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28" y="1662457"/>
            <a:ext cx="3631997" cy="42681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F11B73-386A-41D3-B8AE-5557A215A328}"/>
              </a:ext>
            </a:extLst>
          </p:cNvPr>
          <p:cNvSpPr txBox="1"/>
          <p:nvPr/>
        </p:nvSpPr>
        <p:spPr>
          <a:xfrm>
            <a:off x="7040828" y="1334061"/>
            <a:ext cx="22948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Parts in transfer units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35260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5360" y="276632"/>
            <a:ext cx="576064" cy="557950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003E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003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037" y="129222"/>
            <a:ext cx="10517586" cy="70536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减薄工艺介绍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FC866C-0DDD-4310-8F64-1D32B7D939AC}"/>
              </a:ext>
            </a:extLst>
          </p:cNvPr>
          <p:cNvSpPr txBox="1"/>
          <p:nvPr/>
        </p:nvSpPr>
        <p:spPr>
          <a:xfrm>
            <a:off x="551384" y="1210300"/>
            <a:ext cx="108375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effectLst/>
              </a:rPr>
              <a:t>晶圆研磨质量要求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晶圆厚度一致性要求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	chuck Table </a:t>
            </a:r>
            <a:r>
              <a:rPr lang="zh-CN" altLang="en-US" dirty="0"/>
              <a:t>之间的差异性</a:t>
            </a:r>
            <a:endParaRPr lang="en-US" altLang="zh-CN" dirty="0"/>
          </a:p>
          <a:p>
            <a:r>
              <a:rPr lang="en-US" altLang="zh-CN" dirty="0">
                <a:effectLst/>
              </a:rPr>
              <a:t>	</a:t>
            </a:r>
            <a:r>
              <a:rPr lang="zh-CN" altLang="en-US" dirty="0">
                <a:effectLst/>
              </a:rPr>
              <a:t>主要影响因素： </a:t>
            </a:r>
            <a:r>
              <a:rPr lang="en-US" altLang="zh-CN" dirty="0">
                <a:effectLst/>
              </a:rPr>
              <a:t>chuck table</a:t>
            </a:r>
            <a:r>
              <a:rPr lang="zh-CN" altLang="en-US" dirty="0"/>
              <a:t>的倾角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晶圆表面损伤层厚度（</a:t>
            </a:r>
            <a:r>
              <a:rPr lang="en-US" altLang="zh-CN" dirty="0">
                <a:effectLst/>
              </a:rPr>
              <a:t>SSD</a:t>
            </a:r>
            <a:r>
              <a:rPr lang="zh-CN" altLang="en-US" dirty="0">
                <a:effectLst/>
              </a:rPr>
              <a:t>）要求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	</a:t>
            </a:r>
            <a:r>
              <a:rPr lang="zh-CN" altLang="en-US" dirty="0"/>
              <a:t>主要影响因素：磨轮目数</a:t>
            </a:r>
            <a:r>
              <a:rPr lang="en-US" altLang="zh-CN" dirty="0"/>
              <a:t>——</a:t>
            </a:r>
            <a:r>
              <a:rPr lang="zh-CN" altLang="en-US" dirty="0"/>
              <a:t>磨轮目数越大，晶圆表面损伤层厚度越小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晶圆表面粗糙度要求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主要影响因素：磨轮目数</a:t>
            </a:r>
            <a:r>
              <a:rPr lang="en-US" altLang="zh-CN" dirty="0"/>
              <a:t>——</a:t>
            </a:r>
            <a:r>
              <a:rPr lang="zh-CN" altLang="en-US" dirty="0"/>
              <a:t>磨轮目数越大，晶圆表面粗糙度越小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晶圆表面厚度偏差</a:t>
            </a:r>
            <a:r>
              <a:rPr lang="en-US" altLang="zh-CN" dirty="0">
                <a:effectLst/>
              </a:rPr>
              <a:t>TTV</a:t>
            </a:r>
            <a:r>
              <a:rPr lang="zh-CN" altLang="en-US" dirty="0">
                <a:effectLst/>
              </a:rPr>
              <a:t>值要求</a:t>
            </a:r>
            <a:endParaRPr lang="en-US" altLang="zh-CN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effectLst/>
            </a:endParaRPr>
          </a:p>
          <a:p>
            <a:endParaRPr lang="en-US" altLang="zh-CN" dirty="0"/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晶圆完整性</a:t>
            </a:r>
          </a:p>
          <a:p>
            <a:r>
              <a:rPr lang="zh-CN" altLang="en-US" b="1" dirty="0">
                <a:solidFill>
                  <a:srgbClr val="F50A32"/>
                </a:solidFill>
                <a:effectLst/>
              </a:rPr>
              <a:t>晶圆的完整性主要表现在晶圆无破损上</a:t>
            </a:r>
            <a:r>
              <a:rPr lang="zh-CN" altLang="en-US" b="1" dirty="0">
                <a:solidFill>
                  <a:srgbClr val="F50A32"/>
                </a:solidFill>
              </a:rPr>
              <a:t>，</a:t>
            </a:r>
            <a:r>
              <a:rPr lang="zh-CN" altLang="en-US" dirty="0">
                <a:effectLst/>
              </a:rPr>
              <a:t>在晶圆研磨过程中，会有许多造成晶圆破碎的因素存在，如何减小破损产生的机率，需要从现象出发去寻找原因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B271E-8AEB-47E4-8480-BBFCF9CE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15" y="3887956"/>
            <a:ext cx="3450485" cy="18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8337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26329</TotalTime>
  <Words>1904</Words>
  <Application>Microsoft Office PowerPoint</Application>
  <PresentationFormat>宽屏</PresentationFormat>
  <Paragraphs>118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Helvetica Neue</vt:lpstr>
      <vt:lpstr>PingFang SC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自定义设计方案</vt:lpstr>
      <vt:lpstr>1_第一PPT，www.1ppt.com</vt:lpstr>
      <vt:lpstr>3_Office 主题</vt:lpstr>
      <vt:lpstr>PowerPoint 演示文稿</vt:lpstr>
      <vt:lpstr>背景</vt:lpstr>
      <vt:lpstr>减薄流程</vt:lpstr>
      <vt:lpstr>减薄工艺介绍</vt:lpstr>
      <vt:lpstr>减薄工艺介绍</vt:lpstr>
      <vt:lpstr>减薄工艺介绍</vt:lpstr>
      <vt:lpstr>减薄工艺介绍</vt:lpstr>
      <vt:lpstr>减薄工艺介绍</vt:lpstr>
      <vt:lpstr>减薄工艺介绍</vt:lpstr>
      <vt:lpstr>减薄工艺介绍</vt:lpstr>
      <vt:lpstr>减薄工艺介绍</vt:lpstr>
      <vt:lpstr>减薄工艺介绍</vt:lpstr>
      <vt:lpstr>减薄工艺介绍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通用商务PPT模板</dc:title>
  <dc:creator>第一PPT</dc:creator>
  <cp:keywords>www.1ppt.com</cp:keywords>
  <dc:description>www.1ppt.com</dc:description>
  <cp:lastModifiedBy>admin</cp:lastModifiedBy>
  <cp:revision>898</cp:revision>
  <dcterms:created xsi:type="dcterms:W3CDTF">2020-01-11T13:54:00Z</dcterms:created>
  <dcterms:modified xsi:type="dcterms:W3CDTF">2021-12-27T07:47:57Z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0629C13B7439436CB3332B72E59B73C7</vt:lpwstr>
  </property>
</Properties>
</file>