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775E0-1AC4-4C02-ACC3-C17764F0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1CDA1-8C18-48D9-A6F4-54FF022E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3FAA7-450E-4AED-94E9-AEF1A4C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9F20-B8EB-47F2-882B-9519D4AA919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ED1B0-5E55-4DE4-9406-9FE50536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D8595-E30E-41D9-B91F-6F3A42B9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808-41B6-4CC6-A92B-56F06DD8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1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71971-A28E-4457-ADF9-35A59A24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007E1D-60D7-4C0A-90E1-EEE842E97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640CA-A564-4FBB-A285-AC877297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9F20-B8EB-47F2-882B-9519D4AA919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B28D9-ED95-47DA-933C-FDCF1CC2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F603D-DA43-4AFB-B13F-117B8F1A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808-41B6-4CC6-A92B-56F06DD8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85BBC2-73FC-43B4-975E-BFD1FCD28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506BFF-376E-48F6-9FC8-707B0F82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558BA-D946-4852-9B8F-8A41E124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9F20-B8EB-47F2-882B-9519D4AA919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2061E-6BC6-43BD-A6DE-C8ACC786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E6309-CBAC-4405-8964-1C41CCF2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808-41B6-4CC6-A92B-56F06DD8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EEA86-5877-4302-A4C5-2570FE2A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8EE77-8506-44F0-93E4-95B39B68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43ADD-FB73-4F30-B84E-D36FB6C0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9F20-B8EB-47F2-882B-9519D4AA919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2A17C-A38A-4559-8807-7DB40FB5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8AD52-121E-4957-B5EF-ACAE79A0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808-41B6-4CC6-A92B-56F06DD8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B9A2B-023A-4436-BB62-99E0C653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00CBF1-1826-4729-A412-CE56445B5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7535E-3A3D-45A2-BA46-410E0522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9F20-B8EB-47F2-882B-9519D4AA919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86C5D-0CBC-4735-8671-34520BCD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DCC22-60B9-4709-9A28-4A566735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808-41B6-4CC6-A92B-56F06DD8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54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F25D4-593E-40C5-9A85-82559A0B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4A4F4-77D5-441F-AA7F-891531493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A578C-5D10-4D18-BED4-302B5118F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542CF-FE35-44D6-9086-CED9BF73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9F20-B8EB-47F2-882B-9519D4AA919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09E6B-2B5B-486C-B614-88BDC31A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4E198-F018-4F90-AF5A-16668530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808-41B6-4CC6-A92B-56F06DD8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62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445E5-FE3D-4EB0-A9A5-E4C30B7E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CC01B0-2E5F-4935-9D34-FBE1721A1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AAEF0-3075-44CC-A06C-2AE9C4C6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E9B3CC-D351-444C-AFEC-1BB5B98BB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6F7DFE-A8DA-49C7-A352-28CFFDAB3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3057F3-732C-41BD-A31E-AD969076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9F20-B8EB-47F2-882B-9519D4AA919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BB1F8B-4212-44E1-8109-605498F4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32095E-FBBE-4DBD-85BA-B793832F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808-41B6-4CC6-A92B-56F06DD8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5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58DC6-5C0E-4ABC-9813-272E399C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25CD8B-D52D-48BF-81BF-049FA28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9F20-B8EB-47F2-882B-9519D4AA919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59460-40C9-41F7-B25B-B155FD22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F2AF24-B9A1-4870-A2EA-E991E9C0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808-41B6-4CC6-A92B-56F06DD8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8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F20549-A892-4B40-B58E-D8377EB9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9F20-B8EB-47F2-882B-9519D4AA919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A68E0C-B40F-4B1B-A2C7-70E2BE02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0AD769-55A0-4A74-9B64-013058A7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808-41B6-4CC6-A92B-56F06DD8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6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CA82A-8EE0-4099-8316-9666DA90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9EE4E-BCDC-46E2-997F-9D7B5054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9E3BB0-70AB-4062-93A3-5D622ACC4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DC126-6EFC-4E15-9A07-A86660C3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9F20-B8EB-47F2-882B-9519D4AA919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7213C-17F8-42DB-8694-F345D3C1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4A6FF7-0C84-4229-BEC9-60C43CB2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808-41B6-4CC6-A92B-56F06DD8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6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1B254-AD7B-4798-925A-67D0E16C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EF680C-1F1B-43AD-9D93-E1571AD8C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AD8F51-D665-4B4F-A8A3-8E6F98CD5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1E5A25-24F6-473E-9448-CEF80980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9F20-B8EB-47F2-882B-9519D4AA919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D440B-FF0C-405A-8D76-40B34433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A1F7B5-FC9E-4C6C-A62C-A8A5572F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808-41B6-4CC6-A92B-56F06DD8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F8A212-F54F-406E-B888-CBAADC1B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CA0C7-5702-44D7-8C75-766D0D65D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F80C0-701A-4908-972F-2C2EF80FF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69F20-B8EB-47F2-882B-9519D4AA919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76005-DF7A-47E0-B66D-F025F49EC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ED33F-1B10-4322-AA42-D1491A55E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8808-41B6-4CC6-A92B-56F06DD8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6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8B2C8A8-EA37-47AB-8393-52C595C4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6" y="1912110"/>
            <a:ext cx="11373388" cy="30337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03CB3EC-EF99-49C8-8350-C6B94891FA47}"/>
              </a:ext>
            </a:extLst>
          </p:cNvPr>
          <p:cNvSpPr txBox="1"/>
          <p:nvPr/>
        </p:nvSpPr>
        <p:spPr>
          <a:xfrm>
            <a:off x="4529646" y="186255"/>
            <a:ext cx="250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BGBM</a:t>
            </a:r>
            <a:r>
              <a:rPr lang="zh-CN" altLang="en-US" sz="2400" dirty="0"/>
              <a:t>工艺步骤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55BECF-CC5B-4BBF-876E-3E701052A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73" y="757363"/>
            <a:ext cx="1520131" cy="10422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2FFE3D-2B75-490F-9E93-8A675955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017" y="943418"/>
            <a:ext cx="1657350" cy="914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66057A-EC60-4AFB-BF89-6B061A67F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968" y="1005330"/>
            <a:ext cx="1238250" cy="7905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35CF584-C031-4ECF-8308-1054CB35D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3225" y="569562"/>
            <a:ext cx="1628775" cy="12573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DF123C4-8E79-426F-89C4-D5712ABD8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9963" y="5269337"/>
            <a:ext cx="1428750" cy="11715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9E535CD-DF2E-4369-AE40-D1EB5010F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4968" y="4916912"/>
            <a:ext cx="1419225" cy="7048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DC52A4F-DF91-4CAA-8BA3-C8B988FB5F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5443" y="5621762"/>
            <a:ext cx="1428750" cy="11525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86B60B8-3D28-4369-9539-28DD65B8B9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3612" y="5177241"/>
            <a:ext cx="1524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6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</cp:revision>
  <dcterms:created xsi:type="dcterms:W3CDTF">2021-01-28T11:33:42Z</dcterms:created>
  <dcterms:modified xsi:type="dcterms:W3CDTF">2021-09-14T09:58:41Z</dcterms:modified>
</cp:coreProperties>
</file>