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1256" r:id="rId2"/>
    <p:sldId id="1257" r:id="rId3"/>
    <p:sldId id="1258" r:id="rId4"/>
    <p:sldId id="1280" r:id="rId5"/>
    <p:sldId id="1260" r:id="rId6"/>
    <p:sldId id="1281" r:id="rId7"/>
    <p:sldId id="1261" r:id="rId8"/>
    <p:sldId id="1282" r:id="rId9"/>
    <p:sldId id="1283" r:id="rId10"/>
    <p:sldId id="1286" r:id="rId11"/>
    <p:sldId id="1284" r:id="rId12"/>
    <p:sldId id="1285" r:id="rId13"/>
    <p:sldId id="1287" r:id="rId14"/>
    <p:sldId id="1288" r:id="rId15"/>
    <p:sldId id="1289" r:id="rId16"/>
    <p:sldId id="1290" r:id="rId17"/>
    <p:sldId id="1291" r:id="rId18"/>
    <p:sldId id="1292" r:id="rId19"/>
    <p:sldId id="1293" r:id="rId20"/>
    <p:sldId id="1294" r:id="rId21"/>
    <p:sldId id="1295" r:id="rId22"/>
    <p:sldId id="1296" r:id="rId23"/>
    <p:sldId id="1298" r:id="rId24"/>
    <p:sldId id="1272" r:id="rId25"/>
    <p:sldId id="1297" r:id="rId26"/>
    <p:sldId id="1273" r:id="rId27"/>
    <p:sldId id="1274" r:id="rId28"/>
    <p:sldId id="1275" r:id="rId29"/>
    <p:sldId id="1276" r:id="rId30"/>
    <p:sldId id="1277" r:id="rId31"/>
    <p:sldId id="1299" r:id="rId32"/>
    <p:sldId id="1300" r:id="rId33"/>
    <p:sldId id="1301" r:id="rId34"/>
    <p:sldId id="1302" r:id="rId35"/>
    <p:sldId id="1303" r:id="rId36"/>
    <p:sldId id="1304" r:id="rId37"/>
    <p:sldId id="1305" r:id="rId38"/>
    <p:sldId id="1279" r:id="rId39"/>
    <p:sldId id="130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2" autoAdjust="0"/>
    <p:restoredTop sz="97135" autoAdjust="0"/>
  </p:normalViewPr>
  <p:slideViewPr>
    <p:cSldViewPr snapToGrid="0">
      <p:cViewPr varScale="1">
        <p:scale>
          <a:sx n="126" d="100"/>
          <a:sy n="126" d="100"/>
        </p:scale>
        <p:origin x="1356" y="816"/>
      </p:cViewPr>
      <p:guideLst/>
    </p:cSldViewPr>
  </p:slideViewPr>
  <p:outlineViewPr>
    <p:cViewPr>
      <p:scale>
        <a:sx n="33" d="100"/>
        <a:sy n="33" d="100"/>
      </p:scale>
      <p:origin x="0" y="-16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F4500-42AF-4787-B456-B213F8E37D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A4D994-0A53-42BB-B583-87C51256C52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610873-0A1E-4EB1-A90E-FA85FDD34E75}" type="par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AD250B-750B-4503-A70A-38E791FF5227}" type="sib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003FD71-0FE2-46C1-923D-3CB6A9F9595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20018E9-B33D-4A0A-B2BE-9F97A3F65714}" type="par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F89C0D0-2B95-407F-8A5D-485F9877DE58}" type="sib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CD0455-27A7-4B49-BF23-DFACEBE68D38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A3FCA3-1A38-4846-B109-0ED47221ED6D}" type="par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0B5243-3432-418F-99B5-152DA57CB8DC}" type="sib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37736-A581-40F1-B2E3-24ACA707EE9F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5330E8-B514-49FE-AF37-2332568D2A54}" type="par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42BABF-32CB-4B08-8AD7-16104B0A8C6E}" type="sib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2E4957-A9FA-486F-B35A-F01AD6822E77}" type="pres">
      <dgm:prSet presAssocID="{27FF4500-42AF-4787-B456-B213F8E37DD9}" presName="CompostProcess" presStyleCnt="0">
        <dgm:presLayoutVars>
          <dgm:dir/>
          <dgm:resizeHandles val="exact"/>
        </dgm:presLayoutVars>
      </dgm:prSet>
      <dgm:spPr/>
    </dgm:pt>
    <dgm:pt modelId="{33C245C0-2C7C-454F-A631-000AB3231495}" type="pres">
      <dgm:prSet presAssocID="{27FF4500-42AF-4787-B456-B213F8E37DD9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C35E916F-B8AE-448B-855A-B4EA01469E1B}" type="pres">
      <dgm:prSet presAssocID="{27FF4500-42AF-4787-B456-B213F8E37DD9}" presName="linearProcess" presStyleCnt="0"/>
      <dgm:spPr/>
    </dgm:pt>
    <dgm:pt modelId="{BA1C7071-D983-4AD5-80C0-2C87F1CD6972}" type="pres">
      <dgm:prSet presAssocID="{3BA4D994-0A53-42BB-B583-87C51256C521}" presName="textNode" presStyleLbl="node1" presStyleIdx="0" presStyleCnt="4">
        <dgm:presLayoutVars>
          <dgm:bulletEnabled val="1"/>
        </dgm:presLayoutVars>
      </dgm:prSet>
      <dgm:spPr/>
    </dgm:pt>
    <dgm:pt modelId="{31FDE118-984E-4497-8BE8-AD78DFCBBC25}" type="pres">
      <dgm:prSet presAssocID="{6AAD250B-750B-4503-A70A-38E791FF5227}" presName="sibTrans" presStyleCnt="0"/>
      <dgm:spPr/>
    </dgm:pt>
    <dgm:pt modelId="{2AC1EE5E-2057-4CFB-A2E7-19C6515094B7}" type="pres">
      <dgm:prSet presAssocID="{8003FD71-0FE2-46C1-923D-3CB6A9F95951}" presName="textNode" presStyleLbl="node1" presStyleIdx="1" presStyleCnt="4">
        <dgm:presLayoutVars>
          <dgm:bulletEnabled val="1"/>
        </dgm:presLayoutVars>
      </dgm:prSet>
      <dgm:spPr/>
    </dgm:pt>
    <dgm:pt modelId="{A0843707-307F-4A38-90C2-49ED36379BDC}" type="pres">
      <dgm:prSet presAssocID="{AF89C0D0-2B95-407F-8A5D-485F9877DE58}" presName="sibTrans" presStyleCnt="0"/>
      <dgm:spPr/>
    </dgm:pt>
    <dgm:pt modelId="{7AD714FA-322F-4FB3-A1CA-B5E1F07781AE}" type="pres">
      <dgm:prSet presAssocID="{ADCD0455-27A7-4B49-BF23-DFACEBE68D38}" presName="textNode" presStyleLbl="node1" presStyleIdx="2" presStyleCnt="4">
        <dgm:presLayoutVars>
          <dgm:bulletEnabled val="1"/>
        </dgm:presLayoutVars>
      </dgm:prSet>
      <dgm:spPr/>
    </dgm:pt>
    <dgm:pt modelId="{EA8C4A7D-C0D4-4D28-ADDA-5842234089FB}" type="pres">
      <dgm:prSet presAssocID="{8E0B5243-3432-418F-99B5-152DA57CB8DC}" presName="sibTrans" presStyleCnt="0"/>
      <dgm:spPr/>
    </dgm:pt>
    <dgm:pt modelId="{AC935391-D1D0-4E54-B38D-9D6FDC1FD21D}" type="pres">
      <dgm:prSet presAssocID="{3AE37736-A581-40F1-B2E3-24ACA707EE9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AA2118-7D52-4B9F-B8D4-66208D6D7284}" srcId="{27FF4500-42AF-4787-B456-B213F8E37DD9}" destId="{ADCD0455-27A7-4B49-BF23-DFACEBE68D38}" srcOrd="2" destOrd="0" parTransId="{A0A3FCA3-1A38-4846-B109-0ED47221ED6D}" sibTransId="{8E0B5243-3432-418F-99B5-152DA57CB8DC}"/>
    <dgm:cxn modelId="{9CE38857-A6B9-4129-9710-DDF52CD596B4}" type="presOf" srcId="{3AE37736-A581-40F1-B2E3-24ACA707EE9F}" destId="{AC935391-D1D0-4E54-B38D-9D6FDC1FD21D}" srcOrd="0" destOrd="0" presId="urn:microsoft.com/office/officeart/2005/8/layout/hProcess9"/>
    <dgm:cxn modelId="{C97CF783-BD3F-4AAD-8A51-B944FEF28820}" srcId="{27FF4500-42AF-4787-B456-B213F8E37DD9}" destId="{8003FD71-0FE2-46C1-923D-3CB6A9F95951}" srcOrd="1" destOrd="0" parTransId="{F20018E9-B33D-4A0A-B2BE-9F97A3F65714}" sibTransId="{AF89C0D0-2B95-407F-8A5D-485F9877DE58}"/>
    <dgm:cxn modelId="{BDC2EC8B-AF70-4206-B06E-F681AD0F8DFE}" type="presOf" srcId="{3BA4D994-0A53-42BB-B583-87C51256C521}" destId="{BA1C7071-D983-4AD5-80C0-2C87F1CD6972}" srcOrd="0" destOrd="0" presId="urn:microsoft.com/office/officeart/2005/8/layout/hProcess9"/>
    <dgm:cxn modelId="{9AC161CD-ACE2-48FE-95C0-28A1065D3313}" srcId="{27FF4500-42AF-4787-B456-B213F8E37DD9}" destId="{3AE37736-A581-40F1-B2E3-24ACA707EE9F}" srcOrd="3" destOrd="0" parTransId="{C75330E8-B514-49FE-AF37-2332568D2A54}" sibTransId="{8442BABF-32CB-4B08-8AD7-16104B0A8C6E}"/>
    <dgm:cxn modelId="{0D0782CF-141F-49FF-A9EB-F10484469FE4}" type="presOf" srcId="{27FF4500-42AF-4787-B456-B213F8E37DD9}" destId="{2A2E4957-A9FA-486F-B35A-F01AD6822E77}" srcOrd="0" destOrd="0" presId="urn:microsoft.com/office/officeart/2005/8/layout/hProcess9"/>
    <dgm:cxn modelId="{FE13EAD1-E42C-498B-BD67-09675949C5A2}" type="presOf" srcId="{ADCD0455-27A7-4B49-BF23-DFACEBE68D38}" destId="{7AD714FA-322F-4FB3-A1CA-B5E1F07781AE}" srcOrd="0" destOrd="0" presId="urn:microsoft.com/office/officeart/2005/8/layout/hProcess9"/>
    <dgm:cxn modelId="{6D2895E5-821B-4EB1-A2AB-4F9462349FC3}" type="presOf" srcId="{8003FD71-0FE2-46C1-923D-3CB6A9F95951}" destId="{2AC1EE5E-2057-4CFB-A2E7-19C6515094B7}" srcOrd="0" destOrd="0" presId="urn:microsoft.com/office/officeart/2005/8/layout/hProcess9"/>
    <dgm:cxn modelId="{01726EFE-109E-4065-95D0-38278B9CE52B}" srcId="{27FF4500-42AF-4787-B456-B213F8E37DD9}" destId="{3BA4D994-0A53-42BB-B583-87C51256C521}" srcOrd="0" destOrd="0" parTransId="{D3610873-0A1E-4EB1-A90E-FA85FDD34E75}" sibTransId="{6AAD250B-750B-4503-A70A-38E791FF5227}"/>
    <dgm:cxn modelId="{546BCD6D-B21A-4604-9160-65B72A0774F8}" type="presParOf" srcId="{2A2E4957-A9FA-486F-B35A-F01AD6822E77}" destId="{33C245C0-2C7C-454F-A631-000AB3231495}" srcOrd="0" destOrd="0" presId="urn:microsoft.com/office/officeart/2005/8/layout/hProcess9"/>
    <dgm:cxn modelId="{7130EDB2-215B-47A7-93C7-47AA75A0FDA5}" type="presParOf" srcId="{2A2E4957-A9FA-486F-B35A-F01AD6822E77}" destId="{C35E916F-B8AE-448B-855A-B4EA01469E1B}" srcOrd="1" destOrd="0" presId="urn:microsoft.com/office/officeart/2005/8/layout/hProcess9"/>
    <dgm:cxn modelId="{56CB0261-B8D0-4833-9F6F-239742D1A003}" type="presParOf" srcId="{C35E916F-B8AE-448B-855A-B4EA01469E1B}" destId="{BA1C7071-D983-4AD5-80C0-2C87F1CD6972}" srcOrd="0" destOrd="0" presId="urn:microsoft.com/office/officeart/2005/8/layout/hProcess9"/>
    <dgm:cxn modelId="{89CC6F7F-B579-4AD3-B38B-CE4B8C1CFC72}" type="presParOf" srcId="{C35E916F-B8AE-448B-855A-B4EA01469E1B}" destId="{31FDE118-984E-4497-8BE8-AD78DFCBBC25}" srcOrd="1" destOrd="0" presId="urn:microsoft.com/office/officeart/2005/8/layout/hProcess9"/>
    <dgm:cxn modelId="{128279DB-1C30-4531-BC61-D4972187473D}" type="presParOf" srcId="{C35E916F-B8AE-448B-855A-B4EA01469E1B}" destId="{2AC1EE5E-2057-4CFB-A2E7-19C6515094B7}" srcOrd="2" destOrd="0" presId="urn:microsoft.com/office/officeart/2005/8/layout/hProcess9"/>
    <dgm:cxn modelId="{1D85239E-9E3D-47BB-865E-DDB7558ABA9D}" type="presParOf" srcId="{C35E916F-B8AE-448B-855A-B4EA01469E1B}" destId="{A0843707-307F-4A38-90C2-49ED36379BDC}" srcOrd="3" destOrd="0" presId="urn:microsoft.com/office/officeart/2005/8/layout/hProcess9"/>
    <dgm:cxn modelId="{20492140-4C77-422C-872D-C95133FCF0BA}" type="presParOf" srcId="{C35E916F-B8AE-448B-855A-B4EA01469E1B}" destId="{7AD714FA-322F-4FB3-A1CA-B5E1F07781AE}" srcOrd="4" destOrd="0" presId="urn:microsoft.com/office/officeart/2005/8/layout/hProcess9"/>
    <dgm:cxn modelId="{42E42905-F0E6-4471-AFD6-97945307877D}" type="presParOf" srcId="{C35E916F-B8AE-448B-855A-B4EA01469E1B}" destId="{EA8C4A7D-C0D4-4D28-ADDA-5842234089FB}" srcOrd="5" destOrd="0" presId="urn:microsoft.com/office/officeart/2005/8/layout/hProcess9"/>
    <dgm:cxn modelId="{252F0370-81AA-4A71-9A9D-6975E6FF27F5}" type="presParOf" srcId="{C35E916F-B8AE-448B-855A-B4EA01469E1B}" destId="{AC935391-D1D0-4E54-B38D-9D6FDC1FD2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F4500-42AF-4787-B456-B213F8E37D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A4D994-0A53-42BB-B583-87C51256C521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610873-0A1E-4EB1-A90E-FA85FDD34E75}" type="par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AD250B-750B-4503-A70A-38E791FF5227}" type="sib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003FD71-0FE2-46C1-923D-3CB6A9F9595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20018E9-B33D-4A0A-B2BE-9F97A3F65714}" type="par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F89C0D0-2B95-407F-8A5D-485F9877DE58}" type="sib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CD0455-27A7-4B49-BF23-DFACEBE68D38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A3FCA3-1A38-4846-B109-0ED47221ED6D}" type="par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0B5243-3432-418F-99B5-152DA57CB8DC}" type="sib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37736-A581-40F1-B2E3-24ACA707EE9F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5330E8-B514-49FE-AF37-2332568D2A54}" type="par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42BABF-32CB-4B08-8AD7-16104B0A8C6E}" type="sib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2E4957-A9FA-486F-B35A-F01AD6822E77}" type="pres">
      <dgm:prSet presAssocID="{27FF4500-42AF-4787-B456-B213F8E37DD9}" presName="CompostProcess" presStyleCnt="0">
        <dgm:presLayoutVars>
          <dgm:dir/>
          <dgm:resizeHandles val="exact"/>
        </dgm:presLayoutVars>
      </dgm:prSet>
      <dgm:spPr/>
    </dgm:pt>
    <dgm:pt modelId="{33C245C0-2C7C-454F-A631-000AB3231495}" type="pres">
      <dgm:prSet presAssocID="{27FF4500-42AF-4787-B456-B213F8E37DD9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C35E916F-B8AE-448B-855A-B4EA01469E1B}" type="pres">
      <dgm:prSet presAssocID="{27FF4500-42AF-4787-B456-B213F8E37DD9}" presName="linearProcess" presStyleCnt="0"/>
      <dgm:spPr/>
    </dgm:pt>
    <dgm:pt modelId="{BA1C7071-D983-4AD5-80C0-2C87F1CD6972}" type="pres">
      <dgm:prSet presAssocID="{3BA4D994-0A53-42BB-B583-87C51256C521}" presName="textNode" presStyleLbl="node1" presStyleIdx="0" presStyleCnt="4">
        <dgm:presLayoutVars>
          <dgm:bulletEnabled val="1"/>
        </dgm:presLayoutVars>
      </dgm:prSet>
      <dgm:spPr/>
    </dgm:pt>
    <dgm:pt modelId="{31FDE118-984E-4497-8BE8-AD78DFCBBC25}" type="pres">
      <dgm:prSet presAssocID="{6AAD250B-750B-4503-A70A-38E791FF5227}" presName="sibTrans" presStyleCnt="0"/>
      <dgm:spPr/>
    </dgm:pt>
    <dgm:pt modelId="{2AC1EE5E-2057-4CFB-A2E7-19C6515094B7}" type="pres">
      <dgm:prSet presAssocID="{8003FD71-0FE2-46C1-923D-3CB6A9F95951}" presName="textNode" presStyleLbl="node1" presStyleIdx="1" presStyleCnt="4">
        <dgm:presLayoutVars>
          <dgm:bulletEnabled val="1"/>
        </dgm:presLayoutVars>
      </dgm:prSet>
      <dgm:spPr/>
    </dgm:pt>
    <dgm:pt modelId="{A0843707-307F-4A38-90C2-49ED36379BDC}" type="pres">
      <dgm:prSet presAssocID="{AF89C0D0-2B95-407F-8A5D-485F9877DE58}" presName="sibTrans" presStyleCnt="0"/>
      <dgm:spPr/>
    </dgm:pt>
    <dgm:pt modelId="{7AD714FA-322F-4FB3-A1CA-B5E1F07781AE}" type="pres">
      <dgm:prSet presAssocID="{ADCD0455-27A7-4B49-BF23-DFACEBE68D38}" presName="textNode" presStyleLbl="node1" presStyleIdx="2" presStyleCnt="4">
        <dgm:presLayoutVars>
          <dgm:bulletEnabled val="1"/>
        </dgm:presLayoutVars>
      </dgm:prSet>
      <dgm:spPr/>
    </dgm:pt>
    <dgm:pt modelId="{EA8C4A7D-C0D4-4D28-ADDA-5842234089FB}" type="pres">
      <dgm:prSet presAssocID="{8E0B5243-3432-418F-99B5-152DA57CB8DC}" presName="sibTrans" presStyleCnt="0"/>
      <dgm:spPr/>
    </dgm:pt>
    <dgm:pt modelId="{AC935391-D1D0-4E54-B38D-9D6FDC1FD21D}" type="pres">
      <dgm:prSet presAssocID="{3AE37736-A581-40F1-B2E3-24ACA707EE9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AA2118-7D52-4B9F-B8D4-66208D6D7284}" srcId="{27FF4500-42AF-4787-B456-B213F8E37DD9}" destId="{ADCD0455-27A7-4B49-BF23-DFACEBE68D38}" srcOrd="2" destOrd="0" parTransId="{A0A3FCA3-1A38-4846-B109-0ED47221ED6D}" sibTransId="{8E0B5243-3432-418F-99B5-152DA57CB8DC}"/>
    <dgm:cxn modelId="{9CE38857-A6B9-4129-9710-DDF52CD596B4}" type="presOf" srcId="{3AE37736-A581-40F1-B2E3-24ACA707EE9F}" destId="{AC935391-D1D0-4E54-B38D-9D6FDC1FD21D}" srcOrd="0" destOrd="0" presId="urn:microsoft.com/office/officeart/2005/8/layout/hProcess9"/>
    <dgm:cxn modelId="{C97CF783-BD3F-4AAD-8A51-B944FEF28820}" srcId="{27FF4500-42AF-4787-B456-B213F8E37DD9}" destId="{8003FD71-0FE2-46C1-923D-3CB6A9F95951}" srcOrd="1" destOrd="0" parTransId="{F20018E9-B33D-4A0A-B2BE-9F97A3F65714}" sibTransId="{AF89C0D0-2B95-407F-8A5D-485F9877DE58}"/>
    <dgm:cxn modelId="{BDC2EC8B-AF70-4206-B06E-F681AD0F8DFE}" type="presOf" srcId="{3BA4D994-0A53-42BB-B583-87C51256C521}" destId="{BA1C7071-D983-4AD5-80C0-2C87F1CD6972}" srcOrd="0" destOrd="0" presId="urn:microsoft.com/office/officeart/2005/8/layout/hProcess9"/>
    <dgm:cxn modelId="{9AC161CD-ACE2-48FE-95C0-28A1065D3313}" srcId="{27FF4500-42AF-4787-B456-B213F8E37DD9}" destId="{3AE37736-A581-40F1-B2E3-24ACA707EE9F}" srcOrd="3" destOrd="0" parTransId="{C75330E8-B514-49FE-AF37-2332568D2A54}" sibTransId="{8442BABF-32CB-4B08-8AD7-16104B0A8C6E}"/>
    <dgm:cxn modelId="{0D0782CF-141F-49FF-A9EB-F10484469FE4}" type="presOf" srcId="{27FF4500-42AF-4787-B456-B213F8E37DD9}" destId="{2A2E4957-A9FA-486F-B35A-F01AD6822E77}" srcOrd="0" destOrd="0" presId="urn:microsoft.com/office/officeart/2005/8/layout/hProcess9"/>
    <dgm:cxn modelId="{FE13EAD1-E42C-498B-BD67-09675949C5A2}" type="presOf" srcId="{ADCD0455-27A7-4B49-BF23-DFACEBE68D38}" destId="{7AD714FA-322F-4FB3-A1CA-B5E1F07781AE}" srcOrd="0" destOrd="0" presId="urn:microsoft.com/office/officeart/2005/8/layout/hProcess9"/>
    <dgm:cxn modelId="{6D2895E5-821B-4EB1-A2AB-4F9462349FC3}" type="presOf" srcId="{8003FD71-0FE2-46C1-923D-3CB6A9F95951}" destId="{2AC1EE5E-2057-4CFB-A2E7-19C6515094B7}" srcOrd="0" destOrd="0" presId="urn:microsoft.com/office/officeart/2005/8/layout/hProcess9"/>
    <dgm:cxn modelId="{01726EFE-109E-4065-95D0-38278B9CE52B}" srcId="{27FF4500-42AF-4787-B456-B213F8E37DD9}" destId="{3BA4D994-0A53-42BB-B583-87C51256C521}" srcOrd="0" destOrd="0" parTransId="{D3610873-0A1E-4EB1-A90E-FA85FDD34E75}" sibTransId="{6AAD250B-750B-4503-A70A-38E791FF5227}"/>
    <dgm:cxn modelId="{546BCD6D-B21A-4604-9160-65B72A0774F8}" type="presParOf" srcId="{2A2E4957-A9FA-486F-B35A-F01AD6822E77}" destId="{33C245C0-2C7C-454F-A631-000AB3231495}" srcOrd="0" destOrd="0" presId="urn:microsoft.com/office/officeart/2005/8/layout/hProcess9"/>
    <dgm:cxn modelId="{7130EDB2-215B-47A7-93C7-47AA75A0FDA5}" type="presParOf" srcId="{2A2E4957-A9FA-486F-B35A-F01AD6822E77}" destId="{C35E916F-B8AE-448B-855A-B4EA01469E1B}" srcOrd="1" destOrd="0" presId="urn:microsoft.com/office/officeart/2005/8/layout/hProcess9"/>
    <dgm:cxn modelId="{56CB0261-B8D0-4833-9F6F-239742D1A003}" type="presParOf" srcId="{C35E916F-B8AE-448B-855A-B4EA01469E1B}" destId="{BA1C7071-D983-4AD5-80C0-2C87F1CD6972}" srcOrd="0" destOrd="0" presId="urn:microsoft.com/office/officeart/2005/8/layout/hProcess9"/>
    <dgm:cxn modelId="{89CC6F7F-B579-4AD3-B38B-CE4B8C1CFC72}" type="presParOf" srcId="{C35E916F-B8AE-448B-855A-B4EA01469E1B}" destId="{31FDE118-984E-4497-8BE8-AD78DFCBBC25}" srcOrd="1" destOrd="0" presId="urn:microsoft.com/office/officeart/2005/8/layout/hProcess9"/>
    <dgm:cxn modelId="{128279DB-1C30-4531-BC61-D4972187473D}" type="presParOf" srcId="{C35E916F-B8AE-448B-855A-B4EA01469E1B}" destId="{2AC1EE5E-2057-4CFB-A2E7-19C6515094B7}" srcOrd="2" destOrd="0" presId="urn:microsoft.com/office/officeart/2005/8/layout/hProcess9"/>
    <dgm:cxn modelId="{1D85239E-9E3D-47BB-865E-DDB7558ABA9D}" type="presParOf" srcId="{C35E916F-B8AE-448B-855A-B4EA01469E1B}" destId="{A0843707-307F-4A38-90C2-49ED36379BDC}" srcOrd="3" destOrd="0" presId="urn:microsoft.com/office/officeart/2005/8/layout/hProcess9"/>
    <dgm:cxn modelId="{20492140-4C77-422C-872D-C95133FCF0BA}" type="presParOf" srcId="{C35E916F-B8AE-448B-855A-B4EA01469E1B}" destId="{7AD714FA-322F-4FB3-A1CA-B5E1F07781AE}" srcOrd="4" destOrd="0" presId="urn:microsoft.com/office/officeart/2005/8/layout/hProcess9"/>
    <dgm:cxn modelId="{42E42905-F0E6-4471-AFD6-97945307877D}" type="presParOf" srcId="{C35E916F-B8AE-448B-855A-B4EA01469E1B}" destId="{EA8C4A7D-C0D4-4D28-ADDA-5842234089FB}" srcOrd="5" destOrd="0" presId="urn:microsoft.com/office/officeart/2005/8/layout/hProcess9"/>
    <dgm:cxn modelId="{252F0370-81AA-4A71-9A9D-6975E6FF27F5}" type="presParOf" srcId="{C35E916F-B8AE-448B-855A-B4EA01469E1B}" destId="{AC935391-D1D0-4E54-B38D-9D6FDC1FD2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F4500-42AF-4787-B456-B213F8E37D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A4D994-0A53-42BB-B583-87C51256C52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610873-0A1E-4EB1-A90E-FA85FDD34E75}" type="par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AD250B-750B-4503-A70A-38E791FF5227}" type="sib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003FD71-0FE2-46C1-923D-3CB6A9F95951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20018E9-B33D-4A0A-B2BE-9F97A3F65714}" type="par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F89C0D0-2B95-407F-8A5D-485F9877DE58}" type="sib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CD0455-27A7-4B49-BF23-DFACEBE68D38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A3FCA3-1A38-4846-B109-0ED47221ED6D}" type="par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0B5243-3432-418F-99B5-152DA57CB8DC}" type="sib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37736-A581-40F1-B2E3-24ACA707EE9F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5330E8-B514-49FE-AF37-2332568D2A54}" type="par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42BABF-32CB-4B08-8AD7-16104B0A8C6E}" type="sib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2E4957-A9FA-486F-B35A-F01AD6822E77}" type="pres">
      <dgm:prSet presAssocID="{27FF4500-42AF-4787-B456-B213F8E37DD9}" presName="CompostProcess" presStyleCnt="0">
        <dgm:presLayoutVars>
          <dgm:dir/>
          <dgm:resizeHandles val="exact"/>
        </dgm:presLayoutVars>
      </dgm:prSet>
      <dgm:spPr/>
    </dgm:pt>
    <dgm:pt modelId="{33C245C0-2C7C-454F-A631-000AB3231495}" type="pres">
      <dgm:prSet presAssocID="{27FF4500-42AF-4787-B456-B213F8E37DD9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C35E916F-B8AE-448B-855A-B4EA01469E1B}" type="pres">
      <dgm:prSet presAssocID="{27FF4500-42AF-4787-B456-B213F8E37DD9}" presName="linearProcess" presStyleCnt="0"/>
      <dgm:spPr/>
    </dgm:pt>
    <dgm:pt modelId="{BA1C7071-D983-4AD5-80C0-2C87F1CD6972}" type="pres">
      <dgm:prSet presAssocID="{3BA4D994-0A53-42BB-B583-87C51256C521}" presName="textNode" presStyleLbl="node1" presStyleIdx="0" presStyleCnt="4">
        <dgm:presLayoutVars>
          <dgm:bulletEnabled val="1"/>
        </dgm:presLayoutVars>
      </dgm:prSet>
      <dgm:spPr/>
    </dgm:pt>
    <dgm:pt modelId="{31FDE118-984E-4497-8BE8-AD78DFCBBC25}" type="pres">
      <dgm:prSet presAssocID="{6AAD250B-750B-4503-A70A-38E791FF5227}" presName="sibTrans" presStyleCnt="0"/>
      <dgm:spPr/>
    </dgm:pt>
    <dgm:pt modelId="{2AC1EE5E-2057-4CFB-A2E7-19C6515094B7}" type="pres">
      <dgm:prSet presAssocID="{8003FD71-0FE2-46C1-923D-3CB6A9F95951}" presName="textNode" presStyleLbl="node1" presStyleIdx="1" presStyleCnt="4">
        <dgm:presLayoutVars>
          <dgm:bulletEnabled val="1"/>
        </dgm:presLayoutVars>
      </dgm:prSet>
      <dgm:spPr/>
    </dgm:pt>
    <dgm:pt modelId="{A0843707-307F-4A38-90C2-49ED36379BDC}" type="pres">
      <dgm:prSet presAssocID="{AF89C0D0-2B95-407F-8A5D-485F9877DE58}" presName="sibTrans" presStyleCnt="0"/>
      <dgm:spPr/>
    </dgm:pt>
    <dgm:pt modelId="{7AD714FA-322F-4FB3-A1CA-B5E1F07781AE}" type="pres">
      <dgm:prSet presAssocID="{ADCD0455-27A7-4B49-BF23-DFACEBE68D38}" presName="textNode" presStyleLbl="node1" presStyleIdx="2" presStyleCnt="4">
        <dgm:presLayoutVars>
          <dgm:bulletEnabled val="1"/>
        </dgm:presLayoutVars>
      </dgm:prSet>
      <dgm:spPr/>
    </dgm:pt>
    <dgm:pt modelId="{EA8C4A7D-C0D4-4D28-ADDA-5842234089FB}" type="pres">
      <dgm:prSet presAssocID="{8E0B5243-3432-418F-99B5-152DA57CB8DC}" presName="sibTrans" presStyleCnt="0"/>
      <dgm:spPr/>
    </dgm:pt>
    <dgm:pt modelId="{AC935391-D1D0-4E54-B38D-9D6FDC1FD21D}" type="pres">
      <dgm:prSet presAssocID="{3AE37736-A581-40F1-B2E3-24ACA707EE9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AA2118-7D52-4B9F-B8D4-66208D6D7284}" srcId="{27FF4500-42AF-4787-B456-B213F8E37DD9}" destId="{ADCD0455-27A7-4B49-BF23-DFACEBE68D38}" srcOrd="2" destOrd="0" parTransId="{A0A3FCA3-1A38-4846-B109-0ED47221ED6D}" sibTransId="{8E0B5243-3432-418F-99B5-152DA57CB8DC}"/>
    <dgm:cxn modelId="{9CE38857-A6B9-4129-9710-DDF52CD596B4}" type="presOf" srcId="{3AE37736-A581-40F1-B2E3-24ACA707EE9F}" destId="{AC935391-D1D0-4E54-B38D-9D6FDC1FD21D}" srcOrd="0" destOrd="0" presId="urn:microsoft.com/office/officeart/2005/8/layout/hProcess9"/>
    <dgm:cxn modelId="{C97CF783-BD3F-4AAD-8A51-B944FEF28820}" srcId="{27FF4500-42AF-4787-B456-B213F8E37DD9}" destId="{8003FD71-0FE2-46C1-923D-3CB6A9F95951}" srcOrd="1" destOrd="0" parTransId="{F20018E9-B33D-4A0A-B2BE-9F97A3F65714}" sibTransId="{AF89C0D0-2B95-407F-8A5D-485F9877DE58}"/>
    <dgm:cxn modelId="{BDC2EC8B-AF70-4206-B06E-F681AD0F8DFE}" type="presOf" srcId="{3BA4D994-0A53-42BB-B583-87C51256C521}" destId="{BA1C7071-D983-4AD5-80C0-2C87F1CD6972}" srcOrd="0" destOrd="0" presId="urn:microsoft.com/office/officeart/2005/8/layout/hProcess9"/>
    <dgm:cxn modelId="{9AC161CD-ACE2-48FE-95C0-28A1065D3313}" srcId="{27FF4500-42AF-4787-B456-B213F8E37DD9}" destId="{3AE37736-A581-40F1-B2E3-24ACA707EE9F}" srcOrd="3" destOrd="0" parTransId="{C75330E8-B514-49FE-AF37-2332568D2A54}" sibTransId="{8442BABF-32CB-4B08-8AD7-16104B0A8C6E}"/>
    <dgm:cxn modelId="{0D0782CF-141F-49FF-A9EB-F10484469FE4}" type="presOf" srcId="{27FF4500-42AF-4787-B456-B213F8E37DD9}" destId="{2A2E4957-A9FA-486F-B35A-F01AD6822E77}" srcOrd="0" destOrd="0" presId="urn:microsoft.com/office/officeart/2005/8/layout/hProcess9"/>
    <dgm:cxn modelId="{FE13EAD1-E42C-498B-BD67-09675949C5A2}" type="presOf" srcId="{ADCD0455-27A7-4B49-BF23-DFACEBE68D38}" destId="{7AD714FA-322F-4FB3-A1CA-B5E1F07781AE}" srcOrd="0" destOrd="0" presId="urn:microsoft.com/office/officeart/2005/8/layout/hProcess9"/>
    <dgm:cxn modelId="{6D2895E5-821B-4EB1-A2AB-4F9462349FC3}" type="presOf" srcId="{8003FD71-0FE2-46C1-923D-3CB6A9F95951}" destId="{2AC1EE5E-2057-4CFB-A2E7-19C6515094B7}" srcOrd="0" destOrd="0" presId="urn:microsoft.com/office/officeart/2005/8/layout/hProcess9"/>
    <dgm:cxn modelId="{01726EFE-109E-4065-95D0-38278B9CE52B}" srcId="{27FF4500-42AF-4787-B456-B213F8E37DD9}" destId="{3BA4D994-0A53-42BB-B583-87C51256C521}" srcOrd="0" destOrd="0" parTransId="{D3610873-0A1E-4EB1-A90E-FA85FDD34E75}" sibTransId="{6AAD250B-750B-4503-A70A-38E791FF5227}"/>
    <dgm:cxn modelId="{546BCD6D-B21A-4604-9160-65B72A0774F8}" type="presParOf" srcId="{2A2E4957-A9FA-486F-B35A-F01AD6822E77}" destId="{33C245C0-2C7C-454F-A631-000AB3231495}" srcOrd="0" destOrd="0" presId="urn:microsoft.com/office/officeart/2005/8/layout/hProcess9"/>
    <dgm:cxn modelId="{7130EDB2-215B-47A7-93C7-47AA75A0FDA5}" type="presParOf" srcId="{2A2E4957-A9FA-486F-B35A-F01AD6822E77}" destId="{C35E916F-B8AE-448B-855A-B4EA01469E1B}" srcOrd="1" destOrd="0" presId="urn:microsoft.com/office/officeart/2005/8/layout/hProcess9"/>
    <dgm:cxn modelId="{56CB0261-B8D0-4833-9F6F-239742D1A003}" type="presParOf" srcId="{C35E916F-B8AE-448B-855A-B4EA01469E1B}" destId="{BA1C7071-D983-4AD5-80C0-2C87F1CD6972}" srcOrd="0" destOrd="0" presId="urn:microsoft.com/office/officeart/2005/8/layout/hProcess9"/>
    <dgm:cxn modelId="{89CC6F7F-B579-4AD3-B38B-CE4B8C1CFC72}" type="presParOf" srcId="{C35E916F-B8AE-448B-855A-B4EA01469E1B}" destId="{31FDE118-984E-4497-8BE8-AD78DFCBBC25}" srcOrd="1" destOrd="0" presId="urn:microsoft.com/office/officeart/2005/8/layout/hProcess9"/>
    <dgm:cxn modelId="{128279DB-1C30-4531-BC61-D4972187473D}" type="presParOf" srcId="{C35E916F-B8AE-448B-855A-B4EA01469E1B}" destId="{2AC1EE5E-2057-4CFB-A2E7-19C6515094B7}" srcOrd="2" destOrd="0" presId="urn:microsoft.com/office/officeart/2005/8/layout/hProcess9"/>
    <dgm:cxn modelId="{1D85239E-9E3D-47BB-865E-DDB7558ABA9D}" type="presParOf" srcId="{C35E916F-B8AE-448B-855A-B4EA01469E1B}" destId="{A0843707-307F-4A38-90C2-49ED36379BDC}" srcOrd="3" destOrd="0" presId="urn:microsoft.com/office/officeart/2005/8/layout/hProcess9"/>
    <dgm:cxn modelId="{20492140-4C77-422C-872D-C95133FCF0BA}" type="presParOf" srcId="{C35E916F-B8AE-448B-855A-B4EA01469E1B}" destId="{7AD714FA-322F-4FB3-A1CA-B5E1F07781AE}" srcOrd="4" destOrd="0" presId="urn:microsoft.com/office/officeart/2005/8/layout/hProcess9"/>
    <dgm:cxn modelId="{42E42905-F0E6-4471-AFD6-97945307877D}" type="presParOf" srcId="{C35E916F-B8AE-448B-855A-B4EA01469E1B}" destId="{EA8C4A7D-C0D4-4D28-ADDA-5842234089FB}" srcOrd="5" destOrd="0" presId="urn:microsoft.com/office/officeart/2005/8/layout/hProcess9"/>
    <dgm:cxn modelId="{252F0370-81AA-4A71-9A9D-6975E6FF27F5}" type="presParOf" srcId="{C35E916F-B8AE-448B-855A-B4EA01469E1B}" destId="{AC935391-D1D0-4E54-B38D-9D6FDC1FD2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FF4500-42AF-4787-B456-B213F8E37D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A4D994-0A53-42BB-B583-87C51256C52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610873-0A1E-4EB1-A90E-FA85FDD34E75}" type="par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AD250B-750B-4503-A70A-38E791FF5227}" type="sib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003FD71-0FE2-46C1-923D-3CB6A9F9595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20018E9-B33D-4A0A-B2BE-9F97A3F65714}" type="par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F89C0D0-2B95-407F-8A5D-485F9877DE58}" type="sib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CD0455-27A7-4B49-BF23-DFACEBE68D3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A3FCA3-1A38-4846-B109-0ED47221ED6D}" type="par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0B5243-3432-418F-99B5-152DA57CB8DC}" type="sib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37736-A581-40F1-B2E3-24ACA707EE9F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5330E8-B514-49FE-AF37-2332568D2A54}" type="par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42BABF-32CB-4B08-8AD7-16104B0A8C6E}" type="sib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2E4957-A9FA-486F-B35A-F01AD6822E77}" type="pres">
      <dgm:prSet presAssocID="{27FF4500-42AF-4787-B456-B213F8E37DD9}" presName="CompostProcess" presStyleCnt="0">
        <dgm:presLayoutVars>
          <dgm:dir/>
          <dgm:resizeHandles val="exact"/>
        </dgm:presLayoutVars>
      </dgm:prSet>
      <dgm:spPr/>
    </dgm:pt>
    <dgm:pt modelId="{33C245C0-2C7C-454F-A631-000AB3231495}" type="pres">
      <dgm:prSet presAssocID="{27FF4500-42AF-4787-B456-B213F8E37DD9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C35E916F-B8AE-448B-855A-B4EA01469E1B}" type="pres">
      <dgm:prSet presAssocID="{27FF4500-42AF-4787-B456-B213F8E37DD9}" presName="linearProcess" presStyleCnt="0"/>
      <dgm:spPr/>
    </dgm:pt>
    <dgm:pt modelId="{BA1C7071-D983-4AD5-80C0-2C87F1CD6972}" type="pres">
      <dgm:prSet presAssocID="{3BA4D994-0A53-42BB-B583-87C51256C521}" presName="textNode" presStyleLbl="node1" presStyleIdx="0" presStyleCnt="4">
        <dgm:presLayoutVars>
          <dgm:bulletEnabled val="1"/>
        </dgm:presLayoutVars>
      </dgm:prSet>
      <dgm:spPr/>
    </dgm:pt>
    <dgm:pt modelId="{31FDE118-984E-4497-8BE8-AD78DFCBBC25}" type="pres">
      <dgm:prSet presAssocID="{6AAD250B-750B-4503-A70A-38E791FF5227}" presName="sibTrans" presStyleCnt="0"/>
      <dgm:spPr/>
    </dgm:pt>
    <dgm:pt modelId="{2AC1EE5E-2057-4CFB-A2E7-19C6515094B7}" type="pres">
      <dgm:prSet presAssocID="{8003FD71-0FE2-46C1-923D-3CB6A9F95951}" presName="textNode" presStyleLbl="node1" presStyleIdx="1" presStyleCnt="4">
        <dgm:presLayoutVars>
          <dgm:bulletEnabled val="1"/>
        </dgm:presLayoutVars>
      </dgm:prSet>
      <dgm:spPr/>
    </dgm:pt>
    <dgm:pt modelId="{A0843707-307F-4A38-90C2-49ED36379BDC}" type="pres">
      <dgm:prSet presAssocID="{AF89C0D0-2B95-407F-8A5D-485F9877DE58}" presName="sibTrans" presStyleCnt="0"/>
      <dgm:spPr/>
    </dgm:pt>
    <dgm:pt modelId="{7AD714FA-322F-4FB3-A1CA-B5E1F07781AE}" type="pres">
      <dgm:prSet presAssocID="{ADCD0455-27A7-4B49-BF23-DFACEBE68D38}" presName="textNode" presStyleLbl="node1" presStyleIdx="2" presStyleCnt="4">
        <dgm:presLayoutVars>
          <dgm:bulletEnabled val="1"/>
        </dgm:presLayoutVars>
      </dgm:prSet>
      <dgm:spPr/>
    </dgm:pt>
    <dgm:pt modelId="{EA8C4A7D-C0D4-4D28-ADDA-5842234089FB}" type="pres">
      <dgm:prSet presAssocID="{8E0B5243-3432-418F-99B5-152DA57CB8DC}" presName="sibTrans" presStyleCnt="0"/>
      <dgm:spPr/>
    </dgm:pt>
    <dgm:pt modelId="{AC935391-D1D0-4E54-B38D-9D6FDC1FD21D}" type="pres">
      <dgm:prSet presAssocID="{3AE37736-A581-40F1-B2E3-24ACA707EE9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AA2118-7D52-4B9F-B8D4-66208D6D7284}" srcId="{27FF4500-42AF-4787-B456-B213F8E37DD9}" destId="{ADCD0455-27A7-4B49-BF23-DFACEBE68D38}" srcOrd="2" destOrd="0" parTransId="{A0A3FCA3-1A38-4846-B109-0ED47221ED6D}" sibTransId="{8E0B5243-3432-418F-99B5-152DA57CB8DC}"/>
    <dgm:cxn modelId="{9CE38857-A6B9-4129-9710-DDF52CD596B4}" type="presOf" srcId="{3AE37736-A581-40F1-B2E3-24ACA707EE9F}" destId="{AC935391-D1D0-4E54-B38D-9D6FDC1FD21D}" srcOrd="0" destOrd="0" presId="urn:microsoft.com/office/officeart/2005/8/layout/hProcess9"/>
    <dgm:cxn modelId="{C97CF783-BD3F-4AAD-8A51-B944FEF28820}" srcId="{27FF4500-42AF-4787-B456-B213F8E37DD9}" destId="{8003FD71-0FE2-46C1-923D-3CB6A9F95951}" srcOrd="1" destOrd="0" parTransId="{F20018E9-B33D-4A0A-B2BE-9F97A3F65714}" sibTransId="{AF89C0D0-2B95-407F-8A5D-485F9877DE58}"/>
    <dgm:cxn modelId="{BDC2EC8B-AF70-4206-B06E-F681AD0F8DFE}" type="presOf" srcId="{3BA4D994-0A53-42BB-B583-87C51256C521}" destId="{BA1C7071-D983-4AD5-80C0-2C87F1CD6972}" srcOrd="0" destOrd="0" presId="urn:microsoft.com/office/officeart/2005/8/layout/hProcess9"/>
    <dgm:cxn modelId="{9AC161CD-ACE2-48FE-95C0-28A1065D3313}" srcId="{27FF4500-42AF-4787-B456-B213F8E37DD9}" destId="{3AE37736-A581-40F1-B2E3-24ACA707EE9F}" srcOrd="3" destOrd="0" parTransId="{C75330E8-B514-49FE-AF37-2332568D2A54}" sibTransId="{8442BABF-32CB-4B08-8AD7-16104B0A8C6E}"/>
    <dgm:cxn modelId="{0D0782CF-141F-49FF-A9EB-F10484469FE4}" type="presOf" srcId="{27FF4500-42AF-4787-B456-B213F8E37DD9}" destId="{2A2E4957-A9FA-486F-B35A-F01AD6822E77}" srcOrd="0" destOrd="0" presId="urn:microsoft.com/office/officeart/2005/8/layout/hProcess9"/>
    <dgm:cxn modelId="{FE13EAD1-E42C-498B-BD67-09675949C5A2}" type="presOf" srcId="{ADCD0455-27A7-4B49-BF23-DFACEBE68D38}" destId="{7AD714FA-322F-4FB3-A1CA-B5E1F07781AE}" srcOrd="0" destOrd="0" presId="urn:microsoft.com/office/officeart/2005/8/layout/hProcess9"/>
    <dgm:cxn modelId="{6D2895E5-821B-4EB1-A2AB-4F9462349FC3}" type="presOf" srcId="{8003FD71-0FE2-46C1-923D-3CB6A9F95951}" destId="{2AC1EE5E-2057-4CFB-A2E7-19C6515094B7}" srcOrd="0" destOrd="0" presId="urn:microsoft.com/office/officeart/2005/8/layout/hProcess9"/>
    <dgm:cxn modelId="{01726EFE-109E-4065-95D0-38278B9CE52B}" srcId="{27FF4500-42AF-4787-B456-B213F8E37DD9}" destId="{3BA4D994-0A53-42BB-B583-87C51256C521}" srcOrd="0" destOrd="0" parTransId="{D3610873-0A1E-4EB1-A90E-FA85FDD34E75}" sibTransId="{6AAD250B-750B-4503-A70A-38E791FF5227}"/>
    <dgm:cxn modelId="{546BCD6D-B21A-4604-9160-65B72A0774F8}" type="presParOf" srcId="{2A2E4957-A9FA-486F-B35A-F01AD6822E77}" destId="{33C245C0-2C7C-454F-A631-000AB3231495}" srcOrd="0" destOrd="0" presId="urn:microsoft.com/office/officeart/2005/8/layout/hProcess9"/>
    <dgm:cxn modelId="{7130EDB2-215B-47A7-93C7-47AA75A0FDA5}" type="presParOf" srcId="{2A2E4957-A9FA-486F-B35A-F01AD6822E77}" destId="{C35E916F-B8AE-448B-855A-B4EA01469E1B}" srcOrd="1" destOrd="0" presId="urn:microsoft.com/office/officeart/2005/8/layout/hProcess9"/>
    <dgm:cxn modelId="{56CB0261-B8D0-4833-9F6F-239742D1A003}" type="presParOf" srcId="{C35E916F-B8AE-448B-855A-B4EA01469E1B}" destId="{BA1C7071-D983-4AD5-80C0-2C87F1CD6972}" srcOrd="0" destOrd="0" presId="urn:microsoft.com/office/officeart/2005/8/layout/hProcess9"/>
    <dgm:cxn modelId="{89CC6F7F-B579-4AD3-B38B-CE4B8C1CFC72}" type="presParOf" srcId="{C35E916F-B8AE-448B-855A-B4EA01469E1B}" destId="{31FDE118-984E-4497-8BE8-AD78DFCBBC25}" srcOrd="1" destOrd="0" presId="urn:microsoft.com/office/officeart/2005/8/layout/hProcess9"/>
    <dgm:cxn modelId="{128279DB-1C30-4531-BC61-D4972187473D}" type="presParOf" srcId="{C35E916F-B8AE-448B-855A-B4EA01469E1B}" destId="{2AC1EE5E-2057-4CFB-A2E7-19C6515094B7}" srcOrd="2" destOrd="0" presId="urn:microsoft.com/office/officeart/2005/8/layout/hProcess9"/>
    <dgm:cxn modelId="{1D85239E-9E3D-47BB-865E-DDB7558ABA9D}" type="presParOf" srcId="{C35E916F-B8AE-448B-855A-B4EA01469E1B}" destId="{A0843707-307F-4A38-90C2-49ED36379BDC}" srcOrd="3" destOrd="0" presId="urn:microsoft.com/office/officeart/2005/8/layout/hProcess9"/>
    <dgm:cxn modelId="{20492140-4C77-422C-872D-C95133FCF0BA}" type="presParOf" srcId="{C35E916F-B8AE-448B-855A-B4EA01469E1B}" destId="{7AD714FA-322F-4FB3-A1CA-B5E1F07781AE}" srcOrd="4" destOrd="0" presId="urn:microsoft.com/office/officeart/2005/8/layout/hProcess9"/>
    <dgm:cxn modelId="{42E42905-F0E6-4471-AFD6-97945307877D}" type="presParOf" srcId="{C35E916F-B8AE-448B-855A-B4EA01469E1B}" destId="{EA8C4A7D-C0D4-4D28-ADDA-5842234089FB}" srcOrd="5" destOrd="0" presId="urn:microsoft.com/office/officeart/2005/8/layout/hProcess9"/>
    <dgm:cxn modelId="{252F0370-81AA-4A71-9A9D-6975E6FF27F5}" type="presParOf" srcId="{C35E916F-B8AE-448B-855A-B4EA01469E1B}" destId="{AC935391-D1D0-4E54-B38D-9D6FDC1FD2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FF4500-42AF-4787-B456-B213F8E37D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A4D994-0A53-42BB-B583-87C51256C52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610873-0A1E-4EB1-A90E-FA85FDD34E75}" type="par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AD250B-750B-4503-A70A-38E791FF5227}" type="sibTrans" cxnId="{01726EFE-109E-4065-95D0-38278B9CE5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003FD71-0FE2-46C1-923D-3CB6A9F95951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20018E9-B33D-4A0A-B2BE-9F97A3F65714}" type="par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F89C0D0-2B95-407F-8A5D-485F9877DE58}" type="sibTrans" cxnId="{C97CF783-BD3F-4AAD-8A51-B944FEF288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CD0455-27A7-4B49-BF23-DFACEBE68D38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A3FCA3-1A38-4846-B109-0ED47221ED6D}" type="par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0B5243-3432-418F-99B5-152DA57CB8DC}" type="sibTrans" cxnId="{4BAA2118-7D52-4B9F-B8D4-66208D6D72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37736-A581-40F1-B2E3-24ACA707EE9F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5330E8-B514-49FE-AF37-2332568D2A54}" type="par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42BABF-32CB-4B08-8AD7-16104B0A8C6E}" type="sibTrans" cxnId="{9AC161CD-ACE2-48FE-95C0-28A1065D331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2E4957-A9FA-486F-B35A-F01AD6822E77}" type="pres">
      <dgm:prSet presAssocID="{27FF4500-42AF-4787-B456-B213F8E37DD9}" presName="CompostProcess" presStyleCnt="0">
        <dgm:presLayoutVars>
          <dgm:dir/>
          <dgm:resizeHandles val="exact"/>
        </dgm:presLayoutVars>
      </dgm:prSet>
      <dgm:spPr/>
    </dgm:pt>
    <dgm:pt modelId="{33C245C0-2C7C-454F-A631-000AB3231495}" type="pres">
      <dgm:prSet presAssocID="{27FF4500-42AF-4787-B456-B213F8E37DD9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C35E916F-B8AE-448B-855A-B4EA01469E1B}" type="pres">
      <dgm:prSet presAssocID="{27FF4500-42AF-4787-B456-B213F8E37DD9}" presName="linearProcess" presStyleCnt="0"/>
      <dgm:spPr/>
    </dgm:pt>
    <dgm:pt modelId="{BA1C7071-D983-4AD5-80C0-2C87F1CD6972}" type="pres">
      <dgm:prSet presAssocID="{3BA4D994-0A53-42BB-B583-87C51256C521}" presName="textNode" presStyleLbl="node1" presStyleIdx="0" presStyleCnt="4">
        <dgm:presLayoutVars>
          <dgm:bulletEnabled val="1"/>
        </dgm:presLayoutVars>
      </dgm:prSet>
      <dgm:spPr/>
    </dgm:pt>
    <dgm:pt modelId="{31FDE118-984E-4497-8BE8-AD78DFCBBC25}" type="pres">
      <dgm:prSet presAssocID="{6AAD250B-750B-4503-A70A-38E791FF5227}" presName="sibTrans" presStyleCnt="0"/>
      <dgm:spPr/>
    </dgm:pt>
    <dgm:pt modelId="{2AC1EE5E-2057-4CFB-A2E7-19C6515094B7}" type="pres">
      <dgm:prSet presAssocID="{8003FD71-0FE2-46C1-923D-3CB6A9F95951}" presName="textNode" presStyleLbl="node1" presStyleIdx="1" presStyleCnt="4">
        <dgm:presLayoutVars>
          <dgm:bulletEnabled val="1"/>
        </dgm:presLayoutVars>
      </dgm:prSet>
      <dgm:spPr/>
    </dgm:pt>
    <dgm:pt modelId="{A0843707-307F-4A38-90C2-49ED36379BDC}" type="pres">
      <dgm:prSet presAssocID="{AF89C0D0-2B95-407F-8A5D-485F9877DE58}" presName="sibTrans" presStyleCnt="0"/>
      <dgm:spPr/>
    </dgm:pt>
    <dgm:pt modelId="{7AD714FA-322F-4FB3-A1CA-B5E1F07781AE}" type="pres">
      <dgm:prSet presAssocID="{ADCD0455-27A7-4B49-BF23-DFACEBE68D38}" presName="textNode" presStyleLbl="node1" presStyleIdx="2" presStyleCnt="4">
        <dgm:presLayoutVars>
          <dgm:bulletEnabled val="1"/>
        </dgm:presLayoutVars>
      </dgm:prSet>
      <dgm:spPr/>
    </dgm:pt>
    <dgm:pt modelId="{EA8C4A7D-C0D4-4D28-ADDA-5842234089FB}" type="pres">
      <dgm:prSet presAssocID="{8E0B5243-3432-418F-99B5-152DA57CB8DC}" presName="sibTrans" presStyleCnt="0"/>
      <dgm:spPr/>
    </dgm:pt>
    <dgm:pt modelId="{AC935391-D1D0-4E54-B38D-9D6FDC1FD21D}" type="pres">
      <dgm:prSet presAssocID="{3AE37736-A581-40F1-B2E3-24ACA707EE9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AA2118-7D52-4B9F-B8D4-66208D6D7284}" srcId="{27FF4500-42AF-4787-B456-B213F8E37DD9}" destId="{ADCD0455-27A7-4B49-BF23-DFACEBE68D38}" srcOrd="2" destOrd="0" parTransId="{A0A3FCA3-1A38-4846-B109-0ED47221ED6D}" sibTransId="{8E0B5243-3432-418F-99B5-152DA57CB8DC}"/>
    <dgm:cxn modelId="{9CE38857-A6B9-4129-9710-DDF52CD596B4}" type="presOf" srcId="{3AE37736-A581-40F1-B2E3-24ACA707EE9F}" destId="{AC935391-D1D0-4E54-B38D-9D6FDC1FD21D}" srcOrd="0" destOrd="0" presId="urn:microsoft.com/office/officeart/2005/8/layout/hProcess9"/>
    <dgm:cxn modelId="{C97CF783-BD3F-4AAD-8A51-B944FEF28820}" srcId="{27FF4500-42AF-4787-B456-B213F8E37DD9}" destId="{8003FD71-0FE2-46C1-923D-3CB6A9F95951}" srcOrd="1" destOrd="0" parTransId="{F20018E9-B33D-4A0A-B2BE-9F97A3F65714}" sibTransId="{AF89C0D0-2B95-407F-8A5D-485F9877DE58}"/>
    <dgm:cxn modelId="{BDC2EC8B-AF70-4206-B06E-F681AD0F8DFE}" type="presOf" srcId="{3BA4D994-0A53-42BB-B583-87C51256C521}" destId="{BA1C7071-D983-4AD5-80C0-2C87F1CD6972}" srcOrd="0" destOrd="0" presId="urn:microsoft.com/office/officeart/2005/8/layout/hProcess9"/>
    <dgm:cxn modelId="{9AC161CD-ACE2-48FE-95C0-28A1065D3313}" srcId="{27FF4500-42AF-4787-B456-B213F8E37DD9}" destId="{3AE37736-A581-40F1-B2E3-24ACA707EE9F}" srcOrd="3" destOrd="0" parTransId="{C75330E8-B514-49FE-AF37-2332568D2A54}" sibTransId="{8442BABF-32CB-4B08-8AD7-16104B0A8C6E}"/>
    <dgm:cxn modelId="{0D0782CF-141F-49FF-A9EB-F10484469FE4}" type="presOf" srcId="{27FF4500-42AF-4787-B456-B213F8E37DD9}" destId="{2A2E4957-A9FA-486F-B35A-F01AD6822E77}" srcOrd="0" destOrd="0" presId="urn:microsoft.com/office/officeart/2005/8/layout/hProcess9"/>
    <dgm:cxn modelId="{FE13EAD1-E42C-498B-BD67-09675949C5A2}" type="presOf" srcId="{ADCD0455-27A7-4B49-BF23-DFACEBE68D38}" destId="{7AD714FA-322F-4FB3-A1CA-B5E1F07781AE}" srcOrd="0" destOrd="0" presId="urn:microsoft.com/office/officeart/2005/8/layout/hProcess9"/>
    <dgm:cxn modelId="{6D2895E5-821B-4EB1-A2AB-4F9462349FC3}" type="presOf" srcId="{8003FD71-0FE2-46C1-923D-3CB6A9F95951}" destId="{2AC1EE5E-2057-4CFB-A2E7-19C6515094B7}" srcOrd="0" destOrd="0" presId="urn:microsoft.com/office/officeart/2005/8/layout/hProcess9"/>
    <dgm:cxn modelId="{01726EFE-109E-4065-95D0-38278B9CE52B}" srcId="{27FF4500-42AF-4787-B456-B213F8E37DD9}" destId="{3BA4D994-0A53-42BB-B583-87C51256C521}" srcOrd="0" destOrd="0" parTransId="{D3610873-0A1E-4EB1-A90E-FA85FDD34E75}" sibTransId="{6AAD250B-750B-4503-A70A-38E791FF5227}"/>
    <dgm:cxn modelId="{546BCD6D-B21A-4604-9160-65B72A0774F8}" type="presParOf" srcId="{2A2E4957-A9FA-486F-B35A-F01AD6822E77}" destId="{33C245C0-2C7C-454F-A631-000AB3231495}" srcOrd="0" destOrd="0" presId="urn:microsoft.com/office/officeart/2005/8/layout/hProcess9"/>
    <dgm:cxn modelId="{7130EDB2-215B-47A7-93C7-47AA75A0FDA5}" type="presParOf" srcId="{2A2E4957-A9FA-486F-B35A-F01AD6822E77}" destId="{C35E916F-B8AE-448B-855A-B4EA01469E1B}" srcOrd="1" destOrd="0" presId="urn:microsoft.com/office/officeart/2005/8/layout/hProcess9"/>
    <dgm:cxn modelId="{56CB0261-B8D0-4833-9F6F-239742D1A003}" type="presParOf" srcId="{C35E916F-B8AE-448B-855A-B4EA01469E1B}" destId="{BA1C7071-D983-4AD5-80C0-2C87F1CD6972}" srcOrd="0" destOrd="0" presId="urn:microsoft.com/office/officeart/2005/8/layout/hProcess9"/>
    <dgm:cxn modelId="{89CC6F7F-B579-4AD3-B38B-CE4B8C1CFC72}" type="presParOf" srcId="{C35E916F-B8AE-448B-855A-B4EA01469E1B}" destId="{31FDE118-984E-4497-8BE8-AD78DFCBBC25}" srcOrd="1" destOrd="0" presId="urn:microsoft.com/office/officeart/2005/8/layout/hProcess9"/>
    <dgm:cxn modelId="{128279DB-1C30-4531-BC61-D4972187473D}" type="presParOf" srcId="{C35E916F-B8AE-448B-855A-B4EA01469E1B}" destId="{2AC1EE5E-2057-4CFB-A2E7-19C6515094B7}" srcOrd="2" destOrd="0" presId="urn:microsoft.com/office/officeart/2005/8/layout/hProcess9"/>
    <dgm:cxn modelId="{1D85239E-9E3D-47BB-865E-DDB7558ABA9D}" type="presParOf" srcId="{C35E916F-B8AE-448B-855A-B4EA01469E1B}" destId="{A0843707-307F-4A38-90C2-49ED36379BDC}" srcOrd="3" destOrd="0" presId="urn:microsoft.com/office/officeart/2005/8/layout/hProcess9"/>
    <dgm:cxn modelId="{20492140-4C77-422C-872D-C95133FCF0BA}" type="presParOf" srcId="{C35E916F-B8AE-448B-855A-B4EA01469E1B}" destId="{7AD714FA-322F-4FB3-A1CA-B5E1F07781AE}" srcOrd="4" destOrd="0" presId="urn:microsoft.com/office/officeart/2005/8/layout/hProcess9"/>
    <dgm:cxn modelId="{42E42905-F0E6-4471-AFD6-97945307877D}" type="presParOf" srcId="{C35E916F-B8AE-448B-855A-B4EA01469E1B}" destId="{EA8C4A7D-C0D4-4D28-ADDA-5842234089FB}" srcOrd="5" destOrd="0" presId="urn:microsoft.com/office/officeart/2005/8/layout/hProcess9"/>
    <dgm:cxn modelId="{252F0370-81AA-4A71-9A9D-6975E6FF27F5}" type="presParOf" srcId="{C35E916F-B8AE-448B-855A-B4EA01469E1B}" destId="{AC935391-D1D0-4E54-B38D-9D6FDC1FD2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245C0-2C7C-454F-A631-000AB3231495}">
      <dsp:nvSpPr>
        <dsp:cNvPr id="0" name=""/>
        <dsp:cNvSpPr/>
      </dsp:nvSpPr>
      <dsp:spPr>
        <a:xfrm>
          <a:off x="615802" y="0"/>
          <a:ext cx="6979097" cy="3587407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C7071-D983-4AD5-80C0-2C87F1CD6972}">
      <dsp:nvSpPr>
        <dsp:cNvPr id="0" name=""/>
        <dsp:cNvSpPr/>
      </dsp:nvSpPr>
      <dsp:spPr>
        <a:xfrm>
          <a:off x="2806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855" y="1146271"/>
        <a:ext cx="1683255" cy="1294864"/>
      </dsp:txXfrm>
    </dsp:sp>
    <dsp:sp modelId="{2AC1EE5E-2057-4CFB-A2E7-19C6515094B7}">
      <dsp:nvSpPr>
        <dsp:cNvPr id="0" name=""/>
        <dsp:cNvSpPr/>
      </dsp:nvSpPr>
      <dsp:spPr>
        <a:xfrm>
          <a:off x="2130052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00101" y="1146271"/>
        <a:ext cx="1683255" cy="1294864"/>
      </dsp:txXfrm>
    </dsp:sp>
    <dsp:sp modelId="{7AD714FA-322F-4FB3-A1CA-B5E1F07781AE}">
      <dsp:nvSpPr>
        <dsp:cNvPr id="0" name=""/>
        <dsp:cNvSpPr/>
      </dsp:nvSpPr>
      <dsp:spPr>
        <a:xfrm>
          <a:off x="4257297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27346" y="1146271"/>
        <a:ext cx="1683255" cy="1294864"/>
      </dsp:txXfrm>
    </dsp:sp>
    <dsp:sp modelId="{AC935391-D1D0-4E54-B38D-9D6FDC1FD21D}">
      <dsp:nvSpPr>
        <dsp:cNvPr id="0" name=""/>
        <dsp:cNvSpPr/>
      </dsp:nvSpPr>
      <dsp:spPr>
        <a:xfrm>
          <a:off x="6384543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454592" y="1146271"/>
        <a:ext cx="1683255" cy="1294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245C0-2C7C-454F-A631-000AB3231495}">
      <dsp:nvSpPr>
        <dsp:cNvPr id="0" name=""/>
        <dsp:cNvSpPr/>
      </dsp:nvSpPr>
      <dsp:spPr>
        <a:xfrm>
          <a:off x="615802" y="0"/>
          <a:ext cx="6979097" cy="3587407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C7071-D983-4AD5-80C0-2C87F1CD6972}">
      <dsp:nvSpPr>
        <dsp:cNvPr id="0" name=""/>
        <dsp:cNvSpPr/>
      </dsp:nvSpPr>
      <dsp:spPr>
        <a:xfrm>
          <a:off x="2806" y="1076222"/>
          <a:ext cx="1823353" cy="143496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855" y="1146271"/>
        <a:ext cx="1683255" cy="1294864"/>
      </dsp:txXfrm>
    </dsp:sp>
    <dsp:sp modelId="{2AC1EE5E-2057-4CFB-A2E7-19C6515094B7}">
      <dsp:nvSpPr>
        <dsp:cNvPr id="0" name=""/>
        <dsp:cNvSpPr/>
      </dsp:nvSpPr>
      <dsp:spPr>
        <a:xfrm>
          <a:off x="2130052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00101" y="1146271"/>
        <a:ext cx="1683255" cy="1294864"/>
      </dsp:txXfrm>
    </dsp:sp>
    <dsp:sp modelId="{7AD714FA-322F-4FB3-A1CA-B5E1F07781AE}">
      <dsp:nvSpPr>
        <dsp:cNvPr id="0" name=""/>
        <dsp:cNvSpPr/>
      </dsp:nvSpPr>
      <dsp:spPr>
        <a:xfrm>
          <a:off x="4257297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27346" y="1146271"/>
        <a:ext cx="1683255" cy="1294864"/>
      </dsp:txXfrm>
    </dsp:sp>
    <dsp:sp modelId="{AC935391-D1D0-4E54-B38D-9D6FDC1FD21D}">
      <dsp:nvSpPr>
        <dsp:cNvPr id="0" name=""/>
        <dsp:cNvSpPr/>
      </dsp:nvSpPr>
      <dsp:spPr>
        <a:xfrm>
          <a:off x="6384543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454592" y="1146271"/>
        <a:ext cx="1683255" cy="1294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245C0-2C7C-454F-A631-000AB3231495}">
      <dsp:nvSpPr>
        <dsp:cNvPr id="0" name=""/>
        <dsp:cNvSpPr/>
      </dsp:nvSpPr>
      <dsp:spPr>
        <a:xfrm>
          <a:off x="615802" y="0"/>
          <a:ext cx="6979097" cy="3587407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C7071-D983-4AD5-80C0-2C87F1CD6972}">
      <dsp:nvSpPr>
        <dsp:cNvPr id="0" name=""/>
        <dsp:cNvSpPr/>
      </dsp:nvSpPr>
      <dsp:spPr>
        <a:xfrm>
          <a:off x="2806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855" y="1146271"/>
        <a:ext cx="1683255" cy="1294864"/>
      </dsp:txXfrm>
    </dsp:sp>
    <dsp:sp modelId="{2AC1EE5E-2057-4CFB-A2E7-19C6515094B7}">
      <dsp:nvSpPr>
        <dsp:cNvPr id="0" name=""/>
        <dsp:cNvSpPr/>
      </dsp:nvSpPr>
      <dsp:spPr>
        <a:xfrm>
          <a:off x="2130052" y="1076222"/>
          <a:ext cx="1823353" cy="143496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00101" y="1146271"/>
        <a:ext cx="1683255" cy="1294864"/>
      </dsp:txXfrm>
    </dsp:sp>
    <dsp:sp modelId="{7AD714FA-322F-4FB3-A1CA-B5E1F07781AE}">
      <dsp:nvSpPr>
        <dsp:cNvPr id="0" name=""/>
        <dsp:cNvSpPr/>
      </dsp:nvSpPr>
      <dsp:spPr>
        <a:xfrm>
          <a:off x="4257297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27346" y="1146271"/>
        <a:ext cx="1683255" cy="1294864"/>
      </dsp:txXfrm>
    </dsp:sp>
    <dsp:sp modelId="{AC935391-D1D0-4E54-B38D-9D6FDC1FD21D}">
      <dsp:nvSpPr>
        <dsp:cNvPr id="0" name=""/>
        <dsp:cNvSpPr/>
      </dsp:nvSpPr>
      <dsp:spPr>
        <a:xfrm>
          <a:off x="6384543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454592" y="1146271"/>
        <a:ext cx="1683255" cy="1294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245C0-2C7C-454F-A631-000AB3231495}">
      <dsp:nvSpPr>
        <dsp:cNvPr id="0" name=""/>
        <dsp:cNvSpPr/>
      </dsp:nvSpPr>
      <dsp:spPr>
        <a:xfrm>
          <a:off x="615802" y="0"/>
          <a:ext cx="6979097" cy="3587407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C7071-D983-4AD5-80C0-2C87F1CD6972}">
      <dsp:nvSpPr>
        <dsp:cNvPr id="0" name=""/>
        <dsp:cNvSpPr/>
      </dsp:nvSpPr>
      <dsp:spPr>
        <a:xfrm>
          <a:off x="2806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855" y="1146271"/>
        <a:ext cx="1683255" cy="1294864"/>
      </dsp:txXfrm>
    </dsp:sp>
    <dsp:sp modelId="{2AC1EE5E-2057-4CFB-A2E7-19C6515094B7}">
      <dsp:nvSpPr>
        <dsp:cNvPr id="0" name=""/>
        <dsp:cNvSpPr/>
      </dsp:nvSpPr>
      <dsp:spPr>
        <a:xfrm>
          <a:off x="2130052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00101" y="1146271"/>
        <a:ext cx="1683255" cy="1294864"/>
      </dsp:txXfrm>
    </dsp:sp>
    <dsp:sp modelId="{7AD714FA-322F-4FB3-A1CA-B5E1F07781AE}">
      <dsp:nvSpPr>
        <dsp:cNvPr id="0" name=""/>
        <dsp:cNvSpPr/>
      </dsp:nvSpPr>
      <dsp:spPr>
        <a:xfrm>
          <a:off x="4257297" y="1076222"/>
          <a:ext cx="1823353" cy="143496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27346" y="1146271"/>
        <a:ext cx="1683255" cy="1294864"/>
      </dsp:txXfrm>
    </dsp:sp>
    <dsp:sp modelId="{AC935391-D1D0-4E54-B38D-9D6FDC1FD21D}">
      <dsp:nvSpPr>
        <dsp:cNvPr id="0" name=""/>
        <dsp:cNvSpPr/>
      </dsp:nvSpPr>
      <dsp:spPr>
        <a:xfrm>
          <a:off x="6384543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454592" y="1146271"/>
        <a:ext cx="1683255" cy="1294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245C0-2C7C-454F-A631-000AB3231495}">
      <dsp:nvSpPr>
        <dsp:cNvPr id="0" name=""/>
        <dsp:cNvSpPr/>
      </dsp:nvSpPr>
      <dsp:spPr>
        <a:xfrm>
          <a:off x="615802" y="0"/>
          <a:ext cx="6979097" cy="3587407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C7071-D983-4AD5-80C0-2C87F1CD6972}">
      <dsp:nvSpPr>
        <dsp:cNvPr id="0" name=""/>
        <dsp:cNvSpPr/>
      </dsp:nvSpPr>
      <dsp:spPr>
        <a:xfrm>
          <a:off x="2806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用途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855" y="1146271"/>
        <a:ext cx="1683255" cy="1294864"/>
      </dsp:txXfrm>
    </dsp:sp>
    <dsp:sp modelId="{2AC1EE5E-2057-4CFB-A2E7-19C6515094B7}">
      <dsp:nvSpPr>
        <dsp:cNvPr id="0" name=""/>
        <dsp:cNvSpPr/>
      </dsp:nvSpPr>
      <dsp:spPr>
        <a:xfrm>
          <a:off x="2130052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00101" y="1146271"/>
        <a:ext cx="1683255" cy="1294864"/>
      </dsp:txXfrm>
    </dsp:sp>
    <dsp:sp modelId="{7AD714FA-322F-4FB3-A1CA-B5E1F07781AE}">
      <dsp:nvSpPr>
        <dsp:cNvPr id="0" name=""/>
        <dsp:cNvSpPr/>
      </dsp:nvSpPr>
      <dsp:spPr>
        <a:xfrm>
          <a:off x="4257297" y="1076222"/>
          <a:ext cx="1823353" cy="143496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配置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27346" y="1146271"/>
        <a:ext cx="1683255" cy="1294864"/>
      </dsp:txXfrm>
    </dsp:sp>
    <dsp:sp modelId="{AC935391-D1D0-4E54-B38D-9D6FDC1FD21D}">
      <dsp:nvSpPr>
        <dsp:cNvPr id="0" name=""/>
        <dsp:cNvSpPr/>
      </dsp:nvSpPr>
      <dsp:spPr>
        <a:xfrm>
          <a:off x="6384543" y="1076222"/>
          <a:ext cx="1823353" cy="143496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30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454592" y="1146271"/>
        <a:ext cx="1683255" cy="1294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6C06-8460-4BE0-BA09-EE775C15796B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6C9A-08E5-42F2-89F8-2E58FAC9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B6C9A-08E5-42F2-89F8-2E58FAC927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2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B6C9A-08E5-42F2-89F8-2E58FAC927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2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42973"/>
      </p:ext>
    </p:extLst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49514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3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85878"/>
      </p:ext>
    </p:extLst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>
            <a:spLocks noGrp="1"/>
          </p:cNvSpPr>
          <p:nvPr>
            <p:ph type="title" hasCustomPrompt="1"/>
          </p:nvPr>
        </p:nvSpPr>
        <p:spPr>
          <a:xfrm>
            <a:off x="643875" y="367917"/>
            <a:ext cx="10828092" cy="938719"/>
          </a:xfrm>
        </p:spPr>
        <p:txBody>
          <a:bodyPr anchor="b"/>
          <a:lstStyle>
            <a:lvl1pPr>
              <a:lnSpc>
                <a:spcPts val="3300"/>
              </a:lnSpc>
              <a:defRPr sz="3200" b="1">
                <a:solidFill>
                  <a:srgbClr val="003F88"/>
                </a:solidFill>
              </a:defRPr>
            </a:lvl1pPr>
          </a:lstStyle>
          <a:p>
            <a:r>
              <a:rPr lang="en-US" altLang="zh-CN" dirty="0"/>
              <a:t>Enter the title</a:t>
            </a:r>
            <a:endParaRPr lang="zh-CN" altLang="en-US" dirty="0"/>
          </a:p>
        </p:txBody>
      </p:sp>
      <p:sp>
        <p:nvSpPr>
          <p:cNvPr id="154" name="文本占位符 153"/>
          <p:cNvSpPr>
            <a:spLocks noGrp="1"/>
          </p:cNvSpPr>
          <p:nvPr>
            <p:ph type="body" sz="quarter" idx="14"/>
          </p:nvPr>
        </p:nvSpPr>
        <p:spPr>
          <a:xfrm>
            <a:off x="643873" y="1822071"/>
            <a:ext cx="10825267" cy="42993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31" name="灯片编号占位符 1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BD756-2043-4D3F-8A1C-008CD499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46281"/>
      </p:ext>
    </p:extLst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9252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69653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33933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28"/>
          </a:xfrm>
          <a:prstGeom prst="rect">
            <a:avLst/>
          </a:prstGeom>
        </p:spPr>
        <p:txBody>
          <a:bodyPr wrap="square" lIns="91424" tIns="45718" rIns="91424" bIns="45718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97702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7547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76239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96827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25889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34020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24" tIns="45718" rIns="91424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F0B2568-B2EA-4BFB-AE09-5EEA1C9758B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806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50613" y="152083"/>
            <a:ext cx="712787" cy="711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0" y="954405"/>
            <a:ext cx="12210415" cy="0"/>
          </a:xfrm>
          <a:prstGeom prst="line">
            <a:avLst/>
          </a:prstGeom>
          <a:ln w="57150">
            <a:solidFill>
              <a:srgbClr val="01458E"/>
            </a:solidFill>
          </a:ln>
        </p:spPr>
        <p:style>
          <a:lnRef idx="3">
            <a:srgbClr val="5B9BD5"/>
          </a:lnRef>
          <a:fillRef idx="0">
            <a:srgbClr val="5B9BD5"/>
          </a:fillRef>
          <a:effectRef idx="2">
            <a:srgbClr val="5B9BD5"/>
          </a:effectRef>
          <a:fontRef idx="minor">
            <a:sysClr val="windowText" lastClr="000000"/>
          </a:fontRef>
        </p:style>
      </p:cxnSp>
    </p:spTree>
    <p:extLst>
      <p:ext uri="{BB962C8B-B14F-4D97-AF65-F5344CB8AC3E}">
        <p14:creationId xmlns:p14="http://schemas.microsoft.com/office/powerpoint/2010/main" val="11192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advClick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slide" Target="slide3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292760E-DEF5-4860-8F39-6F3CCDF11B1D}"/>
              </a:ext>
            </a:extLst>
          </p:cNvPr>
          <p:cNvGrpSpPr/>
          <p:nvPr/>
        </p:nvGrpSpPr>
        <p:grpSpPr>
          <a:xfrm>
            <a:off x="24949" y="0"/>
            <a:ext cx="12357550" cy="6858001"/>
            <a:chOff x="24362" y="-1"/>
            <a:chExt cx="9263651" cy="5143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71EB51-748F-49EC-B226-C98DC5A0F00E}"/>
                </a:ext>
              </a:extLst>
            </p:cNvPr>
            <p:cNvSpPr/>
            <p:nvPr/>
          </p:nvSpPr>
          <p:spPr>
            <a:xfrm>
              <a:off x="6444208" y="-1"/>
              <a:ext cx="467544" cy="159458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B02B7B-0BD5-4485-9EB0-2E4B7D05C58F}"/>
                </a:ext>
              </a:extLst>
            </p:cNvPr>
            <p:cNvSpPr/>
            <p:nvPr/>
          </p:nvSpPr>
          <p:spPr>
            <a:xfrm>
              <a:off x="24362" y="1918729"/>
              <a:ext cx="6444208" cy="3983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9183B4-A906-43EE-AF32-F34597BE14E8}"/>
                </a:ext>
              </a:extLst>
            </p:cNvPr>
            <p:cNvSpPr/>
            <p:nvPr/>
          </p:nvSpPr>
          <p:spPr>
            <a:xfrm>
              <a:off x="6588224" y="2931790"/>
              <a:ext cx="2699789" cy="923284"/>
            </a:xfrm>
            <a:prstGeom prst="rect">
              <a:avLst/>
            </a:prstGeom>
            <a:noFill/>
          </p:spPr>
          <p:txBody>
            <a:bodyPr wrap="square" lIns="128580" tIns="64290" rIns="128580" bIns="6429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593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99FE23-18A6-4FC7-A406-6E9E201A4BFB}"/>
                </a:ext>
              </a:extLst>
            </p:cNvPr>
            <p:cNvSpPr/>
            <p:nvPr/>
          </p:nvSpPr>
          <p:spPr>
            <a:xfrm>
              <a:off x="6911752" y="1918729"/>
              <a:ext cx="2232499" cy="399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6643A59-32A4-47E5-B29B-BE7690D12700}"/>
                </a:ext>
              </a:extLst>
            </p:cNvPr>
            <p:cNvSpPr/>
            <p:nvPr/>
          </p:nvSpPr>
          <p:spPr>
            <a:xfrm>
              <a:off x="6444208" y="1594584"/>
              <a:ext cx="467544" cy="3548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9043AFC5-B358-45F0-8021-86BC5594C227}"/>
              </a:ext>
            </a:extLst>
          </p:cNvPr>
          <p:cNvSpPr txBox="1"/>
          <p:nvPr/>
        </p:nvSpPr>
        <p:spPr>
          <a:xfrm>
            <a:off x="2870365" y="262094"/>
            <a:ext cx="517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浙江创芯集成电路有限公司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3DE9702-666E-4DF2-B79D-26105035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4793" y="3089462"/>
            <a:ext cx="3002332" cy="19225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94B984E-1A8C-40AB-98C6-A86C2199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6196" y="5012045"/>
            <a:ext cx="2984527" cy="18614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8D26E6E-713D-4A2C-8F03-63C2E5E36A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2608" y="979029"/>
            <a:ext cx="2995781" cy="1589920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E87CD317-6EF7-4CD9-928D-BD22CEE31DD7}"/>
              </a:ext>
            </a:extLst>
          </p:cNvPr>
          <p:cNvSpPr txBox="1"/>
          <p:nvPr/>
        </p:nvSpPr>
        <p:spPr>
          <a:xfrm>
            <a:off x="79281" y="118084"/>
            <a:ext cx="2900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 Sprout</a:t>
            </a:r>
            <a:endParaRPr lang="zh-CN" altLang="en-US" sz="4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>
            <a:extLst>
              <a:ext uri="{FF2B5EF4-FFF2-40B4-BE49-F238E27FC236}">
                <a16:creationId xmlns:a16="http://schemas.microsoft.com/office/drawing/2014/main" id="{06D57593-C498-4CC2-B0D1-FBD9BF1A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71" y="2469941"/>
            <a:ext cx="720852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清洗工艺基础</a:t>
            </a:r>
            <a:r>
              <a:rPr lang="en-US" altLang="zh-CN" sz="4000" b="1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</a:t>
            </a:r>
            <a:endParaRPr lang="zh-CN" altLang="en-US" sz="4000" b="1" dirty="0">
              <a:solidFill>
                <a:srgbClr val="0000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EE3C0383-550A-4D29-BFEE-EB53C3FF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849" y="5619597"/>
            <a:ext cx="25516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PEE-CST </a:t>
            </a:r>
            <a:r>
              <a:rPr lang="zh-CN" altLang="en-US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徐择君   </a:t>
            </a:r>
            <a:endParaRPr lang="en-US" altLang="zh-CN" dirty="0">
              <a:solidFill>
                <a:srgbClr val="0000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2021.05.25</a:t>
            </a:r>
            <a:endParaRPr lang="zh-CN" altLang="en-US" dirty="0">
              <a:solidFill>
                <a:srgbClr val="0000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325695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327043-2D4F-42D6-85EA-1C44E092FD77}"/>
              </a:ext>
            </a:extLst>
          </p:cNvPr>
          <p:cNvSpPr/>
          <p:nvPr/>
        </p:nvSpPr>
        <p:spPr>
          <a:xfrm>
            <a:off x="558182" y="998245"/>
            <a:ext cx="5425777" cy="945898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颗粒 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(Particle)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C281DDA-66D3-4B90-9CBB-DF34E525AD96}"/>
              </a:ext>
            </a:extLst>
          </p:cNvPr>
          <p:cNvGrpSpPr>
            <a:grpSpLocks/>
          </p:cNvGrpSpPr>
          <p:nvPr/>
        </p:nvGrpSpPr>
        <p:grpSpPr bwMode="auto">
          <a:xfrm>
            <a:off x="1170789" y="2202199"/>
            <a:ext cx="2079414" cy="1404338"/>
            <a:chOff x="698" y="2809"/>
            <a:chExt cx="921" cy="62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6CE8EC17-F4BA-41D8-8863-6C512584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3086"/>
              <a:ext cx="921" cy="345"/>
            </a:xfrm>
            <a:prstGeom prst="rect">
              <a:avLst/>
            </a:prstGeom>
            <a:solidFill>
              <a:srgbClr val="F6BF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52402FB-89F7-441F-924A-0FCE8DA2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2809"/>
              <a:ext cx="461" cy="278"/>
            </a:xfrm>
            <a:custGeom>
              <a:avLst/>
              <a:gdLst/>
              <a:ahLst/>
              <a:cxnLst>
                <a:cxn ang="0">
                  <a:pos x="64" y="264"/>
                </a:cxn>
                <a:cxn ang="0">
                  <a:pos x="0" y="133"/>
                </a:cxn>
                <a:cxn ang="0">
                  <a:pos x="112" y="93"/>
                </a:cxn>
                <a:cxn ang="0">
                  <a:pos x="102" y="0"/>
                </a:cxn>
                <a:cxn ang="0">
                  <a:pos x="188" y="5"/>
                </a:cxn>
                <a:cxn ang="0">
                  <a:pos x="309" y="43"/>
                </a:cxn>
                <a:cxn ang="0">
                  <a:pos x="393" y="85"/>
                </a:cxn>
                <a:cxn ang="0">
                  <a:pos x="423" y="170"/>
                </a:cxn>
                <a:cxn ang="0">
                  <a:pos x="460" y="245"/>
                </a:cxn>
                <a:cxn ang="0">
                  <a:pos x="427" y="277"/>
                </a:cxn>
                <a:cxn ang="0">
                  <a:pos x="315" y="238"/>
                </a:cxn>
                <a:cxn ang="0">
                  <a:pos x="239" y="275"/>
                </a:cxn>
              </a:cxnLst>
              <a:rect l="0" t="0" r="r" b="b"/>
              <a:pathLst>
                <a:path w="461" h="278">
                  <a:moveTo>
                    <a:pt x="64" y="264"/>
                  </a:moveTo>
                  <a:lnTo>
                    <a:pt x="0" y="133"/>
                  </a:lnTo>
                  <a:lnTo>
                    <a:pt x="112" y="93"/>
                  </a:lnTo>
                  <a:lnTo>
                    <a:pt x="102" y="0"/>
                  </a:lnTo>
                  <a:lnTo>
                    <a:pt x="188" y="5"/>
                  </a:lnTo>
                  <a:lnTo>
                    <a:pt x="309" y="43"/>
                  </a:lnTo>
                  <a:lnTo>
                    <a:pt x="393" y="85"/>
                  </a:lnTo>
                  <a:lnTo>
                    <a:pt x="423" y="170"/>
                  </a:lnTo>
                  <a:lnTo>
                    <a:pt x="460" y="245"/>
                  </a:lnTo>
                  <a:lnTo>
                    <a:pt x="427" y="277"/>
                  </a:lnTo>
                  <a:lnTo>
                    <a:pt x="315" y="238"/>
                  </a:lnTo>
                  <a:lnTo>
                    <a:pt x="239" y="275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F7621D4B-3B40-49DD-A0E3-C99402E09240}"/>
              </a:ext>
            </a:extLst>
          </p:cNvPr>
          <p:cNvGrpSpPr>
            <a:grpSpLocks/>
          </p:cNvGrpSpPr>
          <p:nvPr/>
        </p:nvGrpSpPr>
        <p:grpSpPr bwMode="auto">
          <a:xfrm>
            <a:off x="3679181" y="2105115"/>
            <a:ext cx="2079413" cy="1501422"/>
            <a:chOff x="1809" y="2766"/>
            <a:chExt cx="921" cy="665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4940061-CCC6-4CBD-8124-68882CBD5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086"/>
              <a:ext cx="921" cy="345"/>
            </a:xfrm>
            <a:prstGeom prst="rect">
              <a:avLst/>
            </a:prstGeom>
            <a:solidFill>
              <a:srgbClr val="F6BF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" descr="Wide upward diagonal">
              <a:extLst>
                <a:ext uri="{FF2B5EF4-FFF2-40B4-BE49-F238E27FC236}">
                  <a16:creationId xmlns:a16="http://schemas.microsoft.com/office/drawing/2014/main" id="{FC4AD628-12AC-4219-814A-6B37874E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009"/>
              <a:ext cx="921" cy="11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A2C1FE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475A5D8-7D09-44F4-9E0C-9554DDF91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2766"/>
              <a:ext cx="461" cy="278"/>
            </a:xfrm>
            <a:custGeom>
              <a:avLst/>
              <a:gdLst/>
              <a:ahLst/>
              <a:cxnLst>
                <a:cxn ang="0">
                  <a:pos x="64" y="264"/>
                </a:cxn>
                <a:cxn ang="0">
                  <a:pos x="0" y="133"/>
                </a:cxn>
                <a:cxn ang="0">
                  <a:pos x="112" y="93"/>
                </a:cxn>
                <a:cxn ang="0">
                  <a:pos x="102" y="0"/>
                </a:cxn>
                <a:cxn ang="0">
                  <a:pos x="188" y="5"/>
                </a:cxn>
                <a:cxn ang="0">
                  <a:pos x="309" y="43"/>
                </a:cxn>
                <a:cxn ang="0">
                  <a:pos x="393" y="85"/>
                </a:cxn>
                <a:cxn ang="0">
                  <a:pos x="423" y="170"/>
                </a:cxn>
                <a:cxn ang="0">
                  <a:pos x="460" y="245"/>
                </a:cxn>
                <a:cxn ang="0">
                  <a:pos x="427" y="277"/>
                </a:cxn>
                <a:cxn ang="0">
                  <a:pos x="315" y="238"/>
                </a:cxn>
                <a:cxn ang="0">
                  <a:pos x="239" y="275"/>
                </a:cxn>
              </a:cxnLst>
              <a:rect l="0" t="0" r="r" b="b"/>
              <a:pathLst>
                <a:path w="461" h="278">
                  <a:moveTo>
                    <a:pt x="64" y="264"/>
                  </a:moveTo>
                  <a:lnTo>
                    <a:pt x="0" y="133"/>
                  </a:lnTo>
                  <a:lnTo>
                    <a:pt x="112" y="93"/>
                  </a:lnTo>
                  <a:lnTo>
                    <a:pt x="102" y="0"/>
                  </a:lnTo>
                  <a:lnTo>
                    <a:pt x="188" y="5"/>
                  </a:lnTo>
                  <a:lnTo>
                    <a:pt x="309" y="43"/>
                  </a:lnTo>
                  <a:lnTo>
                    <a:pt x="393" y="85"/>
                  </a:lnTo>
                  <a:lnTo>
                    <a:pt x="423" y="170"/>
                  </a:lnTo>
                  <a:lnTo>
                    <a:pt x="460" y="245"/>
                  </a:lnTo>
                  <a:lnTo>
                    <a:pt x="427" y="277"/>
                  </a:lnTo>
                  <a:lnTo>
                    <a:pt x="315" y="238"/>
                  </a:lnTo>
                  <a:lnTo>
                    <a:pt x="239" y="275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377B555C-D246-447C-926E-69312E728917}"/>
              </a:ext>
            </a:extLst>
          </p:cNvPr>
          <p:cNvGrpSpPr>
            <a:grpSpLocks/>
          </p:cNvGrpSpPr>
          <p:nvPr/>
        </p:nvGrpSpPr>
        <p:grpSpPr bwMode="auto">
          <a:xfrm>
            <a:off x="6185315" y="2105115"/>
            <a:ext cx="2079413" cy="1501422"/>
            <a:chOff x="2919" y="2766"/>
            <a:chExt cx="921" cy="665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167003E-B9DB-451C-AE4F-35287674C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3140"/>
              <a:ext cx="921" cy="291"/>
            </a:xfrm>
            <a:prstGeom prst="rect">
              <a:avLst/>
            </a:prstGeom>
            <a:solidFill>
              <a:srgbClr val="F6BF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4" descr="Wide upward diagonal">
              <a:extLst>
                <a:ext uri="{FF2B5EF4-FFF2-40B4-BE49-F238E27FC236}">
                  <a16:creationId xmlns:a16="http://schemas.microsoft.com/office/drawing/2014/main" id="{F977C8BE-B448-47A8-BC42-6FAE23EE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3018"/>
              <a:ext cx="426" cy="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5" y="0"/>
                </a:cxn>
                <a:cxn ang="0">
                  <a:pos x="374" y="65"/>
                </a:cxn>
                <a:cxn ang="0">
                  <a:pos x="389" y="108"/>
                </a:cxn>
                <a:cxn ang="0">
                  <a:pos x="86" y="108"/>
                </a:cxn>
                <a:cxn ang="0">
                  <a:pos x="122" y="58"/>
                </a:cxn>
                <a:cxn ang="0">
                  <a:pos x="0" y="0"/>
                </a:cxn>
              </a:cxnLst>
              <a:rect l="0" t="0" r="r" b="b"/>
              <a:pathLst>
                <a:path w="426" h="109">
                  <a:moveTo>
                    <a:pt x="0" y="0"/>
                  </a:moveTo>
                  <a:lnTo>
                    <a:pt x="425" y="0"/>
                  </a:lnTo>
                  <a:lnTo>
                    <a:pt x="374" y="65"/>
                  </a:lnTo>
                  <a:lnTo>
                    <a:pt x="389" y="108"/>
                  </a:lnTo>
                  <a:lnTo>
                    <a:pt x="86" y="108"/>
                  </a:lnTo>
                  <a:lnTo>
                    <a:pt x="122" y="58"/>
                  </a:lnTo>
                  <a:lnTo>
                    <a:pt x="0" y="0"/>
                  </a:lnTo>
                </a:path>
              </a:pathLst>
            </a:custGeom>
            <a:pattFill prst="wdUpDiag">
              <a:fgClr>
                <a:schemeClr val="accent1"/>
              </a:fgClr>
              <a:bgClr>
                <a:srgbClr val="A2C1FE"/>
              </a:bgClr>
            </a:patt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1C4036A-2F29-423D-BCE9-0A4DE3681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2766"/>
              <a:ext cx="461" cy="278"/>
            </a:xfrm>
            <a:custGeom>
              <a:avLst/>
              <a:gdLst/>
              <a:ahLst/>
              <a:cxnLst>
                <a:cxn ang="0">
                  <a:pos x="64" y="264"/>
                </a:cxn>
                <a:cxn ang="0">
                  <a:pos x="0" y="133"/>
                </a:cxn>
                <a:cxn ang="0">
                  <a:pos x="112" y="93"/>
                </a:cxn>
                <a:cxn ang="0">
                  <a:pos x="102" y="0"/>
                </a:cxn>
                <a:cxn ang="0">
                  <a:pos x="188" y="5"/>
                </a:cxn>
                <a:cxn ang="0">
                  <a:pos x="309" y="43"/>
                </a:cxn>
                <a:cxn ang="0">
                  <a:pos x="393" y="85"/>
                </a:cxn>
                <a:cxn ang="0">
                  <a:pos x="423" y="170"/>
                </a:cxn>
                <a:cxn ang="0">
                  <a:pos x="460" y="245"/>
                </a:cxn>
                <a:cxn ang="0">
                  <a:pos x="427" y="277"/>
                </a:cxn>
                <a:cxn ang="0">
                  <a:pos x="315" y="238"/>
                </a:cxn>
                <a:cxn ang="0">
                  <a:pos x="239" y="275"/>
                </a:cxn>
              </a:cxnLst>
              <a:rect l="0" t="0" r="r" b="b"/>
              <a:pathLst>
                <a:path w="461" h="278">
                  <a:moveTo>
                    <a:pt x="64" y="264"/>
                  </a:moveTo>
                  <a:lnTo>
                    <a:pt x="0" y="133"/>
                  </a:lnTo>
                  <a:lnTo>
                    <a:pt x="112" y="93"/>
                  </a:lnTo>
                  <a:lnTo>
                    <a:pt x="102" y="0"/>
                  </a:lnTo>
                  <a:lnTo>
                    <a:pt x="188" y="5"/>
                  </a:lnTo>
                  <a:lnTo>
                    <a:pt x="309" y="43"/>
                  </a:lnTo>
                  <a:lnTo>
                    <a:pt x="393" y="85"/>
                  </a:lnTo>
                  <a:lnTo>
                    <a:pt x="423" y="170"/>
                  </a:lnTo>
                  <a:lnTo>
                    <a:pt x="460" y="245"/>
                  </a:lnTo>
                  <a:lnTo>
                    <a:pt x="427" y="277"/>
                  </a:lnTo>
                  <a:lnTo>
                    <a:pt x="315" y="238"/>
                  </a:lnTo>
                  <a:lnTo>
                    <a:pt x="239" y="275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6">
            <a:extLst>
              <a:ext uri="{FF2B5EF4-FFF2-40B4-BE49-F238E27FC236}">
                <a16:creationId xmlns:a16="http://schemas.microsoft.com/office/drawing/2014/main" id="{FAD9339A-B9D2-47D1-9171-6F6C6B8F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407" y="2949523"/>
            <a:ext cx="2079414" cy="657013"/>
          </a:xfrm>
          <a:prstGeom prst="rect">
            <a:avLst/>
          </a:prstGeom>
          <a:solidFill>
            <a:srgbClr val="F6BF6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zh-CN" alt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5D42C1CC-D8A8-46BA-AF2C-0CAD6A9B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97" y="3078216"/>
            <a:ext cx="1524417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spAutoFit/>
          </a:bodyPr>
          <a:lstStyle/>
          <a:p>
            <a:pPr eaLnBrk="0" hangingPunct="0"/>
            <a:r>
              <a:rPr lang="en-US" altLang="zh-CN" sz="2300" dirty="0">
                <a:latin typeface="Arial" charset="0"/>
              </a:rPr>
              <a:t>Substrate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F0FAD6B-72B3-48FB-A6EE-179342F9E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8" y="2035123"/>
            <a:ext cx="1247097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spAutoFit/>
          </a:bodyPr>
          <a:lstStyle/>
          <a:p>
            <a:pPr eaLnBrk="0" hangingPunct="0"/>
            <a:r>
              <a:rPr lang="en-US" altLang="zh-CN" sz="2300" dirty="0">
                <a:solidFill>
                  <a:schemeClr val="tx1"/>
                </a:solidFill>
                <a:latin typeface="Arial" charset="0"/>
              </a:rPr>
              <a:t>Particle</a:t>
            </a: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B06EDD38-30AB-441D-A47B-C28B5D0CD9B4}"/>
              </a:ext>
            </a:extLst>
          </p:cNvPr>
          <p:cNvSpPr txBox="1"/>
          <p:nvPr/>
        </p:nvSpPr>
        <p:spPr>
          <a:xfrm>
            <a:off x="8894774" y="2139461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剥皮法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AB08A8-865B-4496-8E19-D8CDF96EE6FA}"/>
              </a:ext>
            </a:extLst>
          </p:cNvPr>
          <p:cNvSpPr/>
          <p:nvPr/>
        </p:nvSpPr>
        <p:spPr>
          <a:xfrm>
            <a:off x="634155" y="3782794"/>
            <a:ext cx="10699608" cy="746869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氧化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Si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基板，生成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SiO2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刻蚀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SiO2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层，附着的颗粒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(Particle)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随着流体一起冲走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E8652E-5E19-437F-9DCF-5CAD7016E306}"/>
              </a:ext>
            </a:extLst>
          </p:cNvPr>
          <p:cNvSpPr/>
          <p:nvPr/>
        </p:nvSpPr>
        <p:spPr>
          <a:xfrm>
            <a:off x="634155" y="4790690"/>
            <a:ext cx="4419219" cy="1485533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常用氧化剂：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H2O2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DIO3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HNO3</a:t>
            </a:r>
          </a:p>
          <a:p>
            <a:pPr algn="l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SiO2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刻蚀剂：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NH4OH</a:t>
            </a:r>
          </a:p>
          <a:p>
            <a:pPr algn="l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化学方法：氧化、蚀刻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动作按钮: 前进或下一项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A38C49C-15EF-45E8-A2CA-38653AF52D88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19789"/>
      </p:ext>
    </p:extLst>
  </p:cSld>
  <p:clrMapOvr>
    <a:masterClrMapping/>
  </p:clrMapOvr>
  <p:transition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D1E836-ADA0-4E0B-AA37-76D80BB4B8F9}"/>
              </a:ext>
            </a:extLst>
          </p:cNvPr>
          <p:cNvSpPr/>
          <p:nvPr/>
        </p:nvSpPr>
        <p:spPr>
          <a:xfrm>
            <a:off x="558182" y="998245"/>
            <a:ext cx="5425777" cy="945898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颗粒 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(Particle)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5" name="Picture 23">
            <a:extLst>
              <a:ext uri="{FF2B5EF4-FFF2-40B4-BE49-F238E27FC236}">
                <a16:creationId xmlns:a16="http://schemas.microsoft.com/office/drawing/2014/main" id="{80942F00-7747-4489-9A91-A401E3D29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8460" t="11895" r="53173" b="16012"/>
          <a:stretch>
            <a:fillRect/>
          </a:stretch>
        </p:blipFill>
        <p:spPr bwMode="auto">
          <a:xfrm rot="16200000">
            <a:off x="3902727" y="1728340"/>
            <a:ext cx="1860294" cy="22397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6" name="Picture 23">
            <a:extLst>
              <a:ext uri="{FF2B5EF4-FFF2-40B4-BE49-F238E27FC236}">
                <a16:creationId xmlns:a16="http://schemas.microsoft.com/office/drawing/2014/main" id="{E5D4FA09-5FF5-4DA1-BAF0-6D6B0C38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342" t="13718" r="76587" b="12886"/>
          <a:stretch>
            <a:fillRect/>
          </a:stretch>
        </p:blipFill>
        <p:spPr bwMode="auto">
          <a:xfrm rot="16200000">
            <a:off x="1177696" y="2214581"/>
            <a:ext cx="1323904" cy="2280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TextBox 27">
            <a:extLst>
              <a:ext uri="{FF2B5EF4-FFF2-40B4-BE49-F238E27FC236}">
                <a16:creationId xmlns:a16="http://schemas.microsoft.com/office/drawing/2014/main" id="{C75233BC-1E01-4CF4-B934-9556541DB9CF}"/>
              </a:ext>
            </a:extLst>
          </p:cNvPr>
          <p:cNvSpPr txBox="1"/>
          <p:nvPr/>
        </p:nvSpPr>
        <p:spPr>
          <a:xfrm>
            <a:off x="6448668" y="2320668"/>
            <a:ext cx="1647626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溶解法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D951C-FD60-479F-AD6D-D1501A4F6A82}"/>
              </a:ext>
            </a:extLst>
          </p:cNvPr>
          <p:cNvSpPr/>
          <p:nvPr/>
        </p:nvSpPr>
        <p:spPr>
          <a:xfrm>
            <a:off x="6363587" y="3354688"/>
            <a:ext cx="5322030" cy="1054646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颗粒溶解于清洗剂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颗粒与清洗剂发生化学反应，副产物溶解到溶剂里或生成气体排放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79B880-DCF3-49F6-A66A-D08590F56B5D}"/>
              </a:ext>
            </a:extLst>
          </p:cNvPr>
          <p:cNvSpPr/>
          <p:nvPr/>
        </p:nvSpPr>
        <p:spPr>
          <a:xfrm>
            <a:off x="558182" y="4719669"/>
            <a:ext cx="9216997" cy="1670199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常用反应剂：氧化类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H2O2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O3Water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HNO3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         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氧化物反应类：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HF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H2SO4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HNO3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H3PO4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            Si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反应类：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HNO3</a:t>
            </a:r>
          </a:p>
          <a:p>
            <a:pPr algn="l"/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化学方法：氧化、蚀刻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动作按钮: 前进或下一项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66D6494-9AD3-4F29-BC75-B473E7195FC3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35297"/>
      </p:ext>
    </p:extLst>
  </p:cSld>
  <p:clrMapOvr>
    <a:masterClrMapping/>
  </p:clrMapOvr>
  <p:transition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E8F5C-FADE-47F7-9C16-042C1EE64EB1}"/>
              </a:ext>
            </a:extLst>
          </p:cNvPr>
          <p:cNvSpPr/>
          <p:nvPr/>
        </p:nvSpPr>
        <p:spPr>
          <a:xfrm>
            <a:off x="182989" y="983732"/>
            <a:ext cx="6299734" cy="86440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有机类残留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(Residue)</a:t>
            </a:r>
            <a:endParaRPr lang="en-US" altLang="zh-CN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5" name="Picture 33">
            <a:extLst>
              <a:ext uri="{FF2B5EF4-FFF2-40B4-BE49-F238E27FC236}">
                <a16:creationId xmlns:a16="http://schemas.microsoft.com/office/drawing/2014/main" id="{10DEF0FB-7F94-4DC0-AF0B-D273D6D1FCF2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98" y="1848134"/>
            <a:ext cx="4898758" cy="191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CEFBB755-8A39-4D98-A0F8-D03CECAB8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61" y="3063061"/>
            <a:ext cx="5199446" cy="7776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H2SO4 + H2O2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HO-(SO2)-O-OH &lt;H2SO5&gt;+ H2O</a:t>
            </a: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HO-(SO2)-O-OH + -(CH2)n  CO2 + H2O</a:t>
            </a:r>
            <a:r>
              <a:rPr lang="en-US" altLang="zh-CN" sz="1400" b="1" dirty="0">
                <a:solidFill>
                  <a:srgbClr val="0021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b="1" dirty="0">
              <a:solidFill>
                <a:srgbClr val="0021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8AEFEB5-409E-4D4F-8EF2-9E60EC018069}"/>
              </a:ext>
            </a:extLst>
          </p:cNvPr>
          <p:cNvSpPr txBox="1"/>
          <p:nvPr/>
        </p:nvSpPr>
        <p:spPr>
          <a:xfrm>
            <a:off x="7235402" y="2126792"/>
            <a:ext cx="1647626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脱水法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940082-175B-4B63-8CC3-2FB231BEDBB6}"/>
              </a:ext>
            </a:extLst>
          </p:cNvPr>
          <p:cNvSpPr/>
          <p:nvPr/>
        </p:nvSpPr>
        <p:spPr>
          <a:xfrm>
            <a:off x="182989" y="4037841"/>
            <a:ext cx="11210944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针对非金属基板层有机分子，用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SPM(H2SO4/H2O2 mixing)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脱水，生成气体排放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70A52-FFB7-4E8D-A809-A12E69FCE00E}"/>
              </a:ext>
            </a:extLst>
          </p:cNvPr>
          <p:cNvSpPr/>
          <p:nvPr/>
        </p:nvSpPr>
        <p:spPr>
          <a:xfrm>
            <a:off x="733002" y="4638887"/>
            <a:ext cx="6502400" cy="746869"/>
          </a:xfrm>
          <a:prstGeom prst="rect">
            <a:avLst/>
          </a:prstGeom>
        </p:spPr>
        <p:txBody>
          <a:bodyPr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常用氧化剂：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H2O2</a:t>
            </a:r>
          </a:p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脱水剂：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H2SO4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35ADB-429C-4321-ADC1-A4D113AE7D8B}"/>
              </a:ext>
            </a:extLst>
          </p:cNvPr>
          <p:cNvSpPr/>
          <p:nvPr/>
        </p:nvSpPr>
        <p:spPr>
          <a:xfrm>
            <a:off x="733002" y="5593126"/>
            <a:ext cx="10593493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化学方法：脱水反应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动作按钮: 前进或下一项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7955429-9888-47C9-AB48-FB88AA72375F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75653"/>
      </p:ext>
    </p:extLst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E8F5C-FADE-47F7-9C16-042C1EE64EB1}"/>
              </a:ext>
            </a:extLst>
          </p:cNvPr>
          <p:cNvSpPr/>
          <p:nvPr/>
        </p:nvSpPr>
        <p:spPr>
          <a:xfrm>
            <a:off x="182989" y="983732"/>
            <a:ext cx="6299734" cy="86440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有机类残留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(Residue)</a:t>
            </a:r>
            <a:endParaRPr lang="en-US" altLang="zh-CN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33171DD1-B508-4834-8E98-AD89AA69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402" y="1958213"/>
            <a:ext cx="4380347" cy="201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3D54E64D-5A93-4F8B-81D8-D64D2337B29A}"/>
              </a:ext>
            </a:extLst>
          </p:cNvPr>
          <p:cNvSpPr txBox="1"/>
          <p:nvPr/>
        </p:nvSpPr>
        <p:spPr>
          <a:xfrm>
            <a:off x="6783875" y="1958213"/>
            <a:ext cx="1647626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剥皮法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BD9B437B-9073-432B-9FB5-D102056B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35" y="3018685"/>
            <a:ext cx="5455545" cy="7776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H2SO4 + H2O2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HO-(SO2)-O-OH &lt;H2SO5&gt;+ H2O</a:t>
            </a: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HO-(SO2)-O-OH + -(CH2)n  CO2 + H2O</a:t>
            </a:r>
            <a:r>
              <a:rPr lang="en-US" altLang="zh-CN" sz="1400" b="1" dirty="0">
                <a:solidFill>
                  <a:srgbClr val="0021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b="1" dirty="0">
              <a:solidFill>
                <a:srgbClr val="0021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14F5FF-9DF2-44C1-A17A-903A24512F8E}"/>
              </a:ext>
            </a:extLst>
          </p:cNvPr>
          <p:cNvSpPr/>
          <p:nvPr/>
        </p:nvSpPr>
        <p:spPr>
          <a:xfrm>
            <a:off x="182989" y="4087515"/>
            <a:ext cx="11275186" cy="746869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针对金属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Al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基板层有机分子，用稀释的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SPM(H2SO4/H2O2 mixing)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刻蚀金属、金属氧化物基板，附着残留随同冲刷走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3A1316-8583-4829-8C83-E011A8FAF5D3}"/>
              </a:ext>
            </a:extLst>
          </p:cNvPr>
          <p:cNvSpPr/>
          <p:nvPr/>
        </p:nvSpPr>
        <p:spPr>
          <a:xfrm>
            <a:off x="660992" y="4819622"/>
            <a:ext cx="6502400" cy="1054646"/>
          </a:xfrm>
          <a:prstGeom prst="rect">
            <a:avLst/>
          </a:prstGeom>
        </p:spPr>
        <p:txBody>
          <a:bodyPr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常用氧化剂：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H2O2</a:t>
            </a:r>
          </a:p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金属刻蚀剂：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H2SO4</a:t>
            </a:r>
          </a:p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氧化层刻蚀剂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HF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835A49-2FA0-4DFF-854F-0AE6D37E18BB}"/>
              </a:ext>
            </a:extLst>
          </p:cNvPr>
          <p:cNvSpPr/>
          <p:nvPr/>
        </p:nvSpPr>
        <p:spPr>
          <a:xfrm>
            <a:off x="655986" y="5930000"/>
            <a:ext cx="10593493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化学方法：氧化还原反应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动作按钮: 前进或下一项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5A15FE-01CB-4E65-8705-0219E0A79A27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68229"/>
      </p:ext>
    </p:extLst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E8F5C-FADE-47F7-9C16-042C1EE64EB1}"/>
              </a:ext>
            </a:extLst>
          </p:cNvPr>
          <p:cNvSpPr/>
          <p:nvPr/>
        </p:nvSpPr>
        <p:spPr>
          <a:xfrm>
            <a:off x="182989" y="983732"/>
            <a:ext cx="6299734" cy="86440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有机类残留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(Residue)</a:t>
            </a:r>
            <a:endParaRPr lang="en-US" altLang="zh-CN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C6D5602-BF60-4EC8-8D15-C3D496C0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45" y="1996102"/>
            <a:ext cx="7788472" cy="18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E2AAB60B-F847-4234-A095-0C3DEF4A7766}"/>
              </a:ext>
            </a:extLst>
          </p:cNvPr>
          <p:cNvSpPr txBox="1"/>
          <p:nvPr/>
        </p:nvSpPr>
        <p:spPr>
          <a:xfrm>
            <a:off x="8541426" y="1958213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溶解法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B187C1-6405-4BF4-8658-4CAD64CD58DA}"/>
              </a:ext>
            </a:extLst>
          </p:cNvPr>
          <p:cNvSpPr/>
          <p:nvPr/>
        </p:nvSpPr>
        <p:spPr>
          <a:xfrm>
            <a:off x="401474" y="3938927"/>
            <a:ext cx="10699608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针对金属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Cu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基板层有机分子残留，用有机溶剂溶解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A0EAB5-7601-45BE-A3EF-A3A8E5D08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46853" y="4459692"/>
            <a:ext cx="4289493" cy="19586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481B21D-7B47-4D92-AF4C-2BCA689808EA}"/>
              </a:ext>
            </a:extLst>
          </p:cNvPr>
          <p:cNvSpPr/>
          <p:nvPr/>
        </p:nvSpPr>
        <p:spPr>
          <a:xfrm>
            <a:off x="544302" y="5157641"/>
            <a:ext cx="5408431" cy="500648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物理方法：相似相溶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动作按钮: 前进或下一项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D7AD18-6317-4599-8F3B-A879BF098FD6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4092"/>
      </p:ext>
    </p:extLst>
  </p:cSld>
  <p:clrMapOvr>
    <a:masterClrMapping/>
  </p:clrMapOvr>
  <p:transition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6512D-FB08-4E09-904E-CB5FFAFE6DD8}"/>
              </a:ext>
            </a:extLst>
          </p:cNvPr>
          <p:cNvSpPr/>
          <p:nvPr/>
        </p:nvSpPr>
        <p:spPr>
          <a:xfrm>
            <a:off x="311874" y="983732"/>
            <a:ext cx="7545075" cy="945898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金属和金属离子 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(Metal)</a:t>
            </a:r>
            <a:endParaRPr lang="en-US" altLang="zh-CN" sz="3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4784BF69-964B-4744-94BE-FB3BF2BC9B62}"/>
              </a:ext>
            </a:extLst>
          </p:cNvPr>
          <p:cNvGrpSpPr>
            <a:grpSpLocks/>
          </p:cNvGrpSpPr>
          <p:nvPr/>
        </p:nvGrpSpPr>
        <p:grpSpPr bwMode="auto">
          <a:xfrm>
            <a:off x="2168666" y="2039709"/>
            <a:ext cx="3568269" cy="2205400"/>
            <a:chOff x="1304" y="2272"/>
            <a:chExt cx="2160" cy="1343"/>
          </a:xfrm>
        </p:grpSpPr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523DCC69-18FC-42B6-BB70-D6E38704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3255"/>
              <a:ext cx="2160" cy="360"/>
            </a:xfrm>
            <a:prstGeom prst="rect">
              <a:avLst/>
            </a:prstGeom>
            <a:solidFill>
              <a:srgbClr val="F6BF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2C209EF2-082F-4C82-B927-D8C752A3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891"/>
              <a:ext cx="359" cy="3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sz="2300" dirty="0">
                  <a:solidFill>
                    <a:schemeClr val="bg1"/>
                  </a:solidFill>
                  <a:latin typeface="Arial" charset="0"/>
                </a:rPr>
                <a:t>Al </a:t>
              </a:r>
              <a:r>
                <a:rPr lang="en-US" altLang="zh-CN" sz="2300" baseline="30000" dirty="0">
                  <a:solidFill>
                    <a:schemeClr val="bg1"/>
                  </a:solidFill>
                  <a:latin typeface="Arial" charset="0"/>
                </a:rPr>
                <a:t>+++</a:t>
              </a: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F0BA9068-1A57-475F-8274-25A0C7E9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805"/>
              <a:ext cx="366" cy="366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sz="2300" dirty="0" err="1">
                  <a:latin typeface="Arial" charset="0"/>
                </a:rPr>
                <a:t>Cl</a:t>
              </a:r>
              <a:r>
                <a:rPr lang="en-US" altLang="zh-CN" sz="2300" dirty="0">
                  <a:latin typeface="Arial" charset="0"/>
                </a:rPr>
                <a:t> </a:t>
              </a:r>
              <a:r>
                <a:rPr lang="en-US" altLang="zh-CN" sz="2300" baseline="30000" dirty="0">
                  <a:latin typeface="Arial" charset="0"/>
                </a:rPr>
                <a:t>-</a:t>
              </a:r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7198D5F2-7F8A-4B67-8677-B6B1E320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505"/>
              <a:ext cx="366" cy="366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sz="2300" dirty="0" err="1">
                  <a:latin typeface="Arial" charset="0"/>
                </a:rPr>
                <a:t>Cl</a:t>
              </a:r>
              <a:r>
                <a:rPr lang="en-US" altLang="zh-CN" sz="2300" dirty="0">
                  <a:latin typeface="Arial" charset="0"/>
                </a:rPr>
                <a:t> </a:t>
              </a:r>
              <a:r>
                <a:rPr lang="en-US" altLang="zh-CN" sz="2300" baseline="30000" dirty="0">
                  <a:latin typeface="Arial" charset="0"/>
                </a:rPr>
                <a:t>-</a:t>
              </a:r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EC6217F7-73EB-4A2C-93FD-706C2377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853"/>
              <a:ext cx="366" cy="366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sz="2300" dirty="0" err="1">
                  <a:latin typeface="Arial" charset="0"/>
                </a:rPr>
                <a:t>Cl</a:t>
              </a:r>
              <a:r>
                <a:rPr lang="en-US" altLang="zh-CN" sz="2300" dirty="0">
                  <a:latin typeface="Arial" charset="0"/>
                </a:rPr>
                <a:t> </a:t>
              </a:r>
              <a:r>
                <a:rPr lang="en-US" altLang="zh-CN" sz="2300" baseline="30000" dirty="0">
                  <a:latin typeface="Arial" charset="0"/>
                </a:rPr>
                <a:t>-</a:t>
              </a:r>
            </a:p>
          </p:txBody>
        </p:sp>
        <p:sp>
          <p:nvSpPr>
            <p:cNvPr id="12" name="AutoShape 30">
              <a:extLst>
                <a:ext uri="{FF2B5EF4-FFF2-40B4-BE49-F238E27FC236}">
                  <a16:creationId xmlns:a16="http://schemas.microsoft.com/office/drawing/2014/main" id="{D927EA83-1E80-4BA4-B9DD-29CDF241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72"/>
              <a:ext cx="353" cy="309"/>
            </a:xfrm>
            <a:prstGeom prst="upArrow">
              <a:avLst>
                <a:gd name="adj1" fmla="val 50000"/>
                <a:gd name="adj2" fmla="val 49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B4C0D835-8DDA-49D7-A73E-FE3A1CB656E5}"/>
              </a:ext>
            </a:extLst>
          </p:cNvPr>
          <p:cNvSpPr txBox="1"/>
          <p:nvPr/>
        </p:nvSpPr>
        <p:spPr>
          <a:xfrm>
            <a:off x="7779952" y="2264969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溶解法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F540D8-3F82-4E12-92AF-363BBD4FB69E}"/>
              </a:ext>
            </a:extLst>
          </p:cNvPr>
          <p:cNvSpPr/>
          <p:nvPr/>
        </p:nvSpPr>
        <p:spPr>
          <a:xfrm>
            <a:off x="805728" y="4383049"/>
            <a:ext cx="10699608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buFont typeface="Wingdings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H2O2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能将金属原子氧化为离子态，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Cl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离子能与多数金属阳离子形成络合物而溶解到水中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DF3D07-74D7-4231-B786-B37BC72135CC}"/>
              </a:ext>
            </a:extLst>
          </p:cNvPr>
          <p:cNvSpPr/>
          <p:nvPr/>
        </p:nvSpPr>
        <p:spPr>
          <a:xfrm>
            <a:off x="1277552" y="4945692"/>
            <a:ext cx="6502400" cy="746869"/>
          </a:xfrm>
          <a:prstGeom prst="rect">
            <a:avLst/>
          </a:prstGeom>
        </p:spPr>
        <p:txBody>
          <a:bodyPr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常用氧化剂：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H2O2</a:t>
            </a:r>
          </a:p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络合剂：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HCL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6442D9-366C-4977-97B8-1A00F72B8C8B}"/>
              </a:ext>
            </a:extLst>
          </p:cNvPr>
          <p:cNvSpPr/>
          <p:nvPr/>
        </p:nvSpPr>
        <p:spPr>
          <a:xfrm>
            <a:off x="1203741" y="5951104"/>
            <a:ext cx="10593493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物理方法：络合溶解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动作按钮: 前进或下一项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EC125FB-761D-4541-B487-0543E8B2BBF3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9368"/>
      </p:ext>
    </p:extLst>
  </p:cSld>
  <p:clrMapOvr>
    <a:masterClrMapping/>
  </p:clrMapOvr>
  <p:transition advClick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04A6EF-C4E3-4544-AF21-D015F74812DD}"/>
              </a:ext>
            </a:extLst>
          </p:cNvPr>
          <p:cNvSpPr/>
          <p:nvPr/>
        </p:nvSpPr>
        <p:spPr>
          <a:xfrm>
            <a:off x="417057" y="967548"/>
            <a:ext cx="5875809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防回沾 之 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静电排斥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62F22A7-CB0B-47D8-819B-B643A2DE09A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36372" y="2812325"/>
            <a:ext cx="1887165" cy="626122"/>
          </a:xfrm>
          <a:prstGeom prst="rect">
            <a:avLst/>
          </a:prstGeom>
          <a:solidFill>
            <a:srgbClr val="F6BF6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4441063-3B78-48CE-A128-8D93891FD9F2}"/>
              </a:ext>
            </a:extLst>
          </p:cNvPr>
          <p:cNvSpPr>
            <a:spLocks/>
          </p:cNvSpPr>
          <p:nvPr/>
        </p:nvSpPr>
        <p:spPr bwMode="auto">
          <a:xfrm rot="5400000">
            <a:off x="3181733" y="2826310"/>
            <a:ext cx="944607" cy="598151"/>
          </a:xfrm>
          <a:custGeom>
            <a:avLst/>
            <a:gdLst/>
            <a:ahLst/>
            <a:cxnLst>
              <a:cxn ang="0">
                <a:pos x="64" y="264"/>
              </a:cxn>
              <a:cxn ang="0">
                <a:pos x="0" y="133"/>
              </a:cxn>
              <a:cxn ang="0">
                <a:pos x="112" y="93"/>
              </a:cxn>
              <a:cxn ang="0">
                <a:pos x="102" y="0"/>
              </a:cxn>
              <a:cxn ang="0">
                <a:pos x="188" y="5"/>
              </a:cxn>
              <a:cxn ang="0">
                <a:pos x="309" y="43"/>
              </a:cxn>
              <a:cxn ang="0">
                <a:pos x="393" y="85"/>
              </a:cxn>
              <a:cxn ang="0">
                <a:pos x="423" y="170"/>
              </a:cxn>
              <a:cxn ang="0">
                <a:pos x="460" y="245"/>
              </a:cxn>
              <a:cxn ang="0">
                <a:pos x="427" y="277"/>
              </a:cxn>
              <a:cxn ang="0">
                <a:pos x="315" y="238"/>
              </a:cxn>
              <a:cxn ang="0">
                <a:pos x="239" y="275"/>
              </a:cxn>
            </a:cxnLst>
            <a:rect l="0" t="0" r="r" b="b"/>
            <a:pathLst>
              <a:path w="461" h="278">
                <a:moveTo>
                  <a:pt x="64" y="264"/>
                </a:moveTo>
                <a:lnTo>
                  <a:pt x="0" y="133"/>
                </a:lnTo>
                <a:lnTo>
                  <a:pt x="112" y="93"/>
                </a:lnTo>
                <a:lnTo>
                  <a:pt x="102" y="0"/>
                </a:lnTo>
                <a:lnTo>
                  <a:pt x="188" y="5"/>
                </a:lnTo>
                <a:lnTo>
                  <a:pt x="309" y="43"/>
                </a:lnTo>
                <a:lnTo>
                  <a:pt x="393" y="85"/>
                </a:lnTo>
                <a:lnTo>
                  <a:pt x="423" y="170"/>
                </a:lnTo>
                <a:lnTo>
                  <a:pt x="460" y="245"/>
                </a:lnTo>
                <a:lnTo>
                  <a:pt x="427" y="277"/>
                </a:lnTo>
                <a:lnTo>
                  <a:pt x="315" y="238"/>
                </a:lnTo>
                <a:lnTo>
                  <a:pt x="239" y="275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30046" tIns="65023" rIns="130046" bIns="65023"/>
          <a:lstStyle/>
          <a:p>
            <a:endParaRPr lang="zh-CN" altLang="en-US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E1308A35-7465-4FD8-B676-E16743392A73}"/>
              </a:ext>
            </a:extLst>
          </p:cNvPr>
          <p:cNvSpPr txBox="1"/>
          <p:nvPr/>
        </p:nvSpPr>
        <p:spPr>
          <a:xfrm>
            <a:off x="1558317" y="4505105"/>
            <a:ext cx="7165242" cy="16701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溶液中颗粒是否能附着到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基板取决于两者的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静电力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静电力与电性相关，同性吸引，异性排斥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电性用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Zeta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电势描述</a:t>
            </a:r>
          </a:p>
        </p:txBody>
      </p:sp>
      <p:pic>
        <p:nvPicPr>
          <p:cNvPr id="9" name="Picture 23">
            <a:extLst>
              <a:ext uri="{FF2B5EF4-FFF2-40B4-BE49-F238E27FC236}">
                <a16:creationId xmlns:a16="http://schemas.microsoft.com/office/drawing/2014/main" id="{ACF01023-D72B-4A31-AF50-13B40A7B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3272" b="17442"/>
          <a:stretch>
            <a:fillRect/>
          </a:stretch>
        </p:blipFill>
        <p:spPr bwMode="auto">
          <a:xfrm>
            <a:off x="6880637" y="1994878"/>
            <a:ext cx="2196907" cy="20814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动作按钮: 前进或下一项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F9B68C6-97EC-4A34-B0B2-2E58A74EDE8D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22186"/>
      </p:ext>
    </p:extLst>
  </p:cSld>
  <p:clrMapOvr>
    <a:masterClrMapping/>
  </p:clrMapOvr>
  <p:transition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56326-9BF7-4ADE-9D9A-CF37075F66E2}"/>
              </a:ext>
            </a:extLst>
          </p:cNvPr>
          <p:cNvSpPr/>
          <p:nvPr/>
        </p:nvSpPr>
        <p:spPr>
          <a:xfrm>
            <a:off x="417057" y="967548"/>
            <a:ext cx="5875809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防回沾 之 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静电排斥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F3A253-7A40-4528-88BB-682FA42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202" y="2088773"/>
            <a:ext cx="3588015" cy="285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B9935BD-9A8C-4BD9-AF65-58F530AC8DF9}"/>
              </a:ext>
            </a:extLst>
          </p:cNvPr>
          <p:cNvSpPr txBox="1"/>
          <p:nvPr/>
        </p:nvSpPr>
        <p:spPr>
          <a:xfrm>
            <a:off x="4635847" y="2234430"/>
            <a:ext cx="6441610" cy="1854865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溶液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基板或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SiO2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基层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Zeta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电势为负，在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碱性溶液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中颗粒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(Si/SiO2/Si3N4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成分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)Zeta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电势也为负，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同性相斥，可以防回沾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244AD5-FDD9-4773-8ECA-5E859B25E46F}"/>
              </a:ext>
            </a:extLst>
          </p:cNvPr>
          <p:cNvSpPr/>
          <p:nvPr/>
        </p:nvSpPr>
        <p:spPr>
          <a:xfrm>
            <a:off x="457302" y="5438771"/>
            <a:ext cx="11671128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常用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NH4OH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（氨水）溶液或含氨根离子的碱性溶液达到防回沾效果</a:t>
            </a:r>
          </a:p>
        </p:txBody>
      </p:sp>
      <p:sp>
        <p:nvSpPr>
          <p:cNvPr id="10" name="动作按钮: 前进或下一项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C93E956-AE60-47F4-AF41-AD1C41946B05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5478"/>
      </p:ext>
    </p:extLst>
  </p:cSld>
  <p:clrMapOvr>
    <a:masterClrMapping/>
  </p:clrMapOvr>
  <p:transition advClick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E41AF1-6BE4-45AC-87F1-A5B55D178D24}"/>
              </a:ext>
            </a:extLst>
          </p:cNvPr>
          <p:cNvSpPr/>
          <p:nvPr/>
        </p:nvSpPr>
        <p:spPr>
          <a:xfrm>
            <a:off x="522254" y="991684"/>
            <a:ext cx="9614689" cy="864402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不留痕之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超纯水冲洗</a:t>
            </a:r>
            <a:endParaRPr lang="en-US" altLang="zh-CN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26070E2-AAEB-4E28-A7A1-DA0ECEB8B0BE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944" y="1856086"/>
            <a:ext cx="2062963" cy="24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8CA26-EF95-4FA7-B863-4C47EF76C15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3037" y="1856086"/>
            <a:ext cx="2062963" cy="24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EC19DE3-56E4-4806-AE66-A1D71FB246E1}"/>
              </a:ext>
            </a:extLst>
          </p:cNvPr>
          <p:cNvSpPr/>
          <p:nvPr/>
        </p:nvSpPr>
        <p:spPr>
          <a:xfrm>
            <a:off x="6325950" y="2388306"/>
            <a:ext cx="5674538" cy="1054646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溶解与稀释清洗用的酸，阻止反应的继续进行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溶解反应生成物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清洗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6DE22-1779-44A0-ABEB-AD9C1DB6A2EC}"/>
              </a:ext>
            </a:extLst>
          </p:cNvPr>
          <p:cNvSpPr/>
          <p:nvPr/>
        </p:nvSpPr>
        <p:spPr>
          <a:xfrm>
            <a:off x="797615" y="5078878"/>
            <a:ext cx="10891520" cy="86998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超纯水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UPW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也常叫做去离子水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(De-ionized Water),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是湿法工艺使用最为广泛的化学品，每制造一片芯片，大约耗水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5670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升</a:t>
            </a:r>
          </a:p>
        </p:txBody>
      </p:sp>
      <p:sp>
        <p:nvSpPr>
          <p:cNvPr id="11" name="动作按钮: 前进或下一项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D38A80-50A4-43DF-B482-AF19DEE016AA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85328"/>
      </p:ext>
    </p:extLst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3A1841-ED5B-4948-A9C1-157E8978DC25}"/>
              </a:ext>
            </a:extLst>
          </p:cNvPr>
          <p:cNvSpPr/>
          <p:nvPr/>
        </p:nvSpPr>
        <p:spPr>
          <a:xfrm>
            <a:off x="684094" y="1002091"/>
            <a:ext cx="5875809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不留痕之 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旋转干燥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3C3A-8DF2-4B9A-9CAD-EE8BE6D9E55E}"/>
              </a:ext>
            </a:extLst>
          </p:cNvPr>
          <p:cNvSpPr txBox="1"/>
          <p:nvPr/>
        </p:nvSpPr>
        <p:spPr>
          <a:xfrm>
            <a:off x="711895" y="2222224"/>
            <a:ext cx="10481675" cy="8699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以旋转造成的离心力把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Wafer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表面的水甩干，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在平面型简单图案的晶圆干燥制程使用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D3101D-57B7-4B83-BD12-099C9EDFEA38}"/>
              </a:ext>
            </a:extLst>
          </p:cNvPr>
          <p:cNvSpPr/>
          <p:nvPr/>
        </p:nvSpPr>
        <p:spPr>
          <a:xfrm>
            <a:off x="684093" y="3429000"/>
            <a:ext cx="5875809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不留痕之 </a:t>
            </a:r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N2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干燥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F7E57-AFF1-4756-A753-8922762FA0A4}"/>
              </a:ext>
            </a:extLst>
          </p:cNvPr>
          <p:cNvSpPr txBox="1"/>
          <p:nvPr/>
        </p:nvSpPr>
        <p:spPr>
          <a:xfrm>
            <a:off x="684093" y="4706185"/>
            <a:ext cx="10481675" cy="1239312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以旋转造成的离心力把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Wafer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表面的水甩干，同时辅以干燥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N2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的吹拂力，快速把水吹干，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在简单型图案的晶圆干燥制程使用</a:t>
            </a:r>
          </a:p>
        </p:txBody>
      </p:sp>
      <p:sp>
        <p:nvSpPr>
          <p:cNvPr id="10" name="动作按钮: 前进或下一项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99AF0D2-5B40-4A39-8B09-917784C0D569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91659"/>
      </p:ext>
    </p:extLst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FB4A8-A935-4D83-9979-57CAC079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75" y="298599"/>
            <a:ext cx="11703050" cy="59784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2B67CB-5746-4C86-8CEE-E752FC88EEF8}"/>
              </a:ext>
            </a:extLst>
          </p:cNvPr>
          <p:cNvSpPr txBox="1">
            <a:spLocks/>
          </p:cNvSpPr>
          <p:nvPr/>
        </p:nvSpPr>
        <p:spPr>
          <a:xfrm>
            <a:off x="8725272" y="9225756"/>
            <a:ext cx="3033712" cy="519112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2242DE-CD83-408A-B3F2-EC99E57EC0FA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268D38-047C-435B-A485-0426E4C5586C}"/>
              </a:ext>
            </a:extLst>
          </p:cNvPr>
          <p:cNvSpPr/>
          <p:nvPr/>
        </p:nvSpPr>
        <p:spPr>
          <a:xfrm>
            <a:off x="724513" y="2158809"/>
            <a:ext cx="9057915" cy="38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课程目标：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清洗工艺的基本方法与概念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课程对象：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新加入部门的工程师、非清洗工艺部门的工程师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培训形式：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课堂授课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自我学习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个课时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B21F07-24C9-462F-B3B1-38948DF2AD12}"/>
              </a:ext>
            </a:extLst>
          </p:cNvPr>
          <p:cNvSpPr txBox="1"/>
          <p:nvPr/>
        </p:nvSpPr>
        <p:spPr>
          <a:xfrm>
            <a:off x="2466270" y="1331316"/>
            <a:ext cx="880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清洗工艺基础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</a:p>
        </p:txBody>
      </p:sp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E9BDCD-BDF0-420F-B4B3-3FBE168EC5C7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38987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6C10C7-46AD-45C4-ACE0-1C4721D5D48B}"/>
              </a:ext>
            </a:extLst>
          </p:cNvPr>
          <p:cNvSpPr/>
          <p:nvPr/>
        </p:nvSpPr>
        <p:spPr>
          <a:xfrm>
            <a:off x="513213" y="967549"/>
            <a:ext cx="5875809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不留痕之 </a:t>
            </a:r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IPA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干燥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BC7004D-8CFB-4E5A-9BA3-AE70DF505A5B}"/>
              </a:ext>
            </a:extLst>
          </p:cNvPr>
          <p:cNvSpPr txBox="1"/>
          <p:nvPr/>
        </p:nvSpPr>
        <p:spPr>
          <a:xfrm>
            <a:off x="513213" y="1994879"/>
            <a:ext cx="10879040" cy="8699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以加热的干燥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N2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吹出的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IPA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气体或纯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IPA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液体与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Wafer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表面水结合并替代水接触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Wafer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表面，快速把水替代并吹干，在复杂型图案的晶圆干燥制程使用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242C27E-7C4C-478D-8414-AE1A73F49D4E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451" y="2873230"/>
            <a:ext cx="7850713" cy="204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F2FF80-8319-4588-A170-D9E45DA0F72E}"/>
              </a:ext>
            </a:extLst>
          </p:cNvPr>
          <p:cNvSpPr/>
          <p:nvPr/>
        </p:nvSpPr>
        <p:spPr>
          <a:xfrm>
            <a:off x="513213" y="5340443"/>
            <a:ext cx="10951293" cy="86998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IPA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更易于附着在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wafer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表面以取代水的附着，也容易蒸发来达到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使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wafer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表面干燥的目的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动作按钮: 前进或下一项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39DD6FB-5A27-446C-ABBF-419D36A784AA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35853"/>
      </p:ext>
    </p:extLst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5C6AC5-EE71-4F5F-A018-98058A133855}"/>
              </a:ext>
            </a:extLst>
          </p:cNvPr>
          <p:cNvSpPr/>
          <p:nvPr/>
        </p:nvSpPr>
        <p:spPr>
          <a:xfrm>
            <a:off x="680553" y="1170830"/>
            <a:ext cx="5875809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三大方法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6346B0E-835D-42E3-ACA5-60F3EB9CDB56}"/>
              </a:ext>
            </a:extLst>
          </p:cNvPr>
          <p:cNvSpPr txBox="1"/>
          <p:nvPr/>
        </p:nvSpPr>
        <p:spPr>
          <a:xfrm>
            <a:off x="8449395" y="2351001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溶解法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9601BFF6-2FB3-4A30-8FD5-080F534FEF96}"/>
              </a:ext>
            </a:extLst>
          </p:cNvPr>
          <p:cNvSpPr txBox="1"/>
          <p:nvPr/>
        </p:nvSpPr>
        <p:spPr>
          <a:xfrm>
            <a:off x="5554184" y="2351001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剥皮法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E339B2C0-234C-46A5-B9EA-0463DCBAED3C}"/>
              </a:ext>
            </a:extLst>
          </p:cNvPr>
          <p:cNvSpPr txBox="1"/>
          <p:nvPr/>
        </p:nvSpPr>
        <p:spPr>
          <a:xfrm>
            <a:off x="2658972" y="2351001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冲刷法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63E1A9-CDF0-4E3D-ABD6-A3F42BA7480F}"/>
              </a:ext>
            </a:extLst>
          </p:cNvPr>
          <p:cNvSpPr/>
          <p:nvPr/>
        </p:nvSpPr>
        <p:spPr>
          <a:xfrm>
            <a:off x="713763" y="3041963"/>
            <a:ext cx="7320786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防回沾之 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方法：静电排斥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E57938-2EE6-44A2-AD58-3410295633D9}"/>
              </a:ext>
            </a:extLst>
          </p:cNvPr>
          <p:cNvSpPr/>
          <p:nvPr/>
        </p:nvSpPr>
        <p:spPr>
          <a:xfrm>
            <a:off x="680553" y="4637745"/>
            <a:ext cx="10171153" cy="102733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不留痕之 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干燥：旋转、</a:t>
            </a:r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N2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吹干、</a:t>
            </a:r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IPA</a:t>
            </a: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替代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0" name="动作按钮: 前进或下一项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262F07-BCC7-4A8C-A2D1-3E9FABC15D55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转到主页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5AFCC7C-D629-4D0D-8C88-858560026957}"/>
              </a:ext>
            </a:extLst>
          </p:cNvPr>
          <p:cNvSpPr/>
          <p:nvPr/>
        </p:nvSpPr>
        <p:spPr>
          <a:xfrm>
            <a:off x="10895042" y="6186008"/>
            <a:ext cx="470520" cy="423447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72351"/>
      </p:ext>
    </p:extLst>
  </p:cSld>
  <p:clrMapOvr>
    <a:masterClrMapping/>
  </p:clrMapOvr>
  <p:transition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9E6C9C7-47D8-438A-9A75-A77636E75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585877"/>
              </p:ext>
            </p:extLst>
          </p:nvPr>
        </p:nvGraphicFramePr>
        <p:xfrm>
          <a:off x="1143690" y="2093202"/>
          <a:ext cx="8210703" cy="358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6219D91A-1258-4DF5-BE8D-55BC9087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029" y="1775873"/>
            <a:ext cx="3259228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marL="650230" indent="-650230" eaLnBrk="0">
              <a:spcBef>
                <a:spcPct val="50000"/>
              </a:spcBef>
            </a:pPr>
            <a:r>
              <a:rPr lang="zh-CN" altLang="en-US" sz="4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清洗工艺</a:t>
            </a:r>
            <a:endParaRPr lang="en-US" altLang="zh-CN" sz="4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71A936-429D-4579-B4AE-FE8430043F29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B2881C-34E5-40D8-A673-27362E555E6C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33281"/>
      </p:ext>
    </p:extLst>
  </p:cSld>
  <p:clrMapOvr>
    <a:masterClrMapping/>
  </p:clrMapOvr>
  <p:transition advClick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FACB9-28EA-47D9-B446-193084D04F7D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清洗设备清洗方式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142FEB8-F569-4B5D-981D-A988601F6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28" y="1105647"/>
            <a:ext cx="4531891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清洗方式</a:t>
            </a:r>
            <a:endParaRPr lang="en-US" altLang="zh-CN" sz="3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2">
            <a:extLst>
              <a:ext uri="{FF2B5EF4-FFF2-40B4-BE49-F238E27FC236}">
                <a16:creationId xmlns:a16="http://schemas.microsoft.com/office/drawing/2014/main" id="{5E2A49B0-17AE-4778-803F-904B438DCEA7}"/>
              </a:ext>
            </a:extLst>
          </p:cNvPr>
          <p:cNvSpPr txBox="1"/>
          <p:nvPr/>
        </p:nvSpPr>
        <p:spPr>
          <a:xfrm>
            <a:off x="1418080" y="2156689"/>
            <a:ext cx="2417068" cy="86998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槽式批处理清洗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Bench Clean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6240AD-70A0-445A-A395-9EBD33A8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9" y="3429000"/>
            <a:ext cx="3214328" cy="238213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39B8FDE-125B-44F6-80F0-D9CA04746004}"/>
              </a:ext>
            </a:extLst>
          </p:cNvPr>
          <p:cNvSpPr/>
          <p:nvPr/>
        </p:nvSpPr>
        <p:spPr>
          <a:xfrm>
            <a:off x="946768" y="4879497"/>
            <a:ext cx="412694" cy="94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F22DA6-2F14-4C6A-8BC7-32888A10E500}"/>
              </a:ext>
            </a:extLst>
          </p:cNvPr>
          <p:cNvSpPr/>
          <p:nvPr/>
        </p:nvSpPr>
        <p:spPr>
          <a:xfrm>
            <a:off x="3805584" y="4879497"/>
            <a:ext cx="412694" cy="94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504CFF-9CC2-4C3A-AAEA-73B46FD67626}"/>
              </a:ext>
            </a:extLst>
          </p:cNvPr>
          <p:cNvGrpSpPr/>
          <p:nvPr/>
        </p:nvGrpSpPr>
        <p:grpSpPr>
          <a:xfrm>
            <a:off x="6664400" y="3429000"/>
            <a:ext cx="4413955" cy="1885228"/>
            <a:chOff x="2257778" y="1154575"/>
            <a:chExt cx="4413955" cy="1885228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EE7ECA56-162E-4706-A98D-7F0A9F8FC600}"/>
                </a:ext>
              </a:extLst>
            </p:cNvPr>
            <p:cNvSpPr/>
            <p:nvPr/>
          </p:nvSpPr>
          <p:spPr bwMode="auto">
            <a:xfrm rot="16200000">
              <a:off x="4292662" y="619800"/>
              <a:ext cx="360000" cy="3600000"/>
            </a:xfrm>
            <a:prstGeom prst="rightBrace">
              <a:avLst>
                <a:gd name="adj1" fmla="val 260426"/>
                <a:gd name="adj2" fmla="val 50000"/>
              </a:avLst>
            </a:prstGeom>
            <a:solidFill>
              <a:srgbClr val="FF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剪去同侧角的矩形 50">
              <a:extLst>
                <a:ext uri="{FF2B5EF4-FFF2-40B4-BE49-F238E27FC236}">
                  <a16:creationId xmlns:a16="http://schemas.microsoft.com/office/drawing/2014/main" id="{F4E5DCB3-50F8-4FEF-BADE-BC5A3F43A8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57378" y="2549837"/>
              <a:ext cx="91440" cy="69255"/>
            </a:xfrm>
            <a:prstGeom prst="snip2SameRect">
              <a:avLst>
                <a:gd name="adj1" fmla="val 4449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A4E6B2-0082-42AB-B91D-55024AEF88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33329" y="2607803"/>
              <a:ext cx="3661603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任意多边形 52">
              <a:extLst>
                <a:ext uri="{FF2B5EF4-FFF2-40B4-BE49-F238E27FC236}">
                  <a16:creationId xmlns:a16="http://schemas.microsoft.com/office/drawing/2014/main" id="{DD3BF829-2D6C-4693-A43C-C831FE73F689}"/>
                </a:ext>
              </a:extLst>
            </p:cNvPr>
            <p:cNvSpPr/>
            <p:nvPr/>
          </p:nvSpPr>
          <p:spPr bwMode="auto">
            <a:xfrm rot="21445216">
              <a:off x="4267200" y="1992775"/>
              <a:ext cx="431800" cy="424732"/>
            </a:xfrm>
            <a:custGeom>
              <a:avLst/>
              <a:gdLst>
                <a:gd name="connsiteX0" fmla="*/ 585787 w 1225549"/>
                <a:gd name="connsiteY0" fmla="*/ 9525 h 852487"/>
                <a:gd name="connsiteX1" fmla="*/ 357187 w 1225549"/>
                <a:gd name="connsiteY1" fmla="*/ 266700 h 852487"/>
                <a:gd name="connsiteX2" fmla="*/ 128587 w 1225549"/>
                <a:gd name="connsiteY2" fmla="*/ 714375 h 852487"/>
                <a:gd name="connsiteX3" fmla="*/ 1128712 w 1225549"/>
                <a:gd name="connsiteY3" fmla="*/ 733425 h 852487"/>
                <a:gd name="connsiteX4" fmla="*/ 709612 w 1225549"/>
                <a:gd name="connsiteY4" fmla="*/ 0 h 85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549" h="852487">
                  <a:moveTo>
                    <a:pt x="585787" y="9525"/>
                  </a:moveTo>
                  <a:cubicBezTo>
                    <a:pt x="509587" y="79375"/>
                    <a:pt x="433387" y="149225"/>
                    <a:pt x="357187" y="266700"/>
                  </a:cubicBezTo>
                  <a:cubicBezTo>
                    <a:pt x="280987" y="384175"/>
                    <a:pt x="0" y="636588"/>
                    <a:pt x="128587" y="714375"/>
                  </a:cubicBezTo>
                  <a:cubicBezTo>
                    <a:pt x="257175" y="792163"/>
                    <a:pt x="1031875" y="852487"/>
                    <a:pt x="1128712" y="733425"/>
                  </a:cubicBezTo>
                  <a:cubicBezTo>
                    <a:pt x="1225549" y="614363"/>
                    <a:pt x="808037" y="111125"/>
                    <a:pt x="709612" y="0"/>
                  </a:cubicBezTo>
                </a:path>
              </a:pathLst>
            </a:custGeom>
            <a:solidFill>
              <a:srgbClr val="FF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1D4F671-8057-43B4-8EE8-E4128FC10D3A}"/>
                </a:ext>
              </a:extLst>
            </p:cNvPr>
            <p:cNvSpPr/>
            <p:nvPr/>
          </p:nvSpPr>
          <p:spPr bwMode="auto">
            <a:xfrm>
              <a:off x="4495800" y="1676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41F4D99-F4B4-48EE-8323-556E432F3039}"/>
                </a:ext>
              </a:extLst>
            </p:cNvPr>
            <p:cNvSpPr/>
            <p:nvPr/>
          </p:nvSpPr>
          <p:spPr bwMode="auto">
            <a:xfrm>
              <a:off x="4495800" y="1926429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AE34304-8F8B-4886-B8CE-ED6046670FEB}"/>
                </a:ext>
              </a:extLst>
            </p:cNvPr>
            <p:cNvSpPr/>
            <p:nvPr/>
          </p:nvSpPr>
          <p:spPr bwMode="auto">
            <a:xfrm>
              <a:off x="4419600" y="1828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D9E7C22-84F0-45B5-9852-D5C716D29E83}"/>
                </a:ext>
              </a:extLst>
            </p:cNvPr>
            <p:cNvSpPr/>
            <p:nvPr/>
          </p:nvSpPr>
          <p:spPr bwMode="auto">
            <a:xfrm>
              <a:off x="4495800" y="1981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874F32A-B8B3-4693-BB26-0271C382367E}"/>
                </a:ext>
              </a:extLst>
            </p:cNvPr>
            <p:cNvSpPr/>
            <p:nvPr/>
          </p:nvSpPr>
          <p:spPr bwMode="auto">
            <a:xfrm>
              <a:off x="4419600" y="1981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820E236-B440-4F41-A737-EBF4AAA719F0}"/>
                </a:ext>
              </a:extLst>
            </p:cNvPr>
            <p:cNvSpPr/>
            <p:nvPr/>
          </p:nvSpPr>
          <p:spPr bwMode="auto">
            <a:xfrm>
              <a:off x="4495800" y="17526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9C8EAB9-9586-417E-83E1-2DF8549306C9}"/>
                </a:ext>
              </a:extLst>
            </p:cNvPr>
            <p:cNvSpPr/>
            <p:nvPr/>
          </p:nvSpPr>
          <p:spPr bwMode="auto">
            <a:xfrm>
              <a:off x="4495800" y="1828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8A518B7-013B-4435-92F4-AA5EB4B61A86}"/>
                </a:ext>
              </a:extLst>
            </p:cNvPr>
            <p:cNvSpPr/>
            <p:nvPr/>
          </p:nvSpPr>
          <p:spPr bwMode="auto">
            <a:xfrm>
              <a:off x="4419600" y="1600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5799080-3A34-40BF-A510-48A1A51984C2}"/>
                </a:ext>
              </a:extLst>
            </p:cNvPr>
            <p:cNvSpPr/>
            <p:nvPr/>
          </p:nvSpPr>
          <p:spPr bwMode="auto">
            <a:xfrm>
              <a:off x="4495800" y="1524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E8914F-26EA-49AF-9786-76B084943794}"/>
                </a:ext>
              </a:extLst>
            </p:cNvPr>
            <p:cNvSpPr/>
            <p:nvPr/>
          </p:nvSpPr>
          <p:spPr bwMode="auto">
            <a:xfrm>
              <a:off x="4495800" y="1905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F1985A4-CED2-4946-98CA-7213ECF0380F}"/>
                </a:ext>
              </a:extLst>
            </p:cNvPr>
            <p:cNvSpPr/>
            <p:nvPr/>
          </p:nvSpPr>
          <p:spPr bwMode="auto">
            <a:xfrm>
              <a:off x="4452933" y="1966911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7F9EF9-4099-4649-A8E2-F29A720425BC}"/>
                </a:ext>
              </a:extLst>
            </p:cNvPr>
            <p:cNvSpPr/>
            <p:nvPr/>
          </p:nvSpPr>
          <p:spPr bwMode="auto">
            <a:xfrm>
              <a:off x="4419600" y="1295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01CF773-FC9A-4F0A-A68A-1C33D8EE88CF}"/>
                </a:ext>
              </a:extLst>
            </p:cNvPr>
            <p:cNvSpPr/>
            <p:nvPr/>
          </p:nvSpPr>
          <p:spPr bwMode="auto">
            <a:xfrm>
              <a:off x="4495800" y="1278733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C7385D9-98C8-4D8B-A7C2-05C3F9787AD0}"/>
                </a:ext>
              </a:extLst>
            </p:cNvPr>
            <p:cNvSpPr/>
            <p:nvPr/>
          </p:nvSpPr>
          <p:spPr bwMode="auto">
            <a:xfrm>
              <a:off x="4457700" y="1244338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62776C6-3525-419E-8D9D-422C5C1F7BA2}"/>
                </a:ext>
              </a:extLst>
            </p:cNvPr>
            <p:cNvSpPr/>
            <p:nvPr/>
          </p:nvSpPr>
          <p:spPr bwMode="auto">
            <a:xfrm>
              <a:off x="4572000" y="145256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99A7B0A-2B32-4F9E-B9A4-2AE4790FB351}"/>
                </a:ext>
              </a:extLst>
            </p:cNvPr>
            <p:cNvSpPr/>
            <p:nvPr/>
          </p:nvSpPr>
          <p:spPr bwMode="auto">
            <a:xfrm>
              <a:off x="4572000" y="142233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剪去同侧角的矩形 69">
              <a:extLst>
                <a:ext uri="{FF2B5EF4-FFF2-40B4-BE49-F238E27FC236}">
                  <a16:creationId xmlns:a16="http://schemas.microsoft.com/office/drawing/2014/main" id="{11D2D130-486E-43FF-AFD7-BD2630C0FA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37540" y="2511426"/>
              <a:ext cx="91440" cy="69255"/>
            </a:xfrm>
            <a:prstGeom prst="snip2SameRect">
              <a:avLst>
                <a:gd name="adj1" fmla="val 4449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A89C412-6E89-4C66-8632-93B228F83C03}"/>
                </a:ext>
              </a:extLst>
            </p:cNvPr>
            <p:cNvSpPr/>
            <p:nvPr/>
          </p:nvSpPr>
          <p:spPr bwMode="auto">
            <a:xfrm>
              <a:off x="4341349" y="1154575"/>
              <a:ext cx="304800" cy="9144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右箭头 71">
              <a:extLst>
                <a:ext uri="{FF2B5EF4-FFF2-40B4-BE49-F238E27FC236}">
                  <a16:creationId xmlns:a16="http://schemas.microsoft.com/office/drawing/2014/main" id="{34F204E1-F1CD-4553-BEB5-2D3CE874BCA7}"/>
                </a:ext>
              </a:extLst>
            </p:cNvPr>
            <p:cNvSpPr/>
            <p:nvPr/>
          </p:nvSpPr>
          <p:spPr bwMode="auto">
            <a:xfrm>
              <a:off x="4708340" y="1371600"/>
              <a:ext cx="484549" cy="1269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右箭头 72">
              <a:extLst>
                <a:ext uri="{FF2B5EF4-FFF2-40B4-BE49-F238E27FC236}">
                  <a16:creationId xmlns:a16="http://schemas.microsoft.com/office/drawing/2014/main" id="{066F1573-0E1C-43DD-B803-07257E08331C}"/>
                </a:ext>
              </a:extLst>
            </p:cNvPr>
            <p:cNvSpPr/>
            <p:nvPr/>
          </p:nvSpPr>
          <p:spPr bwMode="auto">
            <a:xfrm flipH="1">
              <a:off x="3773311" y="1371600"/>
              <a:ext cx="484549" cy="1269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右弧形箭头 73">
              <a:extLst>
                <a:ext uri="{FF2B5EF4-FFF2-40B4-BE49-F238E27FC236}">
                  <a16:creationId xmlns:a16="http://schemas.microsoft.com/office/drawing/2014/main" id="{A0DCED9D-30F0-4753-983D-6E8D1011368E}"/>
                </a:ext>
              </a:extLst>
            </p:cNvPr>
            <p:cNvSpPr/>
            <p:nvPr/>
          </p:nvSpPr>
          <p:spPr bwMode="auto">
            <a:xfrm>
              <a:off x="6491111" y="2667000"/>
              <a:ext cx="180622" cy="245991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右弧形箭头 100">
              <a:extLst>
                <a:ext uri="{FF2B5EF4-FFF2-40B4-BE49-F238E27FC236}">
                  <a16:creationId xmlns:a16="http://schemas.microsoft.com/office/drawing/2014/main" id="{BB986CE8-2AE4-4FA2-9ADC-AA40A459182B}"/>
                </a:ext>
              </a:extLst>
            </p:cNvPr>
            <p:cNvSpPr/>
            <p:nvPr/>
          </p:nvSpPr>
          <p:spPr bwMode="auto">
            <a:xfrm flipH="1" flipV="1">
              <a:off x="2257778" y="2607802"/>
              <a:ext cx="203200" cy="30518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6" name="TextBox 103">
            <a:extLst>
              <a:ext uri="{FF2B5EF4-FFF2-40B4-BE49-F238E27FC236}">
                <a16:creationId xmlns:a16="http://schemas.microsoft.com/office/drawing/2014/main" id="{3B59438E-921F-4D26-BD15-F3D706BF53B9}"/>
              </a:ext>
            </a:extLst>
          </p:cNvPr>
          <p:cNvSpPr txBox="1"/>
          <p:nvPr/>
        </p:nvSpPr>
        <p:spPr>
          <a:xfrm>
            <a:off x="7527300" y="2252743"/>
            <a:ext cx="2724844" cy="86998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腔室单片旋转清洗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Single Clean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8B3537-0C8A-4311-8F71-6A0F2339C39D}"/>
              </a:ext>
            </a:extLst>
          </p:cNvPr>
          <p:cNvCxnSpPr/>
          <p:nvPr/>
        </p:nvCxnSpPr>
        <p:spPr bwMode="auto">
          <a:xfrm>
            <a:off x="5897677" y="2006825"/>
            <a:ext cx="0" cy="47773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3399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动作按钮: 前进或下一项 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A11299A-FEF5-4458-97E2-30D7BA363CA4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92705"/>
      </p:ext>
    </p:extLst>
  </p:cSld>
  <p:clrMapOvr>
    <a:masterClrMapping/>
  </p:clrMapOvr>
  <p:transition advClick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FACB9-28EA-47D9-B446-193084D04F7D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槽式清洗设备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9AAA749-50A1-482B-8F96-DD213BD02991}"/>
              </a:ext>
            </a:extLst>
          </p:cNvPr>
          <p:cNvGrpSpPr/>
          <p:nvPr/>
        </p:nvGrpSpPr>
        <p:grpSpPr>
          <a:xfrm>
            <a:off x="795122" y="1132523"/>
            <a:ext cx="9522223" cy="5551498"/>
            <a:chOff x="1029791" y="1351008"/>
            <a:chExt cx="10585177" cy="74142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FFCAA1F-0114-44A4-A2A3-4540BCC56D65}"/>
                </a:ext>
              </a:extLst>
            </p:cNvPr>
            <p:cNvGrpSpPr/>
            <p:nvPr/>
          </p:nvGrpSpPr>
          <p:grpSpPr>
            <a:xfrm>
              <a:off x="1029791" y="1351008"/>
              <a:ext cx="10585177" cy="7414224"/>
              <a:chOff x="1029791" y="1351008"/>
              <a:chExt cx="10585177" cy="7414224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09EEACF-1E9E-43EE-9518-40674EC126B7}"/>
                  </a:ext>
                </a:extLst>
              </p:cNvPr>
              <p:cNvGrpSpPr/>
              <p:nvPr/>
            </p:nvGrpSpPr>
            <p:grpSpPr>
              <a:xfrm>
                <a:off x="1029791" y="1351008"/>
                <a:ext cx="10585177" cy="7414224"/>
                <a:chOff x="1029791" y="1351008"/>
                <a:chExt cx="10585177" cy="7414224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B9328050-0F46-4453-A00D-62768947547B}"/>
                    </a:ext>
                  </a:extLst>
                </p:cNvPr>
                <p:cNvGrpSpPr/>
                <p:nvPr/>
              </p:nvGrpSpPr>
              <p:grpSpPr>
                <a:xfrm>
                  <a:off x="1146993" y="1351008"/>
                  <a:ext cx="10467975" cy="7414224"/>
                  <a:chOff x="1146993" y="1351008"/>
                  <a:chExt cx="10467975" cy="7414224"/>
                </a:xfrm>
              </p:grpSpPr>
              <p:pic>
                <p:nvPicPr>
                  <p:cNvPr id="11" name="图片 10">
                    <a:extLst>
                      <a:ext uri="{FF2B5EF4-FFF2-40B4-BE49-F238E27FC236}">
                        <a16:creationId xmlns:a16="http://schemas.microsoft.com/office/drawing/2014/main" id="{7D1DFF5E-3F2C-4843-8240-93033D0872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146993" y="1621483"/>
                    <a:ext cx="10467975" cy="7143749"/>
                  </a:xfrm>
                  <a:prstGeom prst="rect">
                    <a:avLst/>
                  </a:prstGeom>
                </p:spPr>
              </p:pic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ABCC294C-A6A0-4565-85BD-A9A67E8A4658}"/>
                      </a:ext>
                    </a:extLst>
                  </p:cNvPr>
                  <p:cNvSpPr/>
                  <p:nvPr/>
                </p:nvSpPr>
                <p:spPr>
                  <a:xfrm>
                    <a:off x="5206256" y="1351008"/>
                    <a:ext cx="2664296" cy="3574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ED1BA37-2C09-4F1C-96AB-AC27C308E0D6}"/>
                    </a:ext>
                  </a:extLst>
                </p:cNvPr>
                <p:cNvSpPr/>
                <p:nvPr/>
              </p:nvSpPr>
              <p:spPr>
                <a:xfrm>
                  <a:off x="1029791" y="1503409"/>
                  <a:ext cx="5892607" cy="835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D8461E-B243-4122-B250-7CE68C629496}"/>
                  </a:ext>
                </a:extLst>
              </p:cNvPr>
              <p:cNvSpPr/>
              <p:nvPr/>
            </p:nvSpPr>
            <p:spPr>
              <a:xfrm>
                <a:off x="8014568" y="1365966"/>
                <a:ext cx="2736304" cy="342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0DFD7C-CE65-40E2-9A07-802DF52A8BC8}"/>
                </a:ext>
              </a:extLst>
            </p:cNvPr>
            <p:cNvSpPr/>
            <p:nvPr/>
          </p:nvSpPr>
          <p:spPr>
            <a:xfrm>
              <a:off x="7726536" y="1492424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动作按钮: 前进或下一项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53435FB-F4E8-4D71-901B-DD08F8F5802A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56222"/>
      </p:ext>
    </p:extLst>
  </p:cSld>
  <p:clrMapOvr>
    <a:masterClrMapping/>
  </p:clrMapOvr>
  <p:transition advClick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FACB9-28EA-47D9-B446-193084D04F7D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清洗设备清洗方式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79BBB27-6F03-4978-A011-C8120615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19" y="1061854"/>
            <a:ext cx="1228456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Bench Chemical Bath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487A41D-D9C0-453C-A7F5-ABF606E9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688" t="22199" r="31449" b="18101"/>
          <a:stretch>
            <a:fillRect/>
          </a:stretch>
        </p:blipFill>
        <p:spPr bwMode="auto">
          <a:xfrm>
            <a:off x="509072" y="1793827"/>
            <a:ext cx="5201919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86014425-12F5-442F-91B5-7BEDE51C0F32}"/>
              </a:ext>
            </a:extLst>
          </p:cNvPr>
          <p:cNvSpPr txBox="1"/>
          <p:nvPr/>
        </p:nvSpPr>
        <p:spPr>
          <a:xfrm>
            <a:off x="5922580" y="3124891"/>
            <a:ext cx="6212338" cy="123931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marL="487672" indent="-487672" algn="l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Circulation mode</a:t>
            </a:r>
          </a:p>
          <a:p>
            <a:pPr marL="487672" indent="-487672" algn="l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One Chemical tank</a:t>
            </a:r>
          </a:p>
          <a:p>
            <a:pPr marL="487672" indent="-487672" algn="l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By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life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time/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ount exchange chemical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动作按钮: 前进或下一项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9A82B9-2A10-40F4-8BAE-083B27ECFF9C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28332"/>
      </p:ext>
    </p:extLst>
  </p:cSld>
  <p:clrMapOvr>
    <a:masterClrMapping/>
  </p:clrMapOvr>
  <p:transition advClick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E3168D6-6249-4EF3-BA94-52BC0B360C41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腔式清洗设备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A5CC7-E889-47EB-9829-50422213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18" y="996750"/>
            <a:ext cx="9585435" cy="580601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27000"/>
          </a:effectLst>
        </p:spPr>
      </p:pic>
      <p:sp>
        <p:nvSpPr>
          <p:cNvPr id="5" name="动作按钮: 前进或下一项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551B267-4F57-47D7-988A-C1F67D6E21D2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1592"/>
      </p:ext>
    </p:extLst>
  </p:cSld>
  <p:clrMapOvr>
    <a:masterClrMapping/>
  </p:clrMapOvr>
  <p:transition advClick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0CA24B-8F06-41CB-BFEC-5C248705B0F5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腔式清洗设备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776E6-810F-4BF0-8797-DD92C659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7" y="1213246"/>
            <a:ext cx="2516641" cy="18575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DE89C1-DCFE-403E-8759-AE96F9C0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7" y="3182728"/>
            <a:ext cx="3145809" cy="2731245"/>
          </a:xfrm>
          <a:prstGeom prst="rect">
            <a:avLst/>
          </a:prstGeom>
        </p:spPr>
      </p:pic>
      <p:sp>
        <p:nvSpPr>
          <p:cNvPr id="5" name="TextBox 67">
            <a:extLst>
              <a:ext uri="{FF2B5EF4-FFF2-40B4-BE49-F238E27FC236}">
                <a16:creationId xmlns:a16="http://schemas.microsoft.com/office/drawing/2014/main" id="{439A1633-9905-4202-9831-FF4A0C809A67}"/>
              </a:ext>
            </a:extLst>
          </p:cNvPr>
          <p:cNvSpPr txBox="1"/>
          <p:nvPr/>
        </p:nvSpPr>
        <p:spPr>
          <a:xfrm>
            <a:off x="898271" y="6025939"/>
            <a:ext cx="285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Chamber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nozzle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3D5423-4F54-4545-9F69-4B151A589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94" y="1043348"/>
            <a:ext cx="5236209" cy="5427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68">
            <a:extLst>
              <a:ext uri="{FF2B5EF4-FFF2-40B4-BE49-F238E27FC236}">
                <a16:creationId xmlns:a16="http://schemas.microsoft.com/office/drawing/2014/main" id="{C1C9E51D-30BD-4EF2-B5FD-E9C4557AA7EF}"/>
              </a:ext>
            </a:extLst>
          </p:cNvPr>
          <p:cNvSpPr txBox="1"/>
          <p:nvPr/>
        </p:nvSpPr>
        <p:spPr>
          <a:xfrm>
            <a:off x="9259203" y="2556189"/>
            <a:ext cx="2625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Recipe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大致分为三步：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DIW nozzle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预清洗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Chemical nozzle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wafer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表面进行处理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 nozzle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吹干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wafer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4C9EC7-083B-4C88-B42F-5BA01F4891F1}"/>
              </a:ext>
            </a:extLst>
          </p:cNvPr>
          <p:cNvSpPr/>
          <p:nvPr/>
        </p:nvSpPr>
        <p:spPr>
          <a:xfrm>
            <a:off x="5862881" y="2305852"/>
            <a:ext cx="308472" cy="187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EAAA05-77F3-4A5B-A7C4-E9D19AEC5422}"/>
              </a:ext>
            </a:extLst>
          </p:cNvPr>
          <p:cNvSpPr/>
          <p:nvPr/>
        </p:nvSpPr>
        <p:spPr>
          <a:xfrm>
            <a:off x="6175785" y="2305851"/>
            <a:ext cx="360000" cy="187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DC75F0-CB8F-4C18-937E-98AB830724F8}"/>
              </a:ext>
            </a:extLst>
          </p:cNvPr>
          <p:cNvSpPr/>
          <p:nvPr/>
        </p:nvSpPr>
        <p:spPr>
          <a:xfrm>
            <a:off x="6527902" y="2305852"/>
            <a:ext cx="396000" cy="187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4BE0DF-7753-47FE-80F4-62F1724265EB}"/>
              </a:ext>
            </a:extLst>
          </p:cNvPr>
          <p:cNvSpPr/>
          <p:nvPr/>
        </p:nvSpPr>
        <p:spPr>
          <a:xfrm>
            <a:off x="6923949" y="2305852"/>
            <a:ext cx="396000" cy="187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ADF0AA-3B49-4569-AA77-60BD30749ACD}"/>
              </a:ext>
            </a:extLst>
          </p:cNvPr>
          <p:cNvSpPr/>
          <p:nvPr/>
        </p:nvSpPr>
        <p:spPr>
          <a:xfrm>
            <a:off x="7319949" y="2305852"/>
            <a:ext cx="360000" cy="187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动作按钮: 前进或下一项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2CAEAD-B913-4634-AAAA-18FF8F2F9F9E}"/>
              </a:ext>
            </a:extLst>
          </p:cNvPr>
          <p:cNvSpPr/>
          <p:nvPr/>
        </p:nvSpPr>
        <p:spPr>
          <a:xfrm>
            <a:off x="11414658" y="6140311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9214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680C0A-C42D-4A29-AF86-193A55262C11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C4DDE04-245A-4CC2-8EB0-E735A6AD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28" y="1001772"/>
            <a:ext cx="2990943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清洗常用化学品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E9824C-01E0-419A-9FFE-88552A75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93315"/>
              </p:ext>
            </p:extLst>
          </p:nvPr>
        </p:nvGraphicFramePr>
        <p:xfrm>
          <a:off x="502181" y="1479196"/>
          <a:ext cx="10912479" cy="4622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9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Chemical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Temp.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SPM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H2SO4: H2O2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5:1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 strip, organic removal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SC1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NH4OH:H2O2:H2O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1:2:50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Particle removal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SC2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HCl:H2O2:H2O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1:1:50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Metal contamination removal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DH, LH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HF:H2O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Oxide etch, polymer removal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49%HF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HF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Oxide reclaim, backside SIN remove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Poly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蚀刻液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HNO3:HF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50:1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Poly reclaim, backside clean and poly strip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ST250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 line polymer strip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0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DSP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H2SO4: H2O2:H2O+HF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3:7:50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 Pad residue clean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IPA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IPA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异丙醇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UPW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13547" marR="13547" marT="135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De-ionized water</a:t>
                      </a:r>
                    </a:p>
                  </a:txBody>
                  <a:tcPr marL="13547" marR="13547" marT="1354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6E0287-9733-4294-A3DC-6CA7855869F6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50413"/>
      </p:ext>
    </p:extLst>
  </p:cSld>
  <p:clrMapOvr>
    <a:masterClrMapping/>
  </p:clrMapOvr>
  <p:transition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846E2E-D1E0-4C18-849B-B270CF8A9F28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前段清洗设备配置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6A78BD3-40AA-40A3-97A1-C66540F1D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" y="1001772"/>
            <a:ext cx="12284568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高标准清洗配置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 Clean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EEA668-5169-4759-9851-2A534DD98CD7}"/>
              </a:ext>
            </a:extLst>
          </p:cNvPr>
          <p:cNvSpPr/>
          <p:nvPr/>
        </p:nvSpPr>
        <p:spPr>
          <a:xfrm>
            <a:off x="543793" y="1432132"/>
            <a:ext cx="11341385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一般用作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Gate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氧化层的炉前清洗，对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wafer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的清洁度要求高于其它清洗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8D414B-DD37-4A04-BD8B-01D5EFFB7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06476"/>
              </p:ext>
            </p:extLst>
          </p:nvPr>
        </p:nvGraphicFramePr>
        <p:xfrm>
          <a:off x="627314" y="1834068"/>
          <a:ext cx="10660797" cy="314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6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4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321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1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SPM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Hot DIW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DHF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SC1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SC2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Dry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6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H2SO4:H2O2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1%HF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NH4OH:H2O2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HCL:H2O2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IPA/N2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14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125C°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60~70C°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23C°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30C°/50C°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30C°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46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5:1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100:1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1:2:50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1:2:100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1:1:50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1:1:100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1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Megasonic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466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有机杂质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Verdana" pitchFamily="34" charset="0"/>
                      </a:endParaRPr>
                    </a:p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氧化物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微粒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金属离子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0CABE09-C9EC-4969-A530-0F5C7053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14" y="5034073"/>
            <a:ext cx="6742676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SPM- Sulfuric Peroxide Mixture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硫酸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过氧化氢混合物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FFFFE2A-1EFC-4E89-91FF-3CA00BA2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23" y="5497282"/>
            <a:ext cx="7734036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APM(SC1)- Ammonia Peroxide Mixture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氨水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过氧化氢混合物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A9DF02-FD93-4AA2-91E0-1C8F9AF2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23" y="5976257"/>
            <a:ext cx="8235840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HPM(SC2)- Hydrochloric Peroxide Mixture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盐酸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过氧化氢混合物</a:t>
            </a:r>
          </a:p>
        </p:txBody>
      </p:sp>
      <p:sp>
        <p:nvSpPr>
          <p:cNvPr id="10" name="动作按钮: 前进或下一项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6F6C57-0301-4935-9BB3-A2E463775A73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93943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9E6C9C7-47D8-438A-9A75-A77636E75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879376"/>
              </p:ext>
            </p:extLst>
          </p:nvPr>
        </p:nvGraphicFramePr>
        <p:xfrm>
          <a:off x="1143690" y="2093202"/>
          <a:ext cx="8210703" cy="358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6219D91A-1258-4DF5-BE8D-55BC9087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029" y="1775873"/>
            <a:ext cx="3259228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marL="650230" indent="-650230" eaLnBrk="0">
              <a:spcBef>
                <a:spcPct val="50000"/>
              </a:spcBef>
            </a:pPr>
            <a:r>
              <a:rPr lang="zh-CN" altLang="en-US" sz="4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清洗工艺</a:t>
            </a:r>
            <a:endParaRPr lang="en-US" altLang="zh-CN" sz="4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71A936-429D-4579-B4AE-FE8430043F29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</a:p>
        </p:txBody>
      </p:sp>
      <p:sp>
        <p:nvSpPr>
          <p:cNvPr id="5" name="动作按钮: 前进或下一项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F8B4F77-EA0F-4DC3-8844-B2F699F375F6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动作按钮: 转到结尾 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091FBF8A-D20A-4E73-A930-30E380F0B75E}"/>
              </a:ext>
            </a:extLst>
          </p:cNvPr>
          <p:cNvSpPr/>
          <p:nvPr/>
        </p:nvSpPr>
        <p:spPr>
          <a:xfrm>
            <a:off x="1248017" y="4173101"/>
            <a:ext cx="421223" cy="337530"/>
          </a:xfrm>
          <a:prstGeom prst="actionButtonEnd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转到结尾 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DBB0E22-775A-4D2A-A062-25B79DD43CD0}"/>
              </a:ext>
            </a:extLst>
          </p:cNvPr>
          <p:cNvSpPr/>
          <p:nvPr/>
        </p:nvSpPr>
        <p:spPr>
          <a:xfrm>
            <a:off x="3486967" y="4156736"/>
            <a:ext cx="421223" cy="337530"/>
          </a:xfrm>
          <a:prstGeom prst="actionButtonEnd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转到结尾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2B3663C7-FFA9-442B-8C75-5FB7C9F265DA}"/>
              </a:ext>
            </a:extLst>
          </p:cNvPr>
          <p:cNvSpPr/>
          <p:nvPr/>
        </p:nvSpPr>
        <p:spPr>
          <a:xfrm>
            <a:off x="5529537" y="4156736"/>
            <a:ext cx="421223" cy="337530"/>
          </a:xfrm>
          <a:prstGeom prst="actionButtonEnd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转到结尾 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6245F81-3AC7-41FC-902E-7C018196C22E}"/>
              </a:ext>
            </a:extLst>
          </p:cNvPr>
          <p:cNvSpPr/>
          <p:nvPr/>
        </p:nvSpPr>
        <p:spPr>
          <a:xfrm>
            <a:off x="7664160" y="4156736"/>
            <a:ext cx="421223" cy="337530"/>
          </a:xfrm>
          <a:prstGeom prst="actionButtonEnd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845"/>
      </p:ext>
    </p:extLst>
  </p:cSld>
  <p:clrMapOvr>
    <a:masterClrMapping/>
  </p:clrMapOvr>
  <p:transition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前段清洗设备配置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5476968-536F-4FC6-A802-1EA51AAB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14" y="1009655"/>
            <a:ext cx="12284568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标准清洗配置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RCA Clean (Standard Clean)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59177-D7E3-437A-9B44-75801AC57F52}"/>
              </a:ext>
            </a:extLst>
          </p:cNvPr>
          <p:cNvSpPr/>
          <p:nvPr/>
        </p:nvSpPr>
        <p:spPr>
          <a:xfrm>
            <a:off x="713339" y="1313891"/>
            <a:ext cx="10765321" cy="746869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一般用作前段制程的标准清洗，也有以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Poly DEP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为分界，之前用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Gate Clean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清洗，之后用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RCA Clean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清洗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DF3F05-F42E-4BE6-B4B2-57860809D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22084"/>
              </p:ext>
            </p:extLst>
          </p:nvPr>
        </p:nvGraphicFramePr>
        <p:xfrm>
          <a:off x="796159" y="2060760"/>
          <a:ext cx="10838793" cy="375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9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1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41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Bath7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DHF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SC1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SC2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Dry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1%HF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NH4OH:H2O2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HCL:H2O2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IPA/N2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23C°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30C°/50C°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30C°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100:1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1:2:50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1:2:100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1:1:50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1:1:100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Megasonic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氧化物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微粒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金属离子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7A83BB-C733-4515-B1BE-6E832B9C5844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94087"/>
      </p:ext>
    </p:extLst>
  </p:cSld>
  <p:clrMapOvr>
    <a:masterClrMapping/>
  </p:clrMapOvr>
  <p:transition advClick="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前段清洗设备配置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56D9FC3-94E2-452A-BE59-C7F46B07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38" y="1001773"/>
            <a:ext cx="12284568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标准清洗配置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Clean (PR Strip)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21A966-05DE-42A3-A400-82AD2D8533E1}"/>
              </a:ext>
            </a:extLst>
          </p:cNvPr>
          <p:cNvSpPr/>
          <p:nvPr/>
        </p:nvSpPr>
        <p:spPr>
          <a:xfrm>
            <a:off x="608471" y="1440866"/>
            <a:ext cx="10241280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一般用作前段制程的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ETCH/CMP/IMP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制程后清洗，也可以作为光阻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清洗剂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9660CD-9EBD-4FF0-AE63-B8FCB94F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15050"/>
              </p:ext>
            </p:extLst>
          </p:nvPr>
        </p:nvGraphicFramePr>
        <p:xfrm>
          <a:off x="717330" y="1892696"/>
          <a:ext cx="10957036" cy="401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7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517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Bath9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DHF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SPM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Blank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SPM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Hot DI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SC1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Dry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7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1%HF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H2SO4: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H2SO4: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NH4OH:H2O2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IPA/N2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7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23C°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125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℃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125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℃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60~70C°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30C°/50C°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4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100:1</a:t>
                      </a: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5:1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5:1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1:2:50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1:2:100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有机杂质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Verdana" pitchFamily="34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有机杂质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Verdana" pitchFamily="34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Megasonic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85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氧化物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H2SO4:H2O2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H2SO4:H2O2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Verdana" pitchFamily="34" charset="0"/>
                        </a:rPr>
                        <a:t>微粒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1F5B38-D982-4BFF-AB53-02516A67D1B0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4760"/>
      </p:ext>
    </p:extLst>
  </p:cSld>
  <p:clrMapOvr>
    <a:masterClrMapping/>
  </p:clrMapOvr>
  <p:transition advClick="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D9BFCC-F5E3-4CAC-954F-DBCC952A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55" y="1025420"/>
            <a:ext cx="12284568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标准清洗配方一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SC1 or APM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45C50-47ED-4C30-89DF-821D9BCB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8" y="1526068"/>
            <a:ext cx="10523482" cy="6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949" tIns="65475" rIns="130949" bIns="65475"/>
          <a:lstStyle/>
          <a:p>
            <a:pPr marL="487363" indent="17463"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常与兆声震荡配合使用增强颗粒去除能力。</a:t>
            </a:r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Verdana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09A1CFA-6338-41B4-8332-8832BAE1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55" y="1956660"/>
            <a:ext cx="12284568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标准清洗配方二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SC2 or HPM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0F93DCB-AF8A-4CAD-B360-A2880429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7" y="2457308"/>
            <a:ext cx="11342465" cy="92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949" tIns="65475" rIns="130949" bIns="65475"/>
          <a:lstStyle/>
          <a:p>
            <a:pPr marL="487672" indent="18062"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仅为除去晶片表面的金属污染物而设计的，常与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SC1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配合使用，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SC1+SC2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清洗通常也成为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RCA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清洗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(RCA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公司研发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或者标准清洗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(STD clean)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Verdana" pitchFamily="34" charset="0"/>
            </a:endParaRPr>
          </a:p>
          <a:p>
            <a:pPr marL="487672" indent="-487672" algn="l" defTabSz="0"/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Verdana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747DD96-FEF6-42DA-BB56-62E93701B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55" y="3233673"/>
            <a:ext cx="10652914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硫酸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SPM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9FB301-8179-416A-9648-816811FC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7" y="3730394"/>
            <a:ext cx="11263639" cy="7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949" tIns="65475" rIns="130949" bIns="65475"/>
          <a:lstStyle/>
          <a:p>
            <a:pPr marL="487672" indent="18062"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常用作晶片表面的有机污染物清洗，也能作为金属残留清洗剂</a:t>
            </a:r>
          </a:p>
          <a:p>
            <a:pPr marL="487672" indent="-487672" algn="l" defTabSz="0"/>
            <a:endParaRPr lang="zh-CN" altLang="zh-CN" sz="2000" dirty="0">
              <a:solidFill>
                <a:schemeClr val="tx1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8040AF6-1595-4619-BFE4-443C718F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55" y="4228464"/>
            <a:ext cx="10179948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氢氟酸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HF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F71092-CA9C-4A41-B8A1-07F5F4B0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7" y="4729112"/>
            <a:ext cx="11263639" cy="179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949" tIns="65475" rIns="130949" bIns="65475"/>
          <a:lstStyle/>
          <a:p>
            <a:pPr marL="487672" indent="18062"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常用作除去氧化层，也能去除部分金属污染物；氢氟酸的首要用途是在关键性的氧化层生长前，作准备性的清洗工作，氢氟酸易使晶片表面形成疏水性，所以通常有大量的颗粒在氢氟酸刻蚀后不易被去离子水去除，需要配合标准清洗液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SC1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Verdana" pitchFamily="34" charset="0"/>
              </a:rPr>
              <a:t>使用</a:t>
            </a:r>
            <a:endParaRPr lang="zh-CN" altLang="zh-CN" sz="2000" dirty="0">
              <a:solidFill>
                <a:schemeClr val="tx1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" name="动作按钮: 前进或下一项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475A463-A82A-4148-B3C1-8F6EB05B76BA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613"/>
      </p:ext>
    </p:extLst>
  </p:cSld>
  <p:clrMapOvr>
    <a:masterClrMapping/>
  </p:clrMapOvr>
  <p:transition advClick="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亲水性与疏水性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DF90C70-F67E-4E66-B67A-E95BF079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76" y="965777"/>
            <a:ext cx="8936284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Verdana" pitchFamily="34" charset="0"/>
              </a:rPr>
              <a:t> 疏水性与亲水性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Verdana" pitchFamily="34" charset="0"/>
              </a:rPr>
              <a:t>Hydrophilic and Hydrophobic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  <a:sym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9A341-BCA9-4D4F-978F-7DD90189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835" t="20268" r="4016" b="38161"/>
          <a:stretch>
            <a:fillRect/>
          </a:stretch>
        </p:blipFill>
        <p:spPr bwMode="auto">
          <a:xfrm>
            <a:off x="2069435" y="1540118"/>
            <a:ext cx="6814434" cy="250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5719B66-A140-400D-99B1-15465D4D9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76" y="4328894"/>
            <a:ext cx="11213452" cy="1977975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defRPr>
            </a:lvl9pPr>
          </a:lstStyle>
          <a:p>
            <a:pPr marL="487672" indent="-487672" algn="l" eaLnBrk="1" hangingPunct="1">
              <a:lnSpc>
                <a:spcPts val="3556"/>
              </a:lnSpc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经过清洗液处理后不沾水分子即为疏水性，反之为亲水性。接触角</a:t>
            </a:r>
            <a:r>
              <a:rPr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&lt;90°,</a:t>
            </a: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亲水；接触角</a:t>
            </a:r>
            <a:r>
              <a:rPr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&gt;90°</a:t>
            </a: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  疏水。</a:t>
            </a:r>
            <a:endParaRPr lang="en-US" altLang="zh-CN" sz="20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87672" indent="-487672" algn="l" eaLnBrk="1" hangingPunct="1">
              <a:lnSpc>
                <a:spcPts val="3556"/>
              </a:lnSpc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疏水性表面水膜不均匀分布，易吸附环境的微小颗粒，且易形成</a:t>
            </a:r>
            <a:r>
              <a:rPr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Watermark</a:t>
            </a: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87672" indent="-487672" algn="l" eaLnBrk="1" hangingPunct="1">
              <a:lnSpc>
                <a:spcPts val="3556"/>
              </a:lnSpc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r>
              <a:rPr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IPA</a:t>
            </a: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干燥能够完整的置换水膜并使</a:t>
            </a:r>
            <a:r>
              <a:rPr lang="en-US" altLang="zh-CN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Wafer</a:t>
            </a:r>
            <a:r>
              <a:rPr lang="zh-CN" altLang="en-US" sz="2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表面不容易吸附颗粒</a:t>
            </a:r>
          </a:p>
        </p:txBody>
      </p:sp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AB373A-7770-4A91-934B-3792BB5319AB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85470"/>
      </p:ext>
    </p:extLst>
  </p:cSld>
  <p:clrMapOvr>
    <a:masterClrMapping/>
  </p:clrMapOvr>
  <p:transition advClick="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后段清洗设备配置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9114053-04DF-4194-89BC-BF67F3057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97" y="970242"/>
            <a:ext cx="12284568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后段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清洗配置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BEOL Clean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E80450-1EA4-4EC5-87D3-257D027AEDFE}"/>
              </a:ext>
            </a:extLst>
          </p:cNvPr>
          <p:cNvSpPr/>
          <p:nvPr/>
        </p:nvSpPr>
        <p:spPr>
          <a:xfrm>
            <a:off x="706598" y="1470890"/>
            <a:ext cx="9020726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一般用作后段制程的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ETCH/CMP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制程后清洗，不能作为光阻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清洗剂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66BCE8-0E97-4DEF-9666-D84BD56F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1047"/>
              </p:ext>
            </p:extLst>
          </p:nvPr>
        </p:nvGraphicFramePr>
        <p:xfrm>
          <a:off x="706598" y="1971538"/>
          <a:ext cx="9967115" cy="329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41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W Loop Post Clean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Pre Clean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Cu Loop Post Clean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Al Loop Post Clean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DSP+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HF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ST250/ICS8000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DSP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C°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C°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C°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C°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3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H2SO4:H2O2:H2O 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4:8:88  +HF 600ppm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100:1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500:1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1000:1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HF , TEA , PMDETA , NH3 , H2O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H2SO4:H2O2:H2O 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7:3:50  +HF 85ppm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有机杂质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sym typeface="Verdana" pitchFamily="34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Native Oxide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有机杂质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sym typeface="Verdana" pitchFamily="34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有机杂质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sym typeface="Verdana" pitchFamily="34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E57D7C6-090C-4D6C-918E-414DFD03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448665"/>
            <a:ext cx="8302846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DSP- Dilute Sulfuric Peroxide Mixture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稀释的硫酸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过氧化氢混合物</a:t>
            </a:r>
          </a:p>
        </p:txBody>
      </p:sp>
      <p:sp>
        <p:nvSpPr>
          <p:cNvPr id="8" name="动作按钮: 前进或下一项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5069D6C-1496-4BB4-B9F9-DE9326DAB17C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67094"/>
      </p:ext>
    </p:extLst>
  </p:cSld>
  <p:clrMapOvr>
    <a:masterClrMapping/>
  </p:clrMapOvr>
  <p:transition advClick="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后段清洗设备配置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1235F56-58FF-4EB7-859A-97406B2A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66" y="1005304"/>
            <a:ext cx="8863527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晶背清洗配置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Backside Clean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0CF6E2-63F3-4248-8ED5-5A86AB82D674}"/>
              </a:ext>
            </a:extLst>
          </p:cNvPr>
          <p:cNvSpPr/>
          <p:nvPr/>
        </p:nvSpPr>
        <p:spPr>
          <a:xfrm>
            <a:off x="792853" y="1482649"/>
            <a:ext cx="7752057" cy="43909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 defTabSz="0" eaLnBrk="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一般用作晶背金属污染的清洗，也可作为晶背刻蚀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37E1CE-5BF4-405A-81B5-42909747B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0284"/>
              </p:ext>
            </p:extLst>
          </p:nvPr>
        </p:nvGraphicFramePr>
        <p:xfrm>
          <a:off x="835184" y="1983297"/>
          <a:ext cx="7943290" cy="302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1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Backside Clean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Poly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DSP+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C°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C°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HF:HNO3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1:50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H2SO4:H2O2:H2O </a:t>
                      </a:r>
                    </a:p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4:8:88  +HF 600ppm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Si,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Verdana" pitchFamily="34" charset="0"/>
                        </a:rPr>
                        <a:t>Si,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Verdana" pitchFamily="34" charset="0"/>
                        </a:rPr>
                        <a:t>金属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C52D95A-D482-46BA-9EB3-177C8AF5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68" y="5211736"/>
            <a:ext cx="9047473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FPM- hydrofluoric Peroxide Mixture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氢氟酸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过氧化氢混合物</a:t>
            </a:r>
          </a:p>
        </p:txBody>
      </p:sp>
      <p:sp>
        <p:nvSpPr>
          <p:cNvPr id="8" name="动作按钮: 前进或下一项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B6F79E2-7BCB-4C9A-BAAD-4AA664E6B673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03121"/>
      </p:ext>
    </p:extLst>
  </p:cSld>
  <p:clrMapOvr>
    <a:masterClrMapping/>
  </p:clrMapOvr>
  <p:transition advClick="0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941BB5-1EA8-49FC-9E8D-4EB28E0A0B1E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化学反应方程式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A73DFA-88F8-4607-AE7A-60F986FA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4" y="1096159"/>
            <a:ext cx="11993316" cy="61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949" tIns="65475" rIns="130949" bIns="65475"/>
          <a:lstStyle/>
          <a:p>
            <a:pPr marL="342900" indent="-342900" algn="l" defTabSz="0" eaLnBrk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化学反应原理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：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2A451B4B-29B9-43D4-800C-DF68DC23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9" y="1646740"/>
            <a:ext cx="11233248" cy="409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SC1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刻蚀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SiO2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Si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+ 2 H2O2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SiO2 + 2 H2O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(H2O2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NH4OH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直接刻蚀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2NH4OH+ SiO2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(NH4)2SiO3+ H2O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(NH4OH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蚀刻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SiO2)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NH4OH(ADM)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Si+2OH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2H</a:t>
            </a:r>
            <a:r>
              <a:rPr lang="pt-BR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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Wingdings" pitchFamily="2" charset="2"/>
              </a:rPr>
              <a:t>S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iO</a:t>
            </a:r>
            <a:r>
              <a:rPr lang="pt-BR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(OH)</a:t>
            </a:r>
            <a:r>
              <a:rPr lang="pt-BR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2-</a:t>
            </a:r>
            <a:r>
              <a:rPr lang="pt-BR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zh-CN" altLang="pt-BR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+ 2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H2 ↑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去氧化物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Particle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化学原理</a:t>
            </a:r>
          </a:p>
          <a:p>
            <a:pPr lvl="2" algn="l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SiO2+ 6HF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H2SiF6+ 2H2O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去有机杂质化学原理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(H2SO4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脱水，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H2O2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C-H (polymer) + H2O2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CO2 + H2O </a:t>
            </a:r>
          </a:p>
          <a:p>
            <a:pPr lvl="2" algn="l">
              <a:lnSpc>
                <a:spcPct val="130000"/>
              </a:lnSpc>
              <a:buFont typeface="Wingdings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动作按钮: 前进或下一项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D447AD-4926-42C3-BE82-1D3A1EA3F014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转到主页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E72B8B-8331-44F5-AD4E-670643ABF1FF}"/>
              </a:ext>
            </a:extLst>
          </p:cNvPr>
          <p:cNvSpPr/>
          <p:nvPr/>
        </p:nvSpPr>
        <p:spPr>
          <a:xfrm>
            <a:off x="10895042" y="6186008"/>
            <a:ext cx="470520" cy="423447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39672"/>
      </p:ext>
    </p:extLst>
  </p:cSld>
  <p:clrMapOvr>
    <a:masterClrMapping/>
  </p:clrMapOvr>
  <p:transition advClick="0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9E6C9C7-47D8-438A-9A75-A77636E75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552604"/>
              </p:ext>
            </p:extLst>
          </p:nvPr>
        </p:nvGraphicFramePr>
        <p:xfrm>
          <a:off x="1143690" y="2093202"/>
          <a:ext cx="8210703" cy="358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6219D91A-1258-4DF5-BE8D-55BC9087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029" y="1775873"/>
            <a:ext cx="3259228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marL="650230" indent="-650230" eaLnBrk="0">
              <a:spcBef>
                <a:spcPct val="50000"/>
              </a:spcBef>
            </a:pPr>
            <a:r>
              <a:rPr lang="zh-CN" altLang="en-US" sz="4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清洗工艺</a:t>
            </a:r>
            <a:endParaRPr lang="en-US" altLang="zh-CN" sz="4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71A936-429D-4579-B4AE-FE8430043F29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清洗工艺配置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D10467-1A38-44E8-A4F3-1F5F555428D9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5371"/>
      </p:ext>
    </p:extLst>
  </p:cSld>
  <p:clrMapOvr>
    <a:masterClrMapping/>
  </p:clrMapOvr>
  <p:transition advClick="0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6FAE59-3C33-479B-9DE7-24794B5F4B81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清洗工艺展望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D0CFC32-FA10-4C50-8B34-78071B0C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15" y="1076057"/>
            <a:ext cx="1228456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清洗工艺未来趋势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F65413-7878-4D8E-A50E-426D377C3540}"/>
              </a:ext>
            </a:extLst>
          </p:cNvPr>
          <p:cNvSpPr txBox="1"/>
          <p:nvPr/>
        </p:nvSpPr>
        <p:spPr>
          <a:xfrm>
            <a:off x="2453334" y="17680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EA86E76-A52A-44FE-9613-75CF2B64F4C5}"/>
              </a:ext>
            </a:extLst>
          </p:cNvPr>
          <p:cNvSpPr txBox="1"/>
          <p:nvPr/>
        </p:nvSpPr>
        <p:spPr>
          <a:xfrm>
            <a:off x="7127476" y="17680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19E8780-4F9A-4748-9204-53B15B286AF8}"/>
              </a:ext>
            </a:extLst>
          </p:cNvPr>
          <p:cNvSpPr txBox="1"/>
          <p:nvPr/>
        </p:nvSpPr>
        <p:spPr>
          <a:xfrm>
            <a:off x="1879081" y="2924440"/>
            <a:ext cx="2492991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槽式批处理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B2F48BC-6E26-487A-842A-BFBAB868615A}"/>
              </a:ext>
            </a:extLst>
          </p:cNvPr>
          <p:cNvSpPr txBox="1"/>
          <p:nvPr/>
        </p:nvSpPr>
        <p:spPr>
          <a:xfrm>
            <a:off x="6445099" y="2449437"/>
            <a:ext cx="2954655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单片腔室清洗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35E45A2-1E85-45DD-A6E3-F427350868CF}"/>
              </a:ext>
            </a:extLst>
          </p:cNvPr>
          <p:cNvSpPr txBox="1"/>
          <p:nvPr/>
        </p:nvSpPr>
        <p:spPr>
          <a:xfrm>
            <a:off x="1879080" y="3729881"/>
            <a:ext cx="2492991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药液循环利用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AC849F3-95F3-4BAF-BCFC-250A3E580762}"/>
              </a:ext>
            </a:extLst>
          </p:cNvPr>
          <p:cNvSpPr txBox="1"/>
          <p:nvPr/>
        </p:nvSpPr>
        <p:spPr>
          <a:xfrm>
            <a:off x="6445099" y="3135526"/>
            <a:ext cx="2954655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药液单次利用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A3C8723-4D70-4780-8D30-030F21A44338}"/>
              </a:ext>
            </a:extLst>
          </p:cNvPr>
          <p:cNvSpPr txBox="1"/>
          <p:nvPr/>
        </p:nvSpPr>
        <p:spPr>
          <a:xfrm>
            <a:off x="1879080" y="4405304"/>
            <a:ext cx="2492991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IPA</a:t>
            </a:r>
            <a:r>
              <a:rPr lang="zh-CN" altLang="en-US" dirty="0"/>
              <a:t>干燥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50DAE3DB-5E77-4C66-83FC-9962831F27E4}"/>
              </a:ext>
            </a:extLst>
          </p:cNvPr>
          <p:cNvSpPr txBox="1"/>
          <p:nvPr/>
        </p:nvSpPr>
        <p:spPr>
          <a:xfrm>
            <a:off x="6445099" y="3797711"/>
            <a:ext cx="2954655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零表面张力干燥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8F15B1B0-E0BA-4DA6-8EB5-D90F08F592D1}"/>
              </a:ext>
            </a:extLst>
          </p:cNvPr>
          <p:cNvSpPr txBox="1"/>
          <p:nvPr/>
        </p:nvSpPr>
        <p:spPr>
          <a:xfrm>
            <a:off x="6445099" y="4442802"/>
            <a:ext cx="2954655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多腔室堆叠</a:t>
            </a:r>
          </a:p>
        </p:txBody>
      </p:sp>
      <p:sp>
        <p:nvSpPr>
          <p:cNvPr id="13" name="右箭头 16">
            <a:extLst>
              <a:ext uri="{FF2B5EF4-FFF2-40B4-BE49-F238E27FC236}">
                <a16:creationId xmlns:a16="http://schemas.microsoft.com/office/drawing/2014/main" id="{9A2A5D97-9F42-41D0-A68B-C40121449BDA}"/>
              </a:ext>
            </a:extLst>
          </p:cNvPr>
          <p:cNvSpPr/>
          <p:nvPr/>
        </p:nvSpPr>
        <p:spPr>
          <a:xfrm>
            <a:off x="4976537" y="3782269"/>
            <a:ext cx="864096" cy="432048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76AE3772-5228-48CB-AA0C-32F049BA7A00}"/>
              </a:ext>
            </a:extLst>
          </p:cNvPr>
          <p:cNvSpPr txBox="1"/>
          <p:nvPr/>
        </p:nvSpPr>
        <p:spPr>
          <a:xfrm>
            <a:off x="6445099" y="5052309"/>
            <a:ext cx="2954656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腔室兆声震荡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9D6519CF-181A-4334-8F27-E5F4438A56F6}"/>
              </a:ext>
            </a:extLst>
          </p:cNvPr>
          <p:cNvSpPr txBox="1"/>
          <p:nvPr/>
        </p:nvSpPr>
        <p:spPr>
          <a:xfrm>
            <a:off x="6445099" y="5668030"/>
            <a:ext cx="2954655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稀释环保药液</a:t>
            </a:r>
          </a:p>
        </p:txBody>
      </p:sp>
      <p:sp>
        <p:nvSpPr>
          <p:cNvPr id="17" name="动作按钮: 前进或下一项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818FCD-BDC5-4ED4-9530-BCFBF85CCE6A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动作按钮: 转到主页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825CE0D-7948-46B8-8CB2-3D40A50A1CE1}"/>
              </a:ext>
            </a:extLst>
          </p:cNvPr>
          <p:cNvSpPr/>
          <p:nvPr/>
        </p:nvSpPr>
        <p:spPr>
          <a:xfrm>
            <a:off x="10895042" y="6186008"/>
            <a:ext cx="470520" cy="423447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09086"/>
      </p:ext>
    </p:extLst>
  </p:cSld>
  <p:clrMapOvr>
    <a:masterClrMapping/>
  </p:clrMapOvr>
  <p:transition advClick="0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292760E-DEF5-4860-8F39-6F3CCDF11B1D}"/>
              </a:ext>
            </a:extLst>
          </p:cNvPr>
          <p:cNvGrpSpPr/>
          <p:nvPr/>
        </p:nvGrpSpPr>
        <p:grpSpPr>
          <a:xfrm>
            <a:off x="24949" y="0"/>
            <a:ext cx="12357550" cy="6858001"/>
            <a:chOff x="24362" y="-1"/>
            <a:chExt cx="9263651" cy="5143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71EB51-748F-49EC-B226-C98DC5A0F00E}"/>
                </a:ext>
              </a:extLst>
            </p:cNvPr>
            <p:cNvSpPr/>
            <p:nvPr/>
          </p:nvSpPr>
          <p:spPr>
            <a:xfrm>
              <a:off x="6444208" y="-1"/>
              <a:ext cx="467544" cy="159458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B02B7B-0BD5-4485-9EB0-2E4B7D05C58F}"/>
                </a:ext>
              </a:extLst>
            </p:cNvPr>
            <p:cNvSpPr/>
            <p:nvPr/>
          </p:nvSpPr>
          <p:spPr>
            <a:xfrm>
              <a:off x="24362" y="1918729"/>
              <a:ext cx="6444208" cy="3983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9183B4-A906-43EE-AF32-F34597BE14E8}"/>
                </a:ext>
              </a:extLst>
            </p:cNvPr>
            <p:cNvSpPr/>
            <p:nvPr/>
          </p:nvSpPr>
          <p:spPr>
            <a:xfrm>
              <a:off x="6588224" y="2931790"/>
              <a:ext cx="2699789" cy="923284"/>
            </a:xfrm>
            <a:prstGeom prst="rect">
              <a:avLst/>
            </a:prstGeom>
            <a:noFill/>
          </p:spPr>
          <p:txBody>
            <a:bodyPr wrap="square" lIns="128580" tIns="64290" rIns="128580" bIns="6429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593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99FE23-18A6-4FC7-A406-6E9E201A4BFB}"/>
                </a:ext>
              </a:extLst>
            </p:cNvPr>
            <p:cNvSpPr/>
            <p:nvPr/>
          </p:nvSpPr>
          <p:spPr>
            <a:xfrm>
              <a:off x="6911752" y="1918729"/>
              <a:ext cx="2232499" cy="399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6643A59-32A4-47E5-B29B-BE7690D12700}"/>
                </a:ext>
              </a:extLst>
            </p:cNvPr>
            <p:cNvSpPr/>
            <p:nvPr/>
          </p:nvSpPr>
          <p:spPr>
            <a:xfrm>
              <a:off x="6444208" y="1594584"/>
              <a:ext cx="467544" cy="3548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3DE9702-666E-4DF2-B79D-26105035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4793" y="3089462"/>
            <a:ext cx="3002332" cy="19225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94B984E-1A8C-40AB-98C6-A86C2199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6196" y="5012045"/>
            <a:ext cx="2984527" cy="18614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8D26E6E-713D-4A2C-8F03-63C2E5E36A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2608" y="979029"/>
            <a:ext cx="2995781" cy="1589920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E87CD317-6EF7-4CD9-928D-BD22CEE31DD7}"/>
              </a:ext>
            </a:extLst>
          </p:cNvPr>
          <p:cNvSpPr txBox="1"/>
          <p:nvPr/>
        </p:nvSpPr>
        <p:spPr>
          <a:xfrm>
            <a:off x="2504793" y="4724602"/>
            <a:ext cx="3636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rgbClr val="000096"/>
                </a:solidFill>
                <a:latin typeface="MV Boli" panose="02000500030200090000" pitchFamily="2" charset="0"/>
                <a:ea typeface="微软雅黑" panose="020B0503020204020204" pitchFamily="34" charset="-122"/>
                <a:cs typeface="MV Boli" panose="02000500030200090000" pitchFamily="2" charset="0"/>
              </a:rPr>
              <a:t>IC Sprout</a:t>
            </a:r>
            <a:endParaRPr lang="zh-CN" altLang="en-US" sz="4800" b="1" dirty="0">
              <a:solidFill>
                <a:prstClr val="black">
                  <a:lumMod val="85000"/>
                  <a:lumOff val="15000"/>
                </a:prstClr>
              </a:solidFill>
              <a:latin typeface="MV Boli" panose="02000500030200090000" pitchFamily="2" charset="0"/>
              <a:ea typeface="微软雅黑" panose="020B0503020204020204" pitchFamily="34" charset="-122"/>
              <a:cs typeface="MV Boli" panose="02000500030200090000" pitchFamily="2" charset="0"/>
            </a:endParaRPr>
          </a:p>
        </p:txBody>
      </p:sp>
      <p:sp>
        <p:nvSpPr>
          <p:cNvPr id="24" name="文本框 9">
            <a:extLst>
              <a:ext uri="{FF2B5EF4-FFF2-40B4-BE49-F238E27FC236}">
                <a16:creationId xmlns:a16="http://schemas.microsoft.com/office/drawing/2014/main" id="{06D57593-C498-4CC2-B0D1-FBD9BF1A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0" y="2269886"/>
            <a:ext cx="5458409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6600" b="1" dirty="0">
                <a:solidFill>
                  <a:srgbClr val="000096"/>
                </a:solidFill>
                <a:latin typeface="MV Boli" panose="02000500030200090000" pitchFamily="2" charset="0"/>
                <a:ea typeface="微软雅黑" panose="020B0503020204020204" pitchFamily="34" charset="-122"/>
                <a:cs typeface="MV Boli" panose="02000500030200090000" pitchFamily="2" charset="0"/>
              </a:rPr>
              <a:t>Thank You</a:t>
            </a:r>
            <a:endParaRPr lang="zh-CN" altLang="en-US" sz="6600" b="1" dirty="0">
              <a:solidFill>
                <a:srgbClr val="000096"/>
              </a:solidFill>
              <a:latin typeface="MV Boli" panose="02000500030200090000" pitchFamily="2" charset="0"/>
              <a:ea typeface="微软雅黑" panose="020B0503020204020204" pitchFamily="34" charset="-122"/>
              <a:cs typeface="MV Boli" panose="02000500030200090000" pitchFamily="2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3C4C9498-573C-4C58-8049-763BA79BE89A}"/>
              </a:ext>
            </a:extLst>
          </p:cNvPr>
          <p:cNvSpPr txBox="1"/>
          <p:nvPr/>
        </p:nvSpPr>
        <p:spPr>
          <a:xfrm>
            <a:off x="1572706" y="338391"/>
            <a:ext cx="517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00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浙江创芯集成电路有限公司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1519"/>
      </p:ext>
    </p:extLst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9E6C9C7-47D8-438A-9A75-A77636E75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310269"/>
              </p:ext>
            </p:extLst>
          </p:nvPr>
        </p:nvGraphicFramePr>
        <p:xfrm>
          <a:off x="1143690" y="2093202"/>
          <a:ext cx="8210703" cy="358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6219D91A-1258-4DF5-BE8D-55BC9087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029" y="1775873"/>
            <a:ext cx="3259228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marL="650230" indent="-650230" eaLnBrk="0">
              <a:spcBef>
                <a:spcPct val="50000"/>
              </a:spcBef>
            </a:pPr>
            <a:r>
              <a:rPr lang="zh-CN" altLang="en-US" sz="4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清洗工艺</a:t>
            </a:r>
            <a:endParaRPr lang="en-US" altLang="zh-CN" sz="4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71A936-429D-4579-B4AE-FE8430043F29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清洗工艺用途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5E43CC7-44F8-47FC-984C-5488FCDEFBED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27976"/>
      </p:ext>
    </p:extLst>
  </p:cSld>
  <p:clrMapOvr>
    <a:masterClrMapping/>
  </p:clrMapOvr>
  <p:transition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9999_10000&amp;sec=1512993737258&amp;di=0353c1868e8115e06ef1277b421a1c0f&amp;imgtype=0&amp;src=http%3A%2F%2Ffile.youboy.com%2Fa%2F116%2F35%2F29%2F1%2F21282501s.jpg">
            <a:extLst>
              <a:ext uri="{FF2B5EF4-FFF2-40B4-BE49-F238E27FC236}">
                <a16:creationId xmlns:a16="http://schemas.microsoft.com/office/drawing/2014/main" id="{BAFA96D6-B5EF-4FF3-B618-60AA6D24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550" y="1335431"/>
            <a:ext cx="3274554" cy="3258582"/>
          </a:xfrm>
          <a:prstGeom prst="rect">
            <a:avLst/>
          </a:prstGeom>
          <a:noFill/>
        </p:spPr>
      </p:pic>
      <p:pic>
        <p:nvPicPr>
          <p:cNvPr id="3" name="Picture 4" descr="https://ss2.bdstatic.com/70cFvnSh_Q1YnxGkpoWK1HF6hhy/it/u=132348503,4074892011&amp;fm=27&amp;gp=0.jpg">
            <a:extLst>
              <a:ext uri="{FF2B5EF4-FFF2-40B4-BE49-F238E27FC236}">
                <a16:creationId xmlns:a16="http://schemas.microsoft.com/office/drawing/2014/main" id="{957B6E0F-AAA5-490F-A28B-90174BD4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333408"/>
            <a:ext cx="3512819" cy="2388718"/>
          </a:xfrm>
          <a:prstGeom prst="rect">
            <a:avLst/>
          </a:prstGeom>
          <a:noFill/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93C14C26-F0CF-4A14-8BDE-EDAA64BC6919}"/>
              </a:ext>
            </a:extLst>
          </p:cNvPr>
          <p:cNvSpPr txBox="1"/>
          <p:nvPr/>
        </p:nvSpPr>
        <p:spPr>
          <a:xfrm>
            <a:off x="1253862" y="4804540"/>
            <a:ext cx="7849677" cy="1362422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清洗需求：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颗粒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(Particle)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影响刻蚀与薄膜生长 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有机类残留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(residue)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影响图案成型与薄膜生长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金属原子和离子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(Metal)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电路短路或可靠性差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5B2E2F-C169-4B3B-8533-805C7237C9C5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清洗工艺用途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F2EB50-DC13-4467-91A8-3FDBC5EFA86A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转到主页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CF12A09-CF72-4CE4-9085-D25FB361CD0D}"/>
              </a:ext>
            </a:extLst>
          </p:cNvPr>
          <p:cNvSpPr/>
          <p:nvPr/>
        </p:nvSpPr>
        <p:spPr>
          <a:xfrm>
            <a:off x="10895042" y="6186008"/>
            <a:ext cx="470520" cy="423447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18881"/>
      </p:ext>
    </p:extLst>
  </p:cSld>
  <p:clrMapOvr>
    <a:masterClrMapping/>
  </p:clrMapOvr>
  <p:transition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9E6C9C7-47D8-438A-9A75-A77636E75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721238"/>
              </p:ext>
            </p:extLst>
          </p:nvPr>
        </p:nvGraphicFramePr>
        <p:xfrm>
          <a:off x="1143690" y="2093202"/>
          <a:ext cx="8210703" cy="358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6219D91A-1258-4DF5-BE8D-55BC9087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029" y="1775873"/>
            <a:ext cx="3259228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marL="650230" indent="-650230" eaLnBrk="0">
              <a:spcBef>
                <a:spcPct val="50000"/>
              </a:spcBef>
            </a:pPr>
            <a:r>
              <a:rPr lang="zh-CN" altLang="en-US" sz="4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清洗工艺</a:t>
            </a:r>
            <a:endParaRPr lang="en-US" altLang="zh-CN" sz="4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71A936-429D-4579-B4AE-FE8430043F29}"/>
              </a:ext>
            </a:extLst>
          </p:cNvPr>
          <p:cNvSpPr txBox="1">
            <a:spLocks noChangeArrowheads="1"/>
          </p:cNvSpPr>
          <p:nvPr/>
        </p:nvSpPr>
        <p:spPr>
          <a:xfrm>
            <a:off x="182128" y="294242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清洗工艺方法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DAA0372-D257-4E5C-A8D0-358CF78D1C6F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32181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DB9DD-22F8-4427-8B73-6CDEC86C1F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2"/>
          <a:stretch>
            <a:fillRect/>
          </a:stretch>
        </p:blipFill>
        <p:spPr>
          <a:xfrm>
            <a:off x="485425" y="1503853"/>
            <a:ext cx="3920288" cy="3537485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0B21F68C-7859-4DB5-B5E0-8F66D2BF9E3F}"/>
              </a:ext>
            </a:extLst>
          </p:cNvPr>
          <p:cNvSpPr txBox="1"/>
          <p:nvPr/>
        </p:nvSpPr>
        <p:spPr>
          <a:xfrm>
            <a:off x="4557262" y="1824007"/>
            <a:ext cx="6793373" cy="234730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手段、方法：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溶解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水、亲水亲油基团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施加机械能：水流动、桶旋转或滚动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柔顺防回沾：离子交换去静电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化学反应：漂白、杀菌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环保配方：无磷、中性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ADFD98-C341-43A1-90DE-1A51A09D947E}"/>
              </a:ext>
            </a:extLst>
          </p:cNvPr>
          <p:cNvSpPr/>
          <p:nvPr/>
        </p:nvSpPr>
        <p:spPr>
          <a:xfrm>
            <a:off x="2271510" y="5710590"/>
            <a:ext cx="4571504" cy="562203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根据需求功效搭配清洗方法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07FAA7-6BEF-4CCF-AB65-01554B8EDB13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36504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0557446-E8C6-4EAD-B4E0-639A3D1BFF5B}"/>
              </a:ext>
            </a:extLst>
          </p:cNvPr>
          <p:cNvSpPr txBox="1"/>
          <p:nvPr/>
        </p:nvSpPr>
        <p:spPr>
          <a:xfrm>
            <a:off x="617527" y="1252935"/>
            <a:ext cx="9002100" cy="685314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颗粒怎么清洗</a:t>
            </a:r>
            <a:endParaRPr lang="en-US" altLang="zh-CN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E58855-88A7-4652-8C47-F92A6DDC6A47}"/>
              </a:ext>
            </a:extLst>
          </p:cNvPr>
          <p:cNvSpPr/>
          <p:nvPr/>
        </p:nvSpPr>
        <p:spPr>
          <a:xfrm>
            <a:off x="617527" y="2320740"/>
            <a:ext cx="8367415" cy="746869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常见颗粒有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含</a:t>
            </a:r>
            <a:r>
              <a:rPr lang="zh-CN" altLang="en-US" sz="4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碳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微粒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、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含</a:t>
            </a:r>
            <a:r>
              <a:rPr lang="zh-CN" altLang="en-US" sz="4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氮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微粒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、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含</a:t>
            </a:r>
            <a:r>
              <a:rPr lang="zh-CN" altLang="en-US" sz="4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氧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itchFamily="34" charset="0"/>
              </a:rPr>
              <a:t>微粒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0199DA-52D4-42AD-BBC8-F331024766E5}"/>
              </a:ext>
            </a:extLst>
          </p:cNvPr>
          <p:cNvSpPr/>
          <p:nvPr/>
        </p:nvSpPr>
        <p:spPr>
          <a:xfrm>
            <a:off x="617527" y="3219662"/>
            <a:ext cx="6448941" cy="2932083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三大任务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怎么从晶圆上洗进溶液中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AutoNum type="arabicPlain"/>
            </a:pPr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怎么不会从溶液中吸附到晶圆上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不回沾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AutoNum type="arabicPlain"/>
            </a:pP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AutoNum type="arabicPlain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干燥彻底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不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残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留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水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痕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动作按钮: 前进或下一项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80F2A7-BEB0-42D0-A236-81089A93B1C8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09019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719ECD-A625-44FD-AD5A-32D5CAEE3F80}"/>
              </a:ext>
            </a:extLst>
          </p:cNvPr>
          <p:cNvSpPr txBox="1">
            <a:spLocks noChangeArrowheads="1"/>
          </p:cNvSpPr>
          <p:nvPr/>
        </p:nvSpPr>
        <p:spPr>
          <a:xfrm>
            <a:off x="101208" y="275811"/>
            <a:ext cx="11703050" cy="597842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清洗工艺方法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3F6A2E-09CC-4DB9-8D01-C694F4AEFE29}"/>
              </a:ext>
            </a:extLst>
          </p:cNvPr>
          <p:cNvSpPr/>
          <p:nvPr/>
        </p:nvSpPr>
        <p:spPr>
          <a:xfrm>
            <a:off x="558182" y="998245"/>
            <a:ext cx="5425777" cy="945898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marL="487672" indent="-487672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洗下来 之 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颗粒 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(Particle)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18F47458-F5FB-462D-9587-07C16AB41ECD}"/>
              </a:ext>
            </a:extLst>
          </p:cNvPr>
          <p:cNvGrpSpPr>
            <a:grpSpLocks/>
          </p:cNvGrpSpPr>
          <p:nvPr/>
        </p:nvGrpSpPr>
        <p:grpSpPr bwMode="auto">
          <a:xfrm>
            <a:off x="822833" y="2631075"/>
            <a:ext cx="2079414" cy="1404338"/>
            <a:chOff x="698" y="2809"/>
            <a:chExt cx="921" cy="62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6E36755A-D862-484E-BB21-50A0C490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3086"/>
              <a:ext cx="921" cy="345"/>
            </a:xfrm>
            <a:prstGeom prst="rect">
              <a:avLst/>
            </a:prstGeom>
            <a:solidFill>
              <a:srgbClr val="F6BF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994ED71-D5D8-4377-95D5-0BAF972F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2809"/>
              <a:ext cx="461" cy="278"/>
            </a:xfrm>
            <a:custGeom>
              <a:avLst/>
              <a:gdLst/>
              <a:ahLst/>
              <a:cxnLst>
                <a:cxn ang="0">
                  <a:pos x="64" y="264"/>
                </a:cxn>
                <a:cxn ang="0">
                  <a:pos x="0" y="133"/>
                </a:cxn>
                <a:cxn ang="0">
                  <a:pos x="112" y="93"/>
                </a:cxn>
                <a:cxn ang="0">
                  <a:pos x="102" y="0"/>
                </a:cxn>
                <a:cxn ang="0">
                  <a:pos x="188" y="5"/>
                </a:cxn>
                <a:cxn ang="0">
                  <a:pos x="309" y="43"/>
                </a:cxn>
                <a:cxn ang="0">
                  <a:pos x="393" y="85"/>
                </a:cxn>
                <a:cxn ang="0">
                  <a:pos x="423" y="170"/>
                </a:cxn>
                <a:cxn ang="0">
                  <a:pos x="460" y="245"/>
                </a:cxn>
                <a:cxn ang="0">
                  <a:pos x="427" y="277"/>
                </a:cxn>
                <a:cxn ang="0">
                  <a:pos x="315" y="238"/>
                </a:cxn>
                <a:cxn ang="0">
                  <a:pos x="239" y="275"/>
                </a:cxn>
              </a:cxnLst>
              <a:rect l="0" t="0" r="r" b="b"/>
              <a:pathLst>
                <a:path w="461" h="278">
                  <a:moveTo>
                    <a:pt x="64" y="264"/>
                  </a:moveTo>
                  <a:lnTo>
                    <a:pt x="0" y="133"/>
                  </a:lnTo>
                  <a:lnTo>
                    <a:pt x="112" y="93"/>
                  </a:lnTo>
                  <a:lnTo>
                    <a:pt x="102" y="0"/>
                  </a:lnTo>
                  <a:lnTo>
                    <a:pt x="188" y="5"/>
                  </a:lnTo>
                  <a:lnTo>
                    <a:pt x="309" y="43"/>
                  </a:lnTo>
                  <a:lnTo>
                    <a:pt x="393" y="85"/>
                  </a:lnTo>
                  <a:lnTo>
                    <a:pt x="423" y="170"/>
                  </a:lnTo>
                  <a:lnTo>
                    <a:pt x="460" y="245"/>
                  </a:lnTo>
                  <a:lnTo>
                    <a:pt x="427" y="277"/>
                  </a:lnTo>
                  <a:lnTo>
                    <a:pt x="315" y="238"/>
                  </a:lnTo>
                  <a:lnTo>
                    <a:pt x="239" y="275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16">
            <a:extLst>
              <a:ext uri="{FF2B5EF4-FFF2-40B4-BE49-F238E27FC236}">
                <a16:creationId xmlns:a16="http://schemas.microsoft.com/office/drawing/2014/main" id="{33999055-F2FD-4238-B3EC-1BB9170E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51" y="3378399"/>
            <a:ext cx="2079414" cy="657013"/>
          </a:xfrm>
          <a:prstGeom prst="rect">
            <a:avLst/>
          </a:prstGeom>
          <a:solidFill>
            <a:srgbClr val="F6BF6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AAFAC2EA-0F30-4DAA-8CD7-160634BE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41" y="3507092"/>
            <a:ext cx="1524417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spAutoFit/>
          </a:bodyPr>
          <a:lstStyle/>
          <a:p>
            <a:pPr eaLnBrk="0" hangingPunct="0"/>
            <a:r>
              <a:rPr lang="en-US" altLang="zh-CN" sz="2300" dirty="0">
                <a:latin typeface="Arial" charset="0"/>
              </a:rPr>
              <a:t>Substrate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DD397E-7A7D-4C95-8B18-2CE535289896}"/>
              </a:ext>
            </a:extLst>
          </p:cNvPr>
          <p:cNvSpPr/>
          <p:nvPr/>
        </p:nvSpPr>
        <p:spPr>
          <a:xfrm>
            <a:off x="615495" y="5068021"/>
            <a:ext cx="3032621" cy="500648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物理方法：机械震荡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B1327E22-F0CD-42D6-A9CC-F9245D8643AB}"/>
              </a:ext>
            </a:extLst>
          </p:cNvPr>
          <p:cNvSpPr txBox="1"/>
          <p:nvPr/>
        </p:nvSpPr>
        <p:spPr>
          <a:xfrm>
            <a:off x="8103455" y="2572838"/>
            <a:ext cx="1493738" cy="62375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冲刷法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24D54B7-FDFC-49D2-8FAB-32FAB76CEFCC}"/>
              </a:ext>
            </a:extLst>
          </p:cNvPr>
          <p:cNvSpPr>
            <a:spLocks/>
          </p:cNvSpPr>
          <p:nvPr/>
        </p:nvSpPr>
        <p:spPr bwMode="auto">
          <a:xfrm>
            <a:off x="5379029" y="2150168"/>
            <a:ext cx="1040836" cy="627662"/>
          </a:xfrm>
          <a:custGeom>
            <a:avLst/>
            <a:gdLst/>
            <a:ahLst/>
            <a:cxnLst>
              <a:cxn ang="0">
                <a:pos x="64" y="264"/>
              </a:cxn>
              <a:cxn ang="0">
                <a:pos x="0" y="133"/>
              </a:cxn>
              <a:cxn ang="0">
                <a:pos x="112" y="93"/>
              </a:cxn>
              <a:cxn ang="0">
                <a:pos x="102" y="0"/>
              </a:cxn>
              <a:cxn ang="0">
                <a:pos x="188" y="5"/>
              </a:cxn>
              <a:cxn ang="0">
                <a:pos x="309" y="43"/>
              </a:cxn>
              <a:cxn ang="0">
                <a:pos x="393" y="85"/>
              </a:cxn>
              <a:cxn ang="0">
                <a:pos x="423" y="170"/>
              </a:cxn>
              <a:cxn ang="0">
                <a:pos x="460" y="245"/>
              </a:cxn>
              <a:cxn ang="0">
                <a:pos x="427" y="277"/>
              </a:cxn>
              <a:cxn ang="0">
                <a:pos x="315" y="238"/>
              </a:cxn>
              <a:cxn ang="0">
                <a:pos x="239" y="275"/>
              </a:cxn>
            </a:cxnLst>
            <a:rect l="0" t="0" r="r" b="b"/>
            <a:pathLst>
              <a:path w="461" h="278">
                <a:moveTo>
                  <a:pt x="64" y="264"/>
                </a:moveTo>
                <a:lnTo>
                  <a:pt x="0" y="133"/>
                </a:lnTo>
                <a:lnTo>
                  <a:pt x="112" y="93"/>
                </a:lnTo>
                <a:lnTo>
                  <a:pt x="102" y="0"/>
                </a:lnTo>
                <a:lnTo>
                  <a:pt x="188" y="5"/>
                </a:lnTo>
                <a:lnTo>
                  <a:pt x="309" y="43"/>
                </a:lnTo>
                <a:lnTo>
                  <a:pt x="393" y="85"/>
                </a:lnTo>
                <a:lnTo>
                  <a:pt x="423" y="170"/>
                </a:lnTo>
                <a:lnTo>
                  <a:pt x="460" y="245"/>
                </a:lnTo>
                <a:lnTo>
                  <a:pt x="427" y="277"/>
                </a:lnTo>
                <a:lnTo>
                  <a:pt x="315" y="238"/>
                </a:lnTo>
                <a:lnTo>
                  <a:pt x="239" y="275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30046" tIns="65023" rIns="130046" bIns="65023"/>
          <a:lstStyle/>
          <a:p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803EC1-B6DC-4B24-BFCD-B6467EF408F3}"/>
              </a:ext>
            </a:extLst>
          </p:cNvPr>
          <p:cNvCxnSpPr/>
          <p:nvPr/>
        </p:nvCxnSpPr>
        <p:spPr bwMode="auto">
          <a:xfrm>
            <a:off x="822833" y="2705580"/>
            <a:ext cx="2445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F59804-C1B3-4B8C-BE88-018D70180F15}"/>
              </a:ext>
            </a:extLst>
          </p:cNvPr>
          <p:cNvCxnSpPr/>
          <p:nvPr/>
        </p:nvCxnSpPr>
        <p:spPr bwMode="auto">
          <a:xfrm>
            <a:off x="822833" y="2922327"/>
            <a:ext cx="2445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151D00-2E8E-4470-8F6A-08E48CB89571}"/>
              </a:ext>
            </a:extLst>
          </p:cNvPr>
          <p:cNvCxnSpPr/>
          <p:nvPr/>
        </p:nvCxnSpPr>
        <p:spPr bwMode="auto">
          <a:xfrm>
            <a:off x="822833" y="3139074"/>
            <a:ext cx="2445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0E62DA-2DA7-42BF-B790-C7C942B939B5}"/>
              </a:ext>
            </a:extLst>
          </p:cNvPr>
          <p:cNvCxnSpPr/>
          <p:nvPr/>
        </p:nvCxnSpPr>
        <p:spPr bwMode="auto">
          <a:xfrm>
            <a:off x="4236593" y="2705580"/>
            <a:ext cx="2445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B260AE-AF3C-4A90-B1C3-CABA4747FB38}"/>
              </a:ext>
            </a:extLst>
          </p:cNvPr>
          <p:cNvCxnSpPr/>
          <p:nvPr/>
        </p:nvCxnSpPr>
        <p:spPr bwMode="auto">
          <a:xfrm>
            <a:off x="4236593" y="2922327"/>
            <a:ext cx="2445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80D1BEA-2F57-498F-9540-FE8F007DF911}"/>
              </a:ext>
            </a:extLst>
          </p:cNvPr>
          <p:cNvCxnSpPr/>
          <p:nvPr/>
        </p:nvCxnSpPr>
        <p:spPr bwMode="auto">
          <a:xfrm>
            <a:off x="4236593" y="3139074"/>
            <a:ext cx="2445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8B05DC8-BB30-45D6-9B2C-7BF015F1D639}"/>
              </a:ext>
            </a:extLst>
          </p:cNvPr>
          <p:cNvSpPr/>
          <p:nvPr/>
        </p:nvSpPr>
        <p:spPr>
          <a:xfrm>
            <a:off x="4340451" y="4852328"/>
            <a:ext cx="6449312" cy="1054646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附着的颗粒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(Particle)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被流体冲刷带走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可以施加兆声震荡，增加冲刷力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  <a:p>
            <a:pPr marL="487672" indent="-487672" algn="l"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可以施加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N2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气流，增加冲刷力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动作按钮: 前进或下一项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C4D535F-D9C1-4C2B-AC28-5D865FC081A2}"/>
              </a:ext>
            </a:extLst>
          </p:cNvPr>
          <p:cNvSpPr/>
          <p:nvPr/>
        </p:nvSpPr>
        <p:spPr>
          <a:xfrm>
            <a:off x="11414658" y="6186008"/>
            <a:ext cx="470520" cy="423447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88577"/>
      </p:ext>
    </p:extLst>
  </p:cSld>
  <p:clrMapOvr>
    <a:masterClrMapping/>
  </p:clrMapOvr>
  <p:transition advClick="0">
    <p:fade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2243</Words>
  <Application>Microsoft Office PowerPoint</Application>
  <PresentationFormat>宽屏</PresentationFormat>
  <Paragraphs>474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宋体</vt:lpstr>
      <vt:lpstr>微软雅黑</vt:lpstr>
      <vt:lpstr>Arial</vt:lpstr>
      <vt:lpstr>Arial Black</vt:lpstr>
      <vt:lpstr>Calibri</vt:lpstr>
      <vt:lpstr>MV Boli</vt:lpstr>
      <vt:lpstr>Times New Roman</vt:lpstr>
      <vt:lpstr>Wingdings</vt:lpstr>
      <vt:lpstr>第一PPT，www.1ppt.com</vt:lpstr>
      <vt:lpstr>PowerPoint 演示文稿</vt:lpstr>
      <vt:lpstr>课程简介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热烈欢迎xxx一行莅临指导</dc:title>
  <dc:creator>admin</dc:creator>
  <cp:lastModifiedBy>择君</cp:lastModifiedBy>
  <cp:revision>34</cp:revision>
  <dcterms:created xsi:type="dcterms:W3CDTF">2021-05-17T11:42:50Z</dcterms:created>
  <dcterms:modified xsi:type="dcterms:W3CDTF">2021-06-09T05:25:04Z</dcterms:modified>
</cp:coreProperties>
</file>