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73" r:id="rId3"/>
    <p:sldId id="286" r:id="rId4"/>
    <p:sldId id="288" r:id="rId6"/>
    <p:sldId id="289" r:id="rId7"/>
    <p:sldId id="291" r:id="rId8"/>
    <p:sldId id="292" r:id="rId9"/>
    <p:sldId id="27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13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b="12227"/>
          <a:stretch>
            <a:fillRect/>
          </a:stretch>
        </p:blipFill>
        <p:spPr>
          <a:xfrm>
            <a:off x="-2" y="4203784"/>
            <a:ext cx="12192000" cy="27174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369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82214" y="2015806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组</a:t>
            </a:r>
            <a:r>
              <a:rPr lang="en-US" altLang="zh-CN" sz="6000" dirty="0">
                <a:solidFill>
                  <a:schemeClr val="bg1"/>
                </a:solidFill>
              </a:rPr>
              <a:t> </a:t>
            </a:r>
            <a:r>
              <a:rPr lang="zh-CN" altLang="en-US" sz="6000" dirty="0">
                <a:solidFill>
                  <a:schemeClr val="bg1"/>
                </a:solidFill>
              </a:rPr>
              <a:t>会 报 告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" y="154279"/>
            <a:ext cx="3264394" cy="719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11" y="154278"/>
            <a:ext cx="2796091" cy="719930"/>
          </a:xfrm>
          <a:prstGeom prst="rect">
            <a:avLst/>
          </a:prstGeom>
        </p:spPr>
      </p:pic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355475" y="3667314"/>
            <a:ext cx="3872571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史雨萌</a:t>
            </a:r>
            <a:endParaRPr 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448638" y="5368455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07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827790" y="4357583"/>
            <a:ext cx="4928304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导</a:t>
            </a: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师：</a:t>
            </a:r>
            <a:r>
              <a:rPr 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陈一宁</a:t>
            </a:r>
            <a:endParaRPr lang="zh-CN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月度计划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41020" y="1183640"/>
            <a:ext cx="11070590" cy="523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25000"/>
              </a:lnSpc>
            </a:pPr>
            <a:r>
              <a:rPr lang="zh-CN" altLang="en-US" sz="3200">
                <a:solidFill>
                  <a:schemeClr val="tx1"/>
                </a:solidFill>
                <a:uFillTx/>
              </a:rPr>
              <a:t>上两周做了：</a:t>
            </a:r>
            <a:endParaRPr lang="zh-CN" altLang="en-US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  <a:spcBef>
                <a:spcPts val="1200"/>
              </a:spcBef>
            </a:pPr>
            <a:r>
              <a:rPr lang="en-US" altLang="zh-CN" sz="3200">
                <a:solidFill>
                  <a:schemeClr val="tx1"/>
                </a:solidFill>
                <a:uFillTx/>
              </a:rPr>
              <a:t>    python pandas</a:t>
            </a:r>
            <a:r>
              <a:rPr lang="zh-CN" altLang="en-US" sz="3200">
                <a:solidFill>
                  <a:schemeClr val="tx1"/>
                </a:solidFill>
                <a:uFillTx/>
              </a:rPr>
              <a:t>、</a:t>
            </a:r>
            <a:r>
              <a:rPr lang="en-US" altLang="zh-CN" sz="3200">
                <a:solidFill>
                  <a:schemeClr val="tx1"/>
                </a:solidFill>
                <a:uFillTx/>
              </a:rPr>
              <a:t>matplotlib</a:t>
            </a:r>
            <a:endParaRPr lang="zh-CN" altLang="en-US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320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3200">
                <a:solidFill>
                  <a:schemeClr val="tx1"/>
                </a:solidFill>
                <a:uFillTx/>
              </a:rPr>
              <a:t>机器学习的一些基本算法</a:t>
            </a:r>
            <a:endParaRPr lang="zh-CN" altLang="en-US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</a:pPr>
            <a:endParaRPr lang="zh-CN" altLang="en-US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  <a:spcAft>
                <a:spcPts val="1200"/>
              </a:spcAft>
            </a:pPr>
            <a:r>
              <a:rPr lang="zh-CN" altLang="en-US" sz="3200">
                <a:solidFill>
                  <a:schemeClr val="tx1"/>
                </a:solidFill>
                <a:uFillTx/>
              </a:rPr>
              <a:t>下两周准备做：</a:t>
            </a:r>
            <a:endParaRPr lang="en-US" altLang="zh-CN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320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3200">
                <a:solidFill>
                  <a:schemeClr val="tx1"/>
                </a:solidFill>
                <a:uFillTx/>
              </a:rPr>
              <a:t>简单研究一下常见算法代码</a:t>
            </a:r>
            <a:endParaRPr lang="zh-CN" altLang="en-US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3200">
                <a:solidFill>
                  <a:schemeClr val="tx1"/>
                </a:solidFill>
                <a:uFillTx/>
              </a:rPr>
              <a:t> </a:t>
            </a:r>
            <a:r>
              <a:rPr lang="en-US" altLang="zh-CN" sz="3200">
                <a:solidFill>
                  <a:schemeClr val="tx1"/>
                </a:solidFill>
                <a:uFillTx/>
              </a:rPr>
              <a:t>   </a:t>
            </a:r>
            <a:r>
              <a:rPr lang="zh-CN" altLang="en-US" sz="3200">
                <a:solidFill>
                  <a:schemeClr val="tx1"/>
                </a:solidFill>
                <a:uFillTx/>
              </a:rPr>
              <a:t>看文献了解一下别人对算法的应用和改进</a:t>
            </a:r>
            <a:endParaRPr lang="zh-CN" altLang="en-US" sz="3200">
              <a:solidFill>
                <a:schemeClr val="tx1"/>
              </a:solidFill>
              <a:uFillTx/>
            </a:endParaRPr>
          </a:p>
          <a:p>
            <a:r>
              <a:rPr lang="zh-CN" altLang="en-US" sz="3200"/>
              <a:t> </a:t>
            </a:r>
            <a:r>
              <a:rPr lang="en-US" altLang="zh-CN" sz="3200"/>
              <a:t>   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文献介绍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60705" y="2178685"/>
            <a:ext cx="11070590" cy="523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auto">
              <a:lnSpc>
                <a:spcPct val="150000"/>
              </a:lnSpc>
            </a:pPr>
            <a:r>
              <a:rPr sz="3200"/>
              <a:t>VIRTUAL METROLOGY OF WAT VALUE WITH MACHINE LEARNING BASED METHOD</a:t>
            </a:r>
            <a:endParaRPr sz="3200"/>
          </a:p>
          <a:p>
            <a:pPr algn="ctr" fontAlgn="auto">
              <a:lnSpc>
                <a:spcPct val="150000"/>
              </a:lnSpc>
            </a:pPr>
            <a:r>
              <a:rPr lang="zh-CN" altLang="en-US" sz="3200"/>
              <a:t>基于机器学习的晶片验收测试值的虚拟量测</a:t>
            </a:r>
            <a:endParaRPr lang="zh-CN" altLang="en-US" sz="3200"/>
          </a:p>
          <a:p>
            <a:pPr algn="ctr" fontAlgn="auto">
              <a:lnSpc>
                <a:spcPct val="150000"/>
              </a:lnSpc>
            </a:pPr>
            <a:endParaRPr lang="zh-CN" altLang="en-US" sz="3200"/>
          </a:p>
          <a:p>
            <a:pPr algn="ctr" fontAlgn="auto">
              <a:lnSpc>
                <a:spcPct val="150000"/>
              </a:lnSpc>
            </a:pPr>
            <a:r>
              <a:rPr lang="zh-CN" altLang="en-US"/>
              <a:t>2022 China Semiconductor Technology International Conference (CSTIC) | 978-1-6654-9758-9/22/$31.00 ©2022 IEEE | DOI: 10.1109/CSTIC55103.2022.9856736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文献介绍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60705" y="5154930"/>
            <a:ext cx="10669270" cy="134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auto">
              <a:lnSpc>
                <a:spcPct val="150000"/>
              </a:lnSpc>
            </a:pPr>
            <a:r>
              <a:rPr lang="zh-CN" altLang="en-US"/>
              <a:t>NRV_Idsat数据集的总体状态如下：可用晶片数为11856，NRV_Idsat值范围为537.7至657.2。数据分布如图1所示，数据为正态分布，满足建模假设。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9575" y="1303655"/>
            <a:ext cx="5892165" cy="3686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795" y="1124585"/>
            <a:ext cx="2577465" cy="86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数据分布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文献介绍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321310" y="1034415"/>
            <a:ext cx="11070590" cy="523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1034415"/>
            <a:ext cx="5386070" cy="5349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480" y="1104265"/>
            <a:ext cx="205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模型构建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文献介绍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321310" y="1034415"/>
            <a:ext cx="11070590" cy="523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55" y="901065"/>
            <a:ext cx="3775710" cy="597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2734945"/>
            <a:ext cx="4661535" cy="1388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805" y="10344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回归结果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29828" y="1454575"/>
            <a:ext cx="646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  <a:endParaRPr lang="zh-CN" altLang="en-US" sz="66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09" y="3660587"/>
            <a:ext cx="1251930" cy="1251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3231" y="3411244"/>
            <a:ext cx="57372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地址：杭州市建设三路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733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号楼</a:t>
            </a:r>
            <a:endParaRPr lang="zh-CN" altLang="en-US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网址：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https://mne.zju.edu.cn/</a:t>
            </a:r>
            <a:endParaRPr lang="en-US" altLang="zh-CN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PLACING_PICTURE_USER_VIEWPORT" val="{&quot;height&quot;:3360,&quot;width&quot;:5370}"/>
</p:tagLst>
</file>

<file path=ppt/tags/tag2.xml><?xml version="1.0" encoding="utf-8"?>
<p:tagLst xmlns:p="http://schemas.openxmlformats.org/presentationml/2006/main">
  <p:tag name="KSO_WPP_MARK_KEY" val="dd4cfbb5-f837-4843-85fa-8add258e330a"/>
  <p:tag name="COMMONDATA" val="eyJoZGlkIjoiY2NhZTcxMWE1ODgxM2ZiYjUxMjMzZmIyZjZmMTFjYj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Times New Roman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。。。</cp:lastModifiedBy>
  <cp:revision>68</cp:revision>
  <dcterms:created xsi:type="dcterms:W3CDTF">2020-11-15T08:36:00Z</dcterms:created>
  <dcterms:modified xsi:type="dcterms:W3CDTF">2022-11-08T10:03:16Z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06592D3D97B44562B18651511B2BD1E3</vt:lpwstr>
  </property>
</Properties>
</file>