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BB17-51D8-4037-A389-7303FABEB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D121F-A4A6-483E-829F-05E0D33330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石中玉</a:t>
            </a:r>
            <a:endParaRPr lang="en-US" altLang="zh-CN" dirty="0"/>
          </a:p>
          <a:p>
            <a:r>
              <a:rPr lang="en-US" altLang="zh-CN" dirty="0"/>
              <a:t>2022/11/7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96" y="1033684"/>
            <a:ext cx="2229161" cy="33246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9" y="824510"/>
            <a:ext cx="1762371" cy="48489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71" y="1280427"/>
            <a:ext cx="1695687" cy="36581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38" y="4674396"/>
            <a:ext cx="3572374" cy="119079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0" y="94343"/>
            <a:ext cx="545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数据处理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689429" y="5406571"/>
            <a:ext cx="1762371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99996" y="4023587"/>
            <a:ext cx="1762371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58271" y="4674396"/>
            <a:ext cx="1762371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6853" y="5909039"/>
            <a:ext cx="19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参数数据</a:t>
            </a:r>
            <a:r>
              <a:rPr lang="en-US" altLang="zh-CN" sz="2400" b="1" dirty="0"/>
              <a:t>X</a:t>
            </a:r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一个设备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7419" y="5909038"/>
            <a:ext cx="166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膜厚数据</a:t>
            </a:r>
            <a:r>
              <a:rPr lang="en-US" altLang="zh-CN" sz="2400" b="1" dirty="0"/>
              <a:t>Y</a:t>
            </a:r>
            <a:endParaRPr lang="zh-CN" altLang="en-US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415351" y="5269791"/>
            <a:ext cx="166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XY</a:t>
            </a:r>
            <a:r>
              <a:rPr lang="zh-CN" altLang="en-US" sz="2400" b="1" dirty="0"/>
              <a:t>合并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3" y="1253331"/>
            <a:ext cx="7037694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87" y="522514"/>
            <a:ext cx="2019999" cy="620485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239" y="60849"/>
            <a:ext cx="398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数据分布及特征相关性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5" y="1219186"/>
            <a:ext cx="7649643" cy="181952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6" y="3826557"/>
            <a:ext cx="3191320" cy="27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26" y="4209346"/>
            <a:ext cx="3134162" cy="3048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1" b="66119"/>
          <a:stretch>
            <a:fillRect/>
          </a:stretch>
        </p:blipFill>
        <p:spPr>
          <a:xfrm>
            <a:off x="573314" y="4620714"/>
            <a:ext cx="4782217" cy="22497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0"/>
            <a:ext cx="166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模型训练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66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CMP Data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740229"/>
            <a:ext cx="3682954" cy="4418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35520"/>
          <a:stretch>
            <a:fillRect/>
          </a:stretch>
        </p:blipFill>
        <p:spPr>
          <a:xfrm>
            <a:off x="5229751" y="179254"/>
            <a:ext cx="2549906" cy="61758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17" y="197311"/>
            <a:ext cx="2606920" cy="61758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179" y="246295"/>
            <a:ext cx="2633162" cy="61758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155" y="199574"/>
            <a:ext cx="2486372" cy="322942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428343" y="6422124"/>
            <a:ext cx="1664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102 columns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451879" y="3475721"/>
            <a:ext cx="2385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20/33  invalid columns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12066" y="5471398"/>
            <a:ext cx="4211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对于同一个机台，</a:t>
            </a:r>
            <a:r>
              <a:rPr lang="en-US" altLang="zh-CN" sz="2000" dirty="0"/>
              <a:t>recipe</a:t>
            </a:r>
            <a:r>
              <a:rPr lang="zh-CN" altLang="en-US" sz="2000" dirty="0"/>
              <a:t>相同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有多个</a:t>
            </a:r>
            <a:r>
              <a:rPr lang="en-US" altLang="zh-CN" sz="2000" dirty="0"/>
              <a:t>product</a:t>
            </a:r>
            <a:r>
              <a:rPr lang="zh-CN" altLang="en-US" sz="2000" dirty="0"/>
              <a:t>（不同</a:t>
            </a:r>
            <a:r>
              <a:rPr lang="en-US" altLang="zh-CN" sz="2000" dirty="0"/>
              <a:t>product</a:t>
            </a:r>
            <a:r>
              <a:rPr lang="zh-CN" altLang="en-US" sz="2000" dirty="0"/>
              <a:t>是否会出现相同的</a:t>
            </a:r>
            <a:r>
              <a:rPr lang="en-US" altLang="zh-CN" sz="2000" dirty="0" err="1"/>
              <a:t>Lot_ID</a:t>
            </a:r>
            <a:r>
              <a:rPr lang="zh-CN" altLang="en-US" sz="2000" dirty="0"/>
              <a:t>）</a:t>
            </a:r>
            <a:r>
              <a:rPr lang="en-US" altLang="zh-CN" sz="2000" dirty="0"/>
              <a:t>?</a:t>
            </a: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fb454e6-6686-4d52-ad8c-27ee773643c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组会报告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组会报告</dc:title>
  <dc:creator>石 中玉</dc:creator>
  <cp:lastModifiedBy>。。。</cp:lastModifiedBy>
  <cp:revision>5</cp:revision>
  <dcterms:created xsi:type="dcterms:W3CDTF">2022-11-07T03:33:00Z</dcterms:created>
  <dcterms:modified xsi:type="dcterms:W3CDTF">2022-11-10T04:10:00Z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6A7A364474024B6C98B735F82F328233</vt:lpwstr>
  </property>
  <property fmtid="{D5CDD505-2E9C-101B-9397-08002B2CF9AE}" pid="3" name="KSOProductBuildVer">
    <vt:lpwstr>2052-11.1.0.12763</vt:lpwstr>
  </property>
</Properties>
</file>