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handoutMasterIdLst>
    <p:handoutMasterId r:id="rId17"/>
  </p:handoutMasterIdLst>
  <p:sldIdLst>
    <p:sldId id="256" r:id="rId5"/>
    <p:sldId id="2439" r:id="rId6"/>
    <p:sldId id="2440" r:id="rId7"/>
    <p:sldId id="260" r:id="rId8"/>
    <p:sldId id="2434" r:id="rId9"/>
    <p:sldId id="258" r:id="rId10"/>
    <p:sldId id="2432" r:id="rId11"/>
    <p:sldId id="2433" r:id="rId12"/>
    <p:sldId id="2438" r:id="rId13"/>
    <p:sldId id="2441" r:id="rId14"/>
    <p:sldId id="244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342"/>
    <a:srgbClr val="C0F400"/>
    <a:srgbClr val="05EE55"/>
    <a:srgbClr val="038B30"/>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84" autoAdjust="0"/>
  </p:normalViewPr>
  <p:slideViewPr>
    <p:cSldViewPr snapToGrid="0">
      <p:cViewPr varScale="1">
        <p:scale>
          <a:sx n="87" d="100"/>
          <a:sy n="87" d="100"/>
        </p:scale>
        <p:origin x="528" y="58"/>
      </p:cViewPr>
      <p:guideLst/>
    </p:cSldViewPr>
  </p:slideViewPr>
  <p:notesTextViewPr>
    <p:cViewPr>
      <p:scale>
        <a:sx n="1" d="1"/>
        <a:sy n="1" d="1"/>
      </p:scale>
      <p:origin x="0" y="0"/>
    </p:cViewPr>
  </p:notesTextViewPr>
  <p:sorterViewPr>
    <p:cViewPr>
      <p:scale>
        <a:sx n="100" d="100"/>
        <a:sy n="100" d="100"/>
      </p:scale>
      <p:origin x="0" y="-557"/>
    </p:cViewPr>
  </p:sorterViewPr>
  <p:notesViewPr>
    <p:cSldViewPr snapToGrid="0">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2F3342"/>
                </a:solidFill>
                <a:latin typeface="+mn-lt"/>
                <a:ea typeface="+mn-ea"/>
                <a:cs typeface="+mn-cs"/>
              </a:defRPr>
            </a:pPr>
            <a:r>
              <a:rPr lang="en-US" dirty="0">
                <a:solidFill>
                  <a:srgbClr val="2F3342"/>
                </a:solidFill>
              </a:rPr>
              <a:t>CHART TITLE</a:t>
            </a:r>
          </a:p>
        </c:rich>
      </c:tx>
      <c:layout>
        <c:manualLayout>
          <c:xMode val="edge"/>
          <c:yMode val="edge"/>
          <c:x val="0.39625304136253042"/>
          <c:y val="1.287553648068669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rgbClr val="2F3342"/>
              </a:solidFill>
              <a:latin typeface="+mn-lt"/>
              <a:ea typeface="+mn-ea"/>
              <a:cs typeface="+mn-cs"/>
            </a:defRPr>
          </a:pPr>
          <a:endParaRPr lang="zh-TW"/>
        </a:p>
      </c:txPr>
    </c:title>
    <c:autoTitleDeleted val="0"/>
    <c:plotArea>
      <c:layout>
        <c:manualLayout>
          <c:layoutTarget val="inner"/>
          <c:xMode val="edge"/>
          <c:yMode val="edge"/>
          <c:x val="0.14688162154913117"/>
          <c:y val="0.17427359670169987"/>
          <c:w val="0.73876314730731663"/>
          <c:h val="0.65157007198134576"/>
        </c:manualLayout>
      </c:layout>
      <c:doughnutChart>
        <c:varyColors val="1"/>
        <c:ser>
          <c:idx val="0"/>
          <c:order val="0"/>
          <c:tx>
            <c:strRef>
              <c:f>Лист1!$B$1</c:f>
              <c:strCache>
                <c:ptCount val="1"/>
                <c:pt idx="0">
                  <c:v>Row</c:v>
                </c:pt>
              </c:strCache>
            </c:strRef>
          </c:tx>
          <c:spPr>
            <a:ln>
              <a:noFill/>
            </a:ln>
          </c:spPr>
          <c:dPt>
            <c:idx val="0"/>
            <c:bubble3D val="0"/>
            <c:spPr>
              <a:solidFill>
                <a:schemeClr val="accent1">
                  <a:lumMod val="20000"/>
                  <a:lumOff val="80000"/>
                </a:schemeClr>
              </a:solidFill>
              <a:ln w="19050">
                <a:noFill/>
              </a:ln>
              <a:effectLst/>
            </c:spPr>
            <c:extLst>
              <c:ext xmlns:c16="http://schemas.microsoft.com/office/drawing/2014/chart" uri="{C3380CC4-5D6E-409C-BE32-E72D297353CC}">
                <c16:uniqueId val="{00000001-52D3-4747-9723-3DDD7CD85D4A}"/>
              </c:ext>
            </c:extLst>
          </c:dPt>
          <c:dPt>
            <c:idx val="1"/>
            <c:bubble3D val="0"/>
            <c:spPr>
              <a:solidFill>
                <a:schemeClr val="accent2">
                  <a:lumMod val="40000"/>
                  <a:lumOff val="60000"/>
                </a:schemeClr>
              </a:solidFill>
              <a:ln w="19050">
                <a:noFill/>
              </a:ln>
              <a:effectLst/>
            </c:spPr>
            <c:extLst>
              <c:ext xmlns:c16="http://schemas.microsoft.com/office/drawing/2014/chart" uri="{C3380CC4-5D6E-409C-BE32-E72D297353CC}">
                <c16:uniqueId val="{00000003-52D3-4747-9723-3DDD7CD85D4A}"/>
              </c:ext>
            </c:extLst>
          </c:dPt>
          <c:dPt>
            <c:idx val="2"/>
            <c:bubble3D val="0"/>
            <c:spPr>
              <a:solidFill>
                <a:schemeClr val="accent6">
                  <a:lumMod val="20000"/>
                  <a:lumOff val="80000"/>
                </a:schemeClr>
              </a:solidFill>
              <a:ln w="19050">
                <a:noFill/>
              </a:ln>
              <a:effectLst/>
            </c:spPr>
            <c:extLst>
              <c:ext xmlns:c16="http://schemas.microsoft.com/office/drawing/2014/chart" uri="{C3380CC4-5D6E-409C-BE32-E72D297353CC}">
                <c16:uniqueId val="{00000005-52D3-4747-9723-3DDD7CD85D4A}"/>
              </c:ext>
            </c:extLst>
          </c:dPt>
          <c:dPt>
            <c:idx val="3"/>
            <c:bubble3D val="0"/>
            <c:spPr>
              <a:solidFill>
                <a:schemeClr val="accent3">
                  <a:lumMod val="20000"/>
                  <a:lumOff val="80000"/>
                </a:schemeClr>
              </a:solidFill>
              <a:ln w="19050">
                <a:noFill/>
              </a:ln>
              <a:effectLst/>
            </c:spPr>
            <c:extLst>
              <c:ext xmlns:c16="http://schemas.microsoft.com/office/drawing/2014/chart" uri="{C3380CC4-5D6E-409C-BE32-E72D297353CC}">
                <c16:uniqueId val="{00000007-52D3-4747-9723-3DDD7CD85D4A}"/>
              </c:ext>
            </c:extLst>
          </c:dPt>
          <c:dPt>
            <c:idx val="4"/>
            <c:bubble3D val="0"/>
            <c:spPr>
              <a:solidFill>
                <a:schemeClr val="accent1">
                  <a:lumMod val="60000"/>
                  <a:lumOff val="40000"/>
                </a:schemeClr>
              </a:solidFill>
              <a:ln w="19050">
                <a:noFill/>
              </a:ln>
              <a:effectLst/>
            </c:spPr>
            <c:extLst>
              <c:ext xmlns:c16="http://schemas.microsoft.com/office/drawing/2014/chart" uri="{C3380CC4-5D6E-409C-BE32-E72D297353CC}">
                <c16:uniqueId val="{00000009-52D3-4747-9723-3DDD7CD85D4A}"/>
              </c:ext>
            </c:extLst>
          </c:dPt>
          <c:dPt>
            <c:idx val="5"/>
            <c:bubble3D val="0"/>
            <c:spPr>
              <a:solidFill>
                <a:schemeClr val="accent6"/>
              </a:solidFill>
              <a:ln w="19050">
                <a:noFill/>
              </a:ln>
              <a:effectLst/>
            </c:spPr>
            <c:extLst>
              <c:ext xmlns:c16="http://schemas.microsoft.com/office/drawing/2014/chart" uri="{C3380CC4-5D6E-409C-BE32-E72D297353CC}">
                <c16:uniqueId val="{0000000B-52D3-4747-9723-3DDD7CD85D4A}"/>
              </c:ext>
            </c:extLst>
          </c:dPt>
          <c:dPt>
            <c:idx val="6"/>
            <c:bubble3D val="0"/>
            <c:spPr>
              <a:solidFill>
                <a:schemeClr val="accent1">
                  <a:lumMod val="60000"/>
                </a:schemeClr>
              </a:solidFill>
              <a:ln w="19050">
                <a:noFill/>
              </a:ln>
              <a:effectLst/>
            </c:spPr>
            <c:extLst>
              <c:ext xmlns:c16="http://schemas.microsoft.com/office/drawing/2014/chart" uri="{C3380CC4-5D6E-409C-BE32-E72D297353CC}">
                <c16:uniqueId val="{0000000D-52D3-4747-9723-3DDD7CD85D4A}"/>
              </c:ext>
            </c:extLst>
          </c:dPt>
          <c:dPt>
            <c:idx val="7"/>
            <c:bubble3D val="0"/>
            <c:spPr>
              <a:solidFill>
                <a:schemeClr val="accent2">
                  <a:lumMod val="60000"/>
                </a:schemeClr>
              </a:solidFill>
              <a:ln w="19050">
                <a:noFill/>
              </a:ln>
              <a:effectLst/>
            </c:spPr>
            <c:extLst>
              <c:ext xmlns:c16="http://schemas.microsoft.com/office/drawing/2014/chart" uri="{C3380CC4-5D6E-409C-BE32-E72D297353CC}">
                <c16:uniqueId val="{0000000F-52D3-4747-9723-3DDD7CD85D4A}"/>
              </c:ext>
            </c:extLst>
          </c:dPt>
          <c:dPt>
            <c:idx val="8"/>
            <c:bubble3D val="0"/>
            <c:spPr>
              <a:solidFill>
                <a:schemeClr val="accent3">
                  <a:lumMod val="60000"/>
                </a:schemeClr>
              </a:solidFill>
              <a:ln w="19050">
                <a:noFill/>
              </a:ln>
              <a:effectLst/>
            </c:spPr>
            <c:extLst>
              <c:ext xmlns:c16="http://schemas.microsoft.com/office/drawing/2014/chart" uri="{C3380CC4-5D6E-409C-BE32-E72D297353CC}">
                <c16:uniqueId val="{00000011-52D3-4747-9723-3DDD7CD85D4A}"/>
              </c:ext>
            </c:extLst>
          </c:dPt>
          <c:dPt>
            <c:idx val="9"/>
            <c:bubble3D val="0"/>
            <c:spPr>
              <a:solidFill>
                <a:schemeClr val="accent4">
                  <a:lumMod val="60000"/>
                </a:schemeClr>
              </a:solidFill>
              <a:ln w="19050">
                <a:noFill/>
              </a:ln>
              <a:effectLst/>
            </c:spPr>
            <c:extLst>
              <c:ext xmlns:c16="http://schemas.microsoft.com/office/drawing/2014/chart" uri="{C3380CC4-5D6E-409C-BE32-E72D297353CC}">
                <c16:uniqueId val="{00000013-52D3-4747-9723-3DDD7CD85D4A}"/>
              </c:ext>
            </c:extLst>
          </c:dPt>
          <c:dPt>
            <c:idx val="10"/>
            <c:bubble3D val="0"/>
            <c:spPr>
              <a:solidFill>
                <a:schemeClr val="accent5">
                  <a:lumMod val="60000"/>
                </a:schemeClr>
              </a:solidFill>
              <a:ln w="19050">
                <a:noFill/>
              </a:ln>
              <a:effectLst/>
            </c:spPr>
            <c:extLst>
              <c:ext xmlns:c16="http://schemas.microsoft.com/office/drawing/2014/chart" uri="{C3380CC4-5D6E-409C-BE32-E72D297353CC}">
                <c16:uniqueId val="{00000015-52D3-4747-9723-3DDD7CD85D4A}"/>
              </c:ext>
            </c:extLst>
          </c:dPt>
          <c:dPt>
            <c:idx val="11"/>
            <c:bubble3D val="0"/>
            <c:spPr>
              <a:solidFill>
                <a:schemeClr val="accent6">
                  <a:lumMod val="60000"/>
                </a:schemeClr>
              </a:solidFill>
              <a:ln w="19050">
                <a:noFill/>
              </a:ln>
              <a:effectLst/>
            </c:spPr>
            <c:extLst>
              <c:ext xmlns:c16="http://schemas.microsoft.com/office/drawing/2014/chart" uri="{C3380CC4-5D6E-409C-BE32-E72D297353CC}">
                <c16:uniqueId val="{00000017-52D3-4747-9723-3DDD7CD85D4A}"/>
              </c:ext>
            </c:extLst>
          </c:dPt>
          <c:dLbls>
            <c:spPr>
              <a:noFill/>
              <a:ln>
                <a:noFill/>
              </a:ln>
              <a:effectLst/>
            </c:spPr>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zh-TW"/>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Лист1!$A$2:$A$13</c:f>
              <c:strCache>
                <c:ptCount val="5"/>
                <c:pt idx="0">
                  <c:v>Jan </c:v>
                </c:pt>
                <c:pt idx="1">
                  <c:v>Feb</c:v>
                </c:pt>
                <c:pt idx="2">
                  <c:v>Mar</c:v>
                </c:pt>
                <c:pt idx="3">
                  <c:v>Apr</c:v>
                </c:pt>
                <c:pt idx="4">
                  <c:v>May</c:v>
                </c:pt>
              </c:strCache>
            </c:strRef>
          </c:cat>
          <c:val>
            <c:numRef>
              <c:f>Лист1!$B$2:$B$13</c:f>
              <c:numCache>
                <c:formatCode>General</c:formatCode>
                <c:ptCount val="12"/>
                <c:pt idx="0">
                  <c:v>10000</c:v>
                </c:pt>
                <c:pt idx="1">
                  <c:v>17000</c:v>
                </c:pt>
                <c:pt idx="2">
                  <c:v>15000</c:v>
                </c:pt>
                <c:pt idx="3">
                  <c:v>25000</c:v>
                </c:pt>
                <c:pt idx="4">
                  <c:v>21000</c:v>
                </c:pt>
              </c:numCache>
            </c:numRef>
          </c:val>
          <c:extLst>
            <c:ext xmlns:c16="http://schemas.microsoft.com/office/drawing/2014/chart" uri="{C3380CC4-5D6E-409C-BE32-E72D297353CC}">
              <c16:uniqueId val="{00000018-52D3-4747-9723-3DDD7CD85D4A}"/>
            </c:ext>
          </c:extLst>
        </c:ser>
        <c:dLbls>
          <c:showLegendKey val="0"/>
          <c:showVal val="0"/>
          <c:showCatName val="0"/>
          <c:showSerName val="0"/>
          <c:showPercent val="1"/>
          <c:showBubbleSize val="0"/>
          <c:showLeaderLines val="1"/>
        </c:dLbls>
        <c:firstSliceAng val="0"/>
        <c:holeSize val="70"/>
      </c:doughnutChart>
      <c:spPr>
        <a:noFill/>
        <a:ln>
          <a:noFill/>
        </a:ln>
        <a:effectLst/>
      </c:spPr>
    </c:plotArea>
    <c:legend>
      <c:legendPos val="t"/>
      <c:legendEntry>
        <c:idx val="5"/>
        <c:delete val="1"/>
      </c:legendEntry>
      <c:legendEntry>
        <c:idx val="6"/>
        <c:delete val="1"/>
      </c:legendEntry>
      <c:legendEntry>
        <c:idx val="7"/>
        <c:delete val="1"/>
      </c:legendEntry>
      <c:legendEntry>
        <c:idx val="8"/>
        <c:delete val="1"/>
      </c:legendEntry>
      <c:legendEntry>
        <c:idx val="9"/>
        <c:delete val="1"/>
      </c:legendEntry>
      <c:legendEntry>
        <c:idx val="10"/>
        <c:delete val="1"/>
      </c:legendEntry>
      <c:legendEntry>
        <c:idx val="11"/>
        <c:delete val="1"/>
      </c:legendEntry>
      <c:layout>
        <c:manualLayout>
          <c:xMode val="edge"/>
          <c:yMode val="edge"/>
          <c:x val="0"/>
          <c:y val="0.9026736169781352"/>
          <c:w val="1"/>
          <c:h val="6.0710858031158124E-2"/>
        </c:manualLayout>
      </c:layout>
      <c:overlay val="0"/>
      <c:spPr>
        <a:noFill/>
        <a:ln>
          <a:noFill/>
        </a:ln>
        <a:effectLst/>
      </c:spPr>
      <c:txPr>
        <a:bodyPr rot="0" spcFirstLastPara="1" vertOverflow="ellipsis" vert="horz" wrap="square" anchor="ctr" anchorCtr="1"/>
        <a:lstStyle/>
        <a:p>
          <a:pPr>
            <a:defRPr sz="1050" b="1" i="0" u="none" strike="noStrike" kern="1200" baseline="0">
              <a:solidFill>
                <a:srgbClr val="2F3342"/>
              </a:solidFill>
              <a:latin typeface="+mn-lt"/>
              <a:ea typeface="+mn-ea"/>
              <a:cs typeface="+mn-cs"/>
            </a:defRPr>
          </a:pPr>
          <a:endParaRPr lang="zh-TW"/>
        </a:p>
      </c:txPr>
    </c:legend>
    <c:plotVisOnly val="1"/>
    <c:dispBlanksAs val="gap"/>
    <c:showDLblsOverMax val="0"/>
  </c:chart>
  <c:spPr>
    <a:noFill/>
    <a:ln>
      <a:noFill/>
    </a:ln>
    <a:effectLst/>
  </c:spPr>
  <c:txPr>
    <a:bodyPr/>
    <a:lstStyle/>
    <a:p>
      <a:pPr>
        <a:defRPr>
          <a:solidFill>
            <a:schemeClr val="bg1"/>
          </a:solidFill>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12/26/2022</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12/26/2022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ltLang="zh-TW" smtClean="0"/>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8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TW" smtClean="0"/>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tx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TW" smtClean="0"/>
              <a:t>Click to edit Master subtitle style</a:t>
            </a:r>
            <a:endParaRPr lang="en-US" dirty="0"/>
          </a:p>
        </p:txBody>
      </p:sp>
    </p:spTree>
    <p:extLst>
      <p:ext uri="{BB962C8B-B14F-4D97-AF65-F5344CB8AC3E}">
        <p14:creationId xmlns:p14="http://schemas.microsoft.com/office/powerpoint/2010/main" val="2046122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tx1"/>
                </a:solidFill>
                <a:latin typeface="+mj-lt"/>
              </a:defRPr>
            </a:lvl1pPr>
          </a:lstStyle>
          <a:p>
            <a:r>
              <a:rPr lang="en-US" altLang="zh-TW" smtClean="0"/>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solidFill>
                  <a:schemeClr val="tx1"/>
                </a:solidFill>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2263729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Edit Master text styles</a:t>
            </a:r>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ltLang="zh-TW" smtClean="0"/>
              <a:t>Click to edit Master title style</a:t>
            </a:r>
            <a:endParaRPr lang="en-US"/>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solidFill>
                  <a:schemeClr val="tx1"/>
                </a:solidFill>
                <a:latin typeface="+mj-lt"/>
              </a:defRPr>
            </a:lvl1pPr>
          </a:lstStyle>
          <a:p>
            <a:pPr marL="228600" lvl="0" indent="-228600" algn="ctr"/>
            <a:r>
              <a:rPr lang="en-US" altLang="zh-TW" smtClean="0"/>
              <a:t>Edit Master text styles</a:t>
            </a:r>
          </a:p>
        </p:txBody>
      </p:sp>
      <p:sp>
        <p:nvSpPr>
          <p:cNvPr id="16" name="Content Placeholder 5">
            <a:extLst>
              <a:ext uri="{FF2B5EF4-FFF2-40B4-BE49-F238E27FC236}">
                <a16:creationId xmlns:a16="http://schemas.microsoft.com/office/drawing/2014/main" id="{12AF2780-75D3-4992-93BC-8EA50C648A8E}"/>
              </a:ext>
            </a:extLst>
          </p:cNvPr>
          <p:cNvSpPr>
            <a:spLocks noGrp="1"/>
          </p:cNvSpPr>
          <p:nvPr>
            <p:ph sz="quarter" idx="4"/>
          </p:nvPr>
        </p:nvSpPr>
        <p:spPr>
          <a:xfrm>
            <a:off x="8153394" y="2108201"/>
            <a:ext cx="3464721" cy="3684588"/>
          </a:xfrm>
        </p:spPr>
        <p:txBody>
          <a:bodyPr>
            <a:normAutofit/>
          </a:bodyPr>
          <a:lstStyle>
            <a:lvl1pPr>
              <a:defRPr sz="1600"/>
            </a:lvl1pPr>
            <a:lvl2pPr>
              <a:defRPr sz="1400"/>
            </a:lvl2pPr>
            <a:lvl3pPr>
              <a:defRPr sz="1200"/>
            </a:lvl3pPr>
            <a:lvl4pPr>
              <a:defRPr sz="1100"/>
            </a:lvl4pPr>
            <a:lvl5pPr>
              <a:defRPr sz="1100"/>
            </a:lvl5pPr>
          </a:lstStyle>
          <a:p>
            <a:pPr lvl="0"/>
            <a:r>
              <a:rPr lang="en-US" altLang="zh-TW" smtClean="0"/>
              <a:t>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19" name="Content Placeholder 3">
            <a:extLst>
              <a:ext uri="{FF2B5EF4-FFF2-40B4-BE49-F238E27FC236}">
                <a16:creationId xmlns:a16="http://schemas.microsoft.com/office/drawing/2014/main" id="{EAAE1C5B-7233-4F49-895F-7566CEB6D819}"/>
              </a:ext>
            </a:extLst>
          </p:cNvPr>
          <p:cNvSpPr>
            <a:spLocks noGrp="1"/>
          </p:cNvSpPr>
          <p:nvPr>
            <p:ph sz="half" idx="2"/>
          </p:nvPr>
        </p:nvSpPr>
        <p:spPr>
          <a:xfrm>
            <a:off x="573882" y="2108201"/>
            <a:ext cx="3464717" cy="3684588"/>
          </a:xfrm>
        </p:spPr>
        <p:txBody>
          <a:bodyPr>
            <a:normAutofit/>
          </a:bodyPr>
          <a:lstStyle>
            <a:lvl1pPr>
              <a:defRPr sz="1600"/>
            </a:lvl1pPr>
            <a:lvl2pPr>
              <a:defRPr sz="1400"/>
            </a:lvl2pPr>
            <a:lvl3pPr>
              <a:defRPr sz="1200"/>
            </a:lvl3pPr>
            <a:lvl4pPr>
              <a:defRPr sz="1100"/>
            </a:lvl4pPr>
            <a:lvl5pPr>
              <a:defRPr sz="1100"/>
            </a:lvl5pPr>
          </a:lstStyle>
          <a:p>
            <a:pPr lvl="0"/>
            <a:r>
              <a:rPr lang="en-US" altLang="zh-TW" smtClean="0"/>
              <a:t>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a:p>
        </p:txBody>
      </p:sp>
    </p:spTree>
    <p:extLst>
      <p:ext uri="{BB962C8B-B14F-4D97-AF65-F5344CB8AC3E}">
        <p14:creationId xmlns:p14="http://schemas.microsoft.com/office/powerpoint/2010/main" val="17210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ltLang="zh-TW" smtClean="0"/>
              <a:t>Click to edit Master title style</a:t>
            </a:r>
            <a:endParaRPr lang="en-US"/>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ltLang="zh-TW" smtClean="0"/>
              <a:t>Edit Master text styles</a:t>
            </a:r>
          </a:p>
          <a:p>
            <a:pPr lvl="1">
              <a:lnSpc>
                <a:spcPct val="150000"/>
              </a:lnSpc>
            </a:pPr>
            <a:r>
              <a:rPr lang="en-US" altLang="zh-TW" smtClean="0"/>
              <a:t>Second level</a:t>
            </a:r>
          </a:p>
          <a:p>
            <a:pPr lvl="2">
              <a:lnSpc>
                <a:spcPct val="150000"/>
              </a:lnSpc>
            </a:pPr>
            <a:r>
              <a:rPr lang="en-US" altLang="zh-TW" smtClean="0"/>
              <a:t>Third level</a:t>
            </a:r>
          </a:p>
          <a:p>
            <a:pPr lvl="3">
              <a:lnSpc>
                <a:spcPct val="150000"/>
              </a:lnSpc>
            </a:pPr>
            <a:r>
              <a:rPr lang="en-US" altLang="zh-TW" smtClean="0"/>
              <a:t>Fourth level</a:t>
            </a:r>
          </a:p>
          <a:p>
            <a:pPr lvl="4">
              <a:lnSpc>
                <a:spcPct val="150000"/>
              </a:lnSpc>
            </a:pPr>
            <a:r>
              <a:rPr lang="en-US" altLang="zh-TW" smtClean="0"/>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ltLang="zh-TW" smtClean="0"/>
              <a:t>Edit Master text styles</a:t>
            </a:r>
          </a:p>
          <a:p>
            <a:pPr lvl="1">
              <a:lnSpc>
                <a:spcPct val="150000"/>
              </a:lnSpc>
            </a:pPr>
            <a:r>
              <a:rPr lang="en-US" altLang="zh-TW" smtClean="0"/>
              <a:t>Second level</a:t>
            </a:r>
          </a:p>
          <a:p>
            <a:pPr lvl="2">
              <a:lnSpc>
                <a:spcPct val="150000"/>
              </a:lnSpc>
            </a:pPr>
            <a:r>
              <a:rPr lang="en-US" altLang="zh-TW" smtClean="0"/>
              <a:t>Third level</a:t>
            </a:r>
          </a:p>
          <a:p>
            <a:pPr lvl="3">
              <a:lnSpc>
                <a:spcPct val="150000"/>
              </a:lnSpc>
            </a:pPr>
            <a:r>
              <a:rPr lang="en-US" altLang="zh-TW" smtClean="0"/>
              <a:t>Fourth level</a:t>
            </a:r>
          </a:p>
          <a:p>
            <a:pPr lvl="4">
              <a:lnSpc>
                <a:spcPct val="150000"/>
              </a:lnSpc>
            </a:pPr>
            <a:r>
              <a:rPr lang="en-US" altLang="zh-TW" smtClean="0"/>
              <a:t>Fifth level</a:t>
            </a:r>
            <a:endParaRPr lang="en-US" dirty="0"/>
          </a:p>
        </p:txBody>
      </p:sp>
    </p:spTree>
    <p:extLst>
      <p:ext uri="{BB962C8B-B14F-4D97-AF65-F5344CB8AC3E}">
        <p14:creationId xmlns:p14="http://schemas.microsoft.com/office/powerpoint/2010/main" val="4130980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15BFBAA-B5F1-4F95-8C05-5E30A7076BD7}"/>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ltLang="zh-TW" smtClean="0"/>
              <a:t>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5965370"/>
            <a:chOff x="252031" y="391887"/>
            <a:chExt cx="7433283" cy="5965370"/>
          </a:xfrm>
        </p:grpSpPr>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smtClean="0"/>
              <a:t>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tx1"/>
                </a:solidFill>
                <a:latin typeface="+mn-lt"/>
              </a:defRPr>
            </a:lvl1pPr>
          </a:lstStyle>
          <a:p>
            <a:r>
              <a:rPr lang="en-US" altLang="zh-TW" smtClean="0"/>
              <a:t>Click to edit Master title style</a:t>
            </a:r>
            <a:endParaRPr lang="en-US" dirty="0"/>
          </a:p>
        </p:txBody>
      </p:sp>
      <p:sp>
        <p:nvSpPr>
          <p:cNvPr id="13" name="Rectangle 12" hidden="1">
            <a:extLst>
              <a:ext uri="{FF2B5EF4-FFF2-40B4-BE49-F238E27FC236}">
                <a16:creationId xmlns:a16="http://schemas.microsoft.com/office/drawing/2014/main" id="{116E8B30-475D-4275-8DC2-14C98F2F9B76}"/>
              </a:ext>
            </a:extLst>
          </p:cNvPr>
          <p:cNvSpPr/>
          <p:nvPr userDrawn="1"/>
        </p:nvSpPr>
        <p:spPr>
          <a:xfrm>
            <a:off x="1159727" y="1191137"/>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Tree>
    <p:extLst>
      <p:ext uri="{BB962C8B-B14F-4D97-AF65-F5344CB8AC3E}">
        <p14:creationId xmlns:p14="http://schemas.microsoft.com/office/powerpoint/2010/main" val="3348310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r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p>
            <a:r>
              <a:rPr lang="en-US" altLang="zh-TW" smtClean="0"/>
              <a:t>Click icon to add picture</a:t>
            </a:r>
            <a:endParaRPr lang="en-US" dirty="0"/>
          </a:p>
        </p:txBody>
      </p:sp>
      <p:sp>
        <p:nvSpPr>
          <p:cNvPr id="5" name="Footer Placeholder 4">
            <a:extLst>
              <a:ext uri="{FF2B5EF4-FFF2-40B4-BE49-F238E27FC236}">
                <a16:creationId xmlns:a16="http://schemas.microsoft.com/office/drawing/2014/main" id="{E46FCC97-4D8C-465A-B732-7E27224A0496}"/>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7FF525FF-6103-4229-A91A-8A994A9CCBB7}"/>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7" name="Title 6">
            <a:extLst>
              <a:ext uri="{FF2B5EF4-FFF2-40B4-BE49-F238E27FC236}">
                <a16:creationId xmlns:a16="http://schemas.microsoft.com/office/drawing/2014/main" id="{6F2F4E1C-EABB-45F0-8593-E3E221094B6D}"/>
              </a:ext>
            </a:extLst>
          </p:cNvPr>
          <p:cNvSpPr>
            <a:spLocks noGrp="1"/>
          </p:cNvSpPr>
          <p:nvPr>
            <p:ph type="title"/>
          </p:nvPr>
        </p:nvSpPr>
        <p:spPr/>
        <p:txBody>
          <a:bodyPr/>
          <a:lstStyle/>
          <a:p>
            <a:r>
              <a:rPr lang="en-US" altLang="zh-TW" smtClean="0"/>
              <a:t>Click to edit Master title style</a:t>
            </a:r>
            <a:endParaRPr lang="en-US"/>
          </a:p>
        </p:txBody>
      </p:sp>
    </p:spTree>
    <p:extLst>
      <p:ext uri="{BB962C8B-B14F-4D97-AF65-F5344CB8AC3E}">
        <p14:creationId xmlns:p14="http://schemas.microsoft.com/office/powerpoint/2010/main" val="4065416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a16="http://schemas.microsoft.com/office/drawing/2014/main"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a16="http://schemas.microsoft.com/office/drawing/2014/main"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2" name="Rectangle 1">
            <a:extLst>
              <a:ext uri="{FF2B5EF4-FFF2-40B4-BE49-F238E27FC236}">
                <a16:creationId xmlns:a16="http://schemas.microsoft.com/office/drawing/2014/main" id="{774F1136-B1CD-4171-BB47-0281C1974B22}"/>
              </a:ext>
            </a:extLst>
          </p:cNvPr>
          <p:cNvSpPr/>
          <p:nvPr userDrawn="1"/>
        </p:nvSpPr>
        <p:spPr>
          <a:xfrm>
            <a:off x="471340" y="1189038"/>
            <a:ext cx="11149160" cy="4834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389ADD4C-B26C-41B3-B492-DC9D032ACC44}"/>
              </a:ext>
            </a:extLst>
          </p:cNvPr>
          <p:cNvSpPr>
            <a:spLocks noGrp="1"/>
          </p:cNvSpPr>
          <p:nvPr>
            <p:ph type="title"/>
          </p:nvPr>
        </p:nvSpPr>
        <p:spPr/>
        <p:txBody>
          <a:bodyPr/>
          <a:lstStyle/>
          <a:p>
            <a:r>
              <a:rPr lang="en-US" altLang="zh-TW" smtClean="0"/>
              <a:t>Click to edit Master title style</a:t>
            </a:r>
            <a:endParaRPr lang="en-US"/>
          </a:p>
        </p:txBody>
      </p:sp>
    </p:spTree>
    <p:extLst>
      <p:ext uri="{BB962C8B-B14F-4D97-AF65-F5344CB8AC3E}">
        <p14:creationId xmlns:p14="http://schemas.microsoft.com/office/powerpoint/2010/main" val="2334313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504862A-62CA-4399-88B0-181961E0F691}"/>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7" name="Footer Placeholder 6">
            <a:extLst>
              <a:ext uri="{FF2B5EF4-FFF2-40B4-BE49-F238E27FC236}">
                <a16:creationId xmlns:a16="http://schemas.microsoft.com/office/drawing/2014/main" id="{A902D481-2888-4133-AD94-7700AA117DFE}"/>
              </a:ext>
            </a:extLst>
          </p:cNvPr>
          <p:cNvSpPr>
            <a:spLocks noGrp="1"/>
          </p:cNvSpPr>
          <p:nvPr>
            <p:ph type="ftr" sz="quarter" idx="10"/>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D2B113A8-E04C-44C2-962F-5FFA40FB7866}"/>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44C8ED9-0534-4EC5-8080-49DFF65B3B51}"/>
              </a:ext>
            </a:extLst>
          </p:cNvPr>
          <p:cNvSpPr>
            <a:spLocks noGrp="1"/>
          </p:cNvSpPr>
          <p:nvPr>
            <p:ph type="title" hasCustomPrompt="1"/>
          </p:nvPr>
        </p:nvSpPr>
        <p:spPr>
          <a:xfrm>
            <a:off x="594519" y="0"/>
            <a:ext cx="11002962" cy="1189038"/>
          </a:xfrm>
        </p:spPr>
        <p:txBody>
          <a:bodyPr>
            <a:normAutofit/>
          </a:bodyPr>
          <a:lstStyle>
            <a:lvl1pPr algn="ctr">
              <a:defRPr sz="3600" b="1" spc="0">
                <a:solidFill>
                  <a:srgbClr val="2F3342"/>
                </a:solidFill>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a16="http://schemas.microsoft.com/office/drawing/2014/main"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a16="http://schemas.microsoft.com/office/drawing/2014/main"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13" name="Content Placeholder 2">
            <a:extLst>
              <a:ext uri="{FF2B5EF4-FFF2-40B4-BE49-F238E27FC236}">
                <a16:creationId xmlns:a16="http://schemas.microsoft.com/office/drawing/2014/main" id="{B5B32411-640A-47B5-9A67-FED6430E9A73}"/>
              </a:ext>
            </a:extLst>
          </p:cNvPr>
          <p:cNvSpPr>
            <a:spLocks noGrp="1"/>
          </p:cNvSpPr>
          <p:nvPr>
            <p:ph idx="1"/>
          </p:nvPr>
        </p:nvSpPr>
        <p:spPr>
          <a:xfrm>
            <a:off x="609600" y="1189038"/>
            <a:ext cx="10939668" cy="4834129"/>
          </a:xfrm>
          <a:solidFill>
            <a:schemeClr val="bg1"/>
          </a:solidFill>
        </p:spPr>
        <p:txBody>
          <a:bodyPr/>
          <a:lstStyle/>
          <a:p>
            <a:pPr lvl="0"/>
            <a:r>
              <a:rPr lang="en-US" altLang="zh-TW" smtClean="0"/>
              <a:t>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Tree>
    <p:extLst>
      <p:ext uri="{BB962C8B-B14F-4D97-AF65-F5344CB8AC3E}">
        <p14:creationId xmlns:p14="http://schemas.microsoft.com/office/powerpoint/2010/main" val="1756861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altLang="zh-TW" smtClean="0"/>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rgbClr val="2F3342"/>
                </a:solidFill>
                <a:latin typeface="+mj-lt"/>
              </a:defRPr>
            </a:lvl1pPr>
          </a:lstStyle>
          <a:p>
            <a:r>
              <a:rPr lang="en-US" altLang="zh-TW" smtClean="0"/>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altLang="zh-TW" smtClean="0"/>
              <a:t>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75107A3F-3DCD-44DD-AF42-32098DCC3A78}"/>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E1DB279-F403-4D2A-8D1B-FB3C81796B4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ltLang="zh-TW" smtClean="0"/>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25781" y="110728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rgbClr val="2F3342"/>
                </a:solidFill>
                <a:latin typeface="+mj-lt"/>
              </a:defRPr>
            </a:lvl1pPr>
          </a:lstStyle>
          <a:p>
            <a:r>
              <a:rPr lang="en-US" altLang="zh-TW" smtClean="0"/>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1A26DCC3-B99B-481C-AC63-F17D5215DCC8}"/>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40D24A36-5F75-40A5-8DA4-0364F4492FC6}"/>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ltLang="zh-TW" smtClean="0"/>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rgbClr val="2F3342"/>
                </a:solidFill>
                <a:latin typeface="+mj-lt"/>
              </a:defRPr>
            </a:lvl1pPr>
          </a:lstStyle>
          <a:p>
            <a:r>
              <a:rPr lang="en-US" altLang="zh-TW" smtClean="0"/>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3" name="Slide Number Placeholder 2">
            <a:extLst>
              <a:ext uri="{FF2B5EF4-FFF2-40B4-BE49-F238E27FC236}">
                <a16:creationId xmlns:a16="http://schemas.microsoft.com/office/drawing/2014/main" id="{D11BF64E-D1E6-463D-B3F0-1491C107C8B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2" name="Footer Placeholder 1">
            <a:extLst>
              <a:ext uri="{FF2B5EF4-FFF2-40B4-BE49-F238E27FC236}">
                <a16:creationId xmlns:a16="http://schemas.microsoft.com/office/drawing/2014/main" id="{1149EC66-F633-4F8B-BA43-E48843E5AD21}"/>
              </a:ext>
            </a:extLst>
          </p:cNvPr>
          <p:cNvSpPr>
            <a:spLocks noGrp="1"/>
          </p:cNvSpPr>
          <p:nvPr>
            <p:ph type="ftr" sz="quarter" idx="16"/>
          </p:nvPr>
        </p:nvSpPr>
        <p:spPr/>
        <p:txBody>
          <a:bodyPr/>
          <a:lstStyle>
            <a:lvl1pPr>
              <a:defRPr>
                <a:solidFill>
                  <a:schemeClr val="bg1"/>
                </a:solidFill>
              </a:defRPr>
            </a:lvl1pPr>
          </a:lstStyle>
          <a:p>
            <a:r>
              <a:rPr lang="en-US" dirty="0"/>
              <a:t>Add a Footer</a:t>
            </a:r>
          </a:p>
        </p:txBody>
      </p:sp>
    </p:spTree>
    <p:extLst>
      <p:ext uri="{BB962C8B-B14F-4D97-AF65-F5344CB8AC3E}">
        <p14:creationId xmlns:p14="http://schemas.microsoft.com/office/powerpoint/2010/main" val="289958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ltLang="zh-TW" smtClean="0"/>
              <a:t>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ltLang="zh-TW" smtClean="0"/>
              <a:t>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altLang="zh-TW" smtClean="0"/>
              <a:t>Click icon to add picture</a:t>
            </a:r>
            <a:endParaRPr lang="en-US" dirty="0"/>
          </a:p>
        </p:txBody>
      </p:sp>
      <p:sp>
        <p:nvSpPr>
          <p:cNvPr id="2" name="Footer Placeholder 1">
            <a:extLst>
              <a:ext uri="{FF2B5EF4-FFF2-40B4-BE49-F238E27FC236}">
                <a16:creationId xmlns:a16="http://schemas.microsoft.com/office/drawing/2014/main" id="{0C0FCBE5-63C0-4DC7-8687-C2C76ABBDDB2}"/>
              </a:ext>
            </a:extLst>
          </p:cNvPr>
          <p:cNvSpPr>
            <a:spLocks noGrp="1"/>
          </p:cNvSpPr>
          <p:nvPr>
            <p:ph type="ftr" sz="quarter" idx="16"/>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D0F240C4-B3CD-49AA-8C48-9FE7AA1FE3D0}"/>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6" name="Title 5" hidden="1">
            <a:extLst>
              <a:ext uri="{FF2B5EF4-FFF2-40B4-BE49-F238E27FC236}">
                <a16:creationId xmlns:a16="http://schemas.microsoft.com/office/drawing/2014/main" id="{A43A44DE-9B7B-49B8-AE13-95164A3FA9F1}"/>
              </a:ext>
            </a:extLst>
          </p:cNvPr>
          <p:cNvSpPr>
            <a:spLocks noGrp="1"/>
          </p:cNvSpPr>
          <p:nvPr>
            <p:ph type="title"/>
          </p:nvPr>
        </p:nvSpPr>
        <p:spPr>
          <a:xfrm>
            <a:off x="595884" y="0"/>
            <a:ext cx="3605998" cy="1188720"/>
          </a:xfrm>
        </p:spPr>
        <p:txBody>
          <a:bodyPr>
            <a:normAutofit/>
          </a:bodyPr>
          <a:lstStyle>
            <a:lvl1pPr>
              <a:defRPr sz="2800"/>
            </a:lvl1pPr>
          </a:lstStyle>
          <a:p>
            <a:r>
              <a:rPr lang="en-US" altLang="zh-TW" smtClean="0"/>
              <a:t>Click to edit Master title style</a:t>
            </a:r>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6727370" y="0"/>
            <a:ext cx="5464629"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TW" smtClean="0"/>
              <a:t>Click icon to add picture</a:t>
            </a:r>
            <a:endParaRPr lang="en-US" dirty="0"/>
          </a:p>
        </p:txBody>
      </p:sp>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587876"/>
          </a:xfrm>
        </p:spPr>
        <p:txBody>
          <a:bodyPr anchor="b"/>
          <a:lstStyle>
            <a:lvl1pPr>
              <a:defRPr sz="3200" b="1">
                <a:solidFill>
                  <a:srgbClr val="2F3342"/>
                </a:solidFill>
                <a:latin typeface="+mj-lt"/>
              </a:defRPr>
            </a:lvl1pPr>
          </a:lstStyle>
          <a:p>
            <a:r>
              <a:rPr lang="en-US" altLang="zh-TW" smtClean="0"/>
              <a:t>Click to edit Master title style</a:t>
            </a:r>
            <a:endParaRPr lang="en-US" dirty="0"/>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rgbClr val="2F334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smtClean="0"/>
              <a:t>Edit Master text styles</a:t>
            </a:r>
          </a:p>
        </p:txBody>
      </p:sp>
      <p:sp>
        <p:nvSpPr>
          <p:cNvPr id="11" name="Text Placeholder 2">
            <a:extLst>
              <a:ext uri="{FF2B5EF4-FFF2-40B4-BE49-F238E27FC236}">
                <a16:creationId xmlns:a16="http://schemas.microsoft.com/office/drawing/2014/main" id="{D9EF0584-D46D-4C21-99D2-074ADF23E018}"/>
              </a:ext>
            </a:extLst>
          </p:cNvPr>
          <p:cNvSpPr>
            <a:spLocks noGrp="1"/>
          </p:cNvSpPr>
          <p:nvPr>
            <p:ph type="body" idx="13" hasCustomPrompt="1"/>
          </p:nvPr>
        </p:nvSpPr>
        <p:spPr>
          <a:xfrm>
            <a:off x="979714" y="2095547"/>
            <a:ext cx="4958100" cy="365125"/>
          </a:xfrm>
        </p:spPr>
        <p:txBody>
          <a:bodyPr>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Footer Placeholder 7">
            <a:extLst>
              <a:ext uri="{FF2B5EF4-FFF2-40B4-BE49-F238E27FC236}">
                <a16:creationId xmlns:a16="http://schemas.microsoft.com/office/drawing/2014/main" id="{86AFC205-B079-430E-B82F-CBF6F56DE09D}"/>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E82B84E2-AAE4-4BC1-8C01-AF4ABADD6EDE}"/>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a:extLst>
              <a:ext uri="{FF2B5EF4-FFF2-40B4-BE49-F238E27FC236}">
                <a16:creationId xmlns:a16="http://schemas.microsoft.com/office/drawing/2014/main"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a:lstStyle/>
          <a:p>
            <a:r>
              <a:rPr lang="en-US" altLang="zh-TW" smtClean="0"/>
              <a:t>Click icon to add picture</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flipH="1">
            <a:off x="4115984" y="252563"/>
            <a:ext cx="7433283" cy="5995838"/>
            <a:chOff x="252031" y="391887"/>
            <a:chExt cx="7433283" cy="6215741"/>
          </a:xfrm>
        </p:grpSpPr>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510539" y="916440"/>
            <a:ext cx="6117771"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510539" y="1962673"/>
            <a:ext cx="6117771" cy="3676128"/>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altLang="zh-TW" smtClean="0"/>
              <a:t>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3F3FF75-3EF1-4F7E-9040-8B957B4D277C}"/>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06660089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altLang="zh-TW" smtClean="0"/>
              <a:t>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altLang="zh-TW" smtClean="0"/>
              <a:t>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01A066D4-321A-48BF-84C2-18FC1D7184A7}"/>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0CDB4336-A0EC-4019-904C-112405358769}"/>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Single Corner Snipped 7">
            <a:extLst>
              <a:ext uri="{FF2B5EF4-FFF2-40B4-BE49-F238E27FC236}">
                <a16:creationId xmlns:a16="http://schemas.microsoft.com/office/drawing/2014/main" id="{C39E4676-2097-45B1-B554-0DFE67952792}"/>
              </a:ext>
            </a:extLst>
          </p:cNvPr>
          <p:cNvSpPr/>
          <p:nvPr userDrawn="1"/>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ltLang="zh-TW" smtClean="0"/>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24616" cy="498824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56328"/>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Add a Footer</a:t>
            </a:r>
          </a:p>
        </p:txBody>
      </p:sp>
      <p:sp>
        <p:nvSpPr>
          <p:cNvPr id="11" name="Slide Number Placeholder 5">
            <a:extLst>
              <a:ext uri="{FF2B5EF4-FFF2-40B4-BE49-F238E27FC236}">
                <a16:creationId xmlns:a16="http://schemas.microsoft.com/office/drawing/2014/main" id="{49B3254E-B445-46A8-8E69-B2596E25AD38}"/>
              </a:ext>
            </a:extLst>
          </p:cNvPr>
          <p:cNvSpPr>
            <a:spLocks noGrp="1"/>
          </p:cNvSpPr>
          <p:nvPr>
            <p:ph type="sldNum" sz="quarter" idx="4"/>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64" r:id="rId4"/>
    <p:sldLayoutId id="2147483651" r:id="rId5"/>
    <p:sldLayoutId id="2147483653" r:id="rId6"/>
    <p:sldLayoutId id="2147483657" r:id="rId7"/>
    <p:sldLayoutId id="2147483660" r:id="rId8"/>
    <p:sldLayoutId id="2147483663" r:id="rId9"/>
    <p:sldLayoutId id="2147483670" r:id="rId10"/>
    <p:sldLayoutId id="2147483669" r:id="rId11"/>
    <p:sldLayoutId id="2147483667" r:id="rId12"/>
    <p:sldLayoutId id="2147483668" r:id="rId13"/>
    <p:sldLayoutId id="2147483666" r:id="rId14"/>
    <p:sldLayoutId id="2147483662" r:id="rId15"/>
    <p:sldLayoutId id="2147483671" r:id="rId16"/>
    <p:sldLayoutId id="2147483655" r:id="rId17"/>
  </p:sldLayoutIdLst>
  <p:hf hdr="0" dt="0"/>
  <p:txStyles>
    <p:titleStyle>
      <a:lvl1pPr algn="ctr" defTabSz="914400" rtl="0" eaLnBrk="1" latinLnBrk="0" hangingPunct="1">
        <a:lnSpc>
          <a:spcPct val="90000"/>
        </a:lnSpc>
        <a:spcBef>
          <a:spcPct val="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Building" title="Abstract Building">
            <a:extLst>
              <a:ext uri="{FF2B5EF4-FFF2-40B4-BE49-F238E27FC236}">
                <a16:creationId xmlns:a16="http://schemas.microsoft.com/office/drawing/2014/main" id="{1805319F-612A-49F0-B6DA-8A214D5DBD2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xmlns="" val="1"/>
              </a:ext>
            </a:extLst>
          </p:cNvPr>
          <p:cNvSpPr/>
          <p:nvPr/>
        </p:nvSpPr>
        <p:spPr>
          <a:xfrm>
            <a:off x="-71016"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xmlns=""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lstStyle/>
          <a:p>
            <a:r>
              <a:rPr lang="en-US" dirty="0">
                <a:solidFill>
                  <a:srgbClr val="2F3342"/>
                </a:solidFill>
              </a:rPr>
              <a:t>Presentation </a:t>
            </a:r>
            <a:br>
              <a:rPr lang="en-US" dirty="0">
                <a:solidFill>
                  <a:srgbClr val="2F3342"/>
                </a:solidFill>
              </a:rPr>
            </a:br>
            <a:r>
              <a:rPr lang="en-US" dirty="0">
                <a:solidFill>
                  <a:srgbClr val="2F3342"/>
                </a:solidFill>
              </a:rPr>
              <a:t>Title</a:t>
            </a:r>
          </a:p>
        </p:txBody>
      </p:sp>
      <p:sp>
        <p:nvSpPr>
          <p:cNvPr id="7" name="Subtitle 6">
            <a:extLst>
              <a:ext uri="{FF2B5EF4-FFF2-40B4-BE49-F238E27FC236}">
                <a16:creationId xmlns:a16="http://schemas.microsoft.com/office/drawing/2014/main" id="{9935280A-EBD5-4EFA-81A0-313C85F987EC}"/>
              </a:ext>
            </a:extLst>
          </p:cNvPr>
          <p:cNvSpPr>
            <a:spLocks noGrp="1"/>
          </p:cNvSpPr>
          <p:nvPr>
            <p:ph type="subTitle" idx="1"/>
          </p:nvPr>
        </p:nvSpPr>
        <p:spPr/>
        <p:txBody>
          <a:bodyPr/>
          <a:lstStyle/>
          <a:p>
            <a:r>
              <a:rPr lang="en-US" dirty="0">
                <a:solidFill>
                  <a:srgbClr val="2F3342"/>
                </a:solidFill>
              </a:rPr>
              <a:t>SUBTITLE GOES HERE</a:t>
            </a:r>
          </a:p>
        </p:txBody>
      </p:sp>
    </p:spTree>
    <p:extLst>
      <p:ext uri="{BB962C8B-B14F-4D97-AF65-F5344CB8AC3E}">
        <p14:creationId xmlns:p14="http://schemas.microsoft.com/office/powerpoint/2010/main" val="250621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image" title="abstract image">
            <a:extLst>
              <a:ext uri="{FF2B5EF4-FFF2-40B4-BE49-F238E27FC236}">
                <a16:creationId xmlns:a16="http://schemas.microsoft.com/office/drawing/2014/main" id="{BCF9593D-B6BD-4208-A4FF-8CFFE503475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16" name="Rectangle 15">
            <a:extLst>
              <a:ext uri="{FF2B5EF4-FFF2-40B4-BE49-F238E27FC236}">
                <a16:creationId xmlns:a16="http://schemas.microsoft.com/office/drawing/2014/main" id="{4273BD65-CFF3-40DD-939C-97A942BD80EE}"/>
              </a:ext>
              <a:ext uri="{C183D7F6-B498-43B3-948B-1728B52AA6E4}">
                <adec:decorative xmlns:adec="http://schemas.microsoft.com/office/drawing/2017/decorative" xmlns="" val="1"/>
              </a:ext>
            </a:extLst>
          </p:cNvPr>
          <p:cNvSpPr/>
          <p:nvPr/>
        </p:nvSpPr>
        <p:spPr>
          <a:xfrm>
            <a:off x="-71014" y="0"/>
            <a:ext cx="12263014"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xmlns=""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chor="ctr"/>
          <a:lstStyle/>
          <a:p>
            <a:r>
              <a:rPr lang="en-US" dirty="0"/>
              <a:t>THANK YOU</a:t>
            </a:r>
          </a:p>
        </p:txBody>
      </p:sp>
      <p:sp>
        <p:nvSpPr>
          <p:cNvPr id="23" name="Subtitle 22">
            <a:extLst>
              <a:ext uri="{FF2B5EF4-FFF2-40B4-BE49-F238E27FC236}">
                <a16:creationId xmlns:a16="http://schemas.microsoft.com/office/drawing/2014/main" id="{9FDCAA0A-980E-4E01-8FDA-B5368F0910FD}"/>
              </a:ext>
            </a:extLst>
          </p:cNvPr>
          <p:cNvSpPr>
            <a:spLocks noGrp="1"/>
          </p:cNvSpPr>
          <p:nvPr>
            <p:ph type="subTitle" idx="1"/>
          </p:nvPr>
        </p:nvSpPr>
        <p:spPr/>
        <p:txBody>
          <a:bodyPr/>
          <a:lstStyle/>
          <a:p>
            <a:r>
              <a:rPr lang="en-US" dirty="0"/>
              <a:t>SUBTITLE GOES HERE</a:t>
            </a:r>
          </a:p>
        </p:txBody>
      </p:sp>
      <p:sp>
        <p:nvSpPr>
          <p:cNvPr id="29" name="Rectangle: Single Corner Snipped 28">
            <a:extLst>
              <a:ext uri="{FF2B5EF4-FFF2-40B4-BE49-F238E27FC236}">
                <a16:creationId xmlns:a16="http://schemas.microsoft.com/office/drawing/2014/main" id="{E01195D9-1845-4282-BE5B-F6B840BE40E1}"/>
              </a:ext>
              <a:ext uri="{C183D7F6-B498-43B3-948B-1728B52AA6E4}">
                <adec:decorative xmlns:adec="http://schemas.microsoft.com/office/drawing/2017/decorative" xmlns=""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Slide Number Placeholder 5">
            <a:extLst>
              <a:ext uri="{FF2B5EF4-FFF2-40B4-BE49-F238E27FC236}">
                <a16:creationId xmlns:a16="http://schemas.microsoft.com/office/drawing/2014/main" id="{056A6478-CD2B-4077-910A-3D006C82EB9A}"/>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10</a:t>
            </a:fld>
            <a:endParaRPr lang="en-US" dirty="0"/>
          </a:p>
        </p:txBody>
      </p:sp>
    </p:spTree>
    <p:extLst>
      <p:ext uri="{BB962C8B-B14F-4D97-AF65-F5344CB8AC3E}">
        <p14:creationId xmlns:p14="http://schemas.microsoft.com/office/powerpoint/2010/main" val="207078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1547813" y="2459504"/>
            <a:ext cx="9096374" cy="1938992"/>
          </a:xfrm>
          <a:prstGeom prst="rect">
            <a:avLst/>
          </a:prstGeom>
          <a:noFill/>
        </p:spPr>
        <p:txBody>
          <a:bodyPr wrap="square" rtlCol="0">
            <a:spAutoFit/>
          </a:bodyPr>
          <a:lstStyle/>
          <a:p>
            <a:pPr algn="ctr"/>
            <a:r>
              <a:rPr lang="en-US" sz="6000" u="sng" dirty="0">
                <a:solidFill>
                  <a:srgbClr val="0070C0"/>
                </a:solidFill>
              </a:rPr>
              <a:t>Template Editing Instructions and Feedback</a:t>
            </a:r>
          </a:p>
        </p:txBody>
      </p:sp>
      <p:sp>
        <p:nvSpPr>
          <p:cNvPr id="2" name="Slide Number Placeholder 1">
            <a:extLst>
              <a:ext uri="{FF2B5EF4-FFF2-40B4-BE49-F238E27FC236}">
                <a16:creationId xmlns:a16="http://schemas.microsoft.com/office/drawing/2014/main" id="{5D3D669A-A679-4B26-8E6C-F800D4276CE6}"/>
              </a:ext>
            </a:extLst>
          </p:cNvPr>
          <p:cNvSpPr>
            <a:spLocks noGrp="1"/>
          </p:cNvSpPr>
          <p:nvPr>
            <p:ph type="sldNum" sz="quarter" idx="11"/>
          </p:nvPr>
        </p:nvSpPr>
        <p:spPr/>
        <p:txBody>
          <a:bodyPr/>
          <a:lstStyle/>
          <a:p>
            <a:fld id="{8C2E478F-E849-4A8C-AF1F-CBCC78A7CBFA}" type="slidenum">
              <a:rPr lang="en-US" smtClean="0"/>
              <a:pPr/>
              <a:t>11</a:t>
            </a:fld>
            <a:endParaRPr lang="en-US" dirty="0"/>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a16="http://schemas.microsoft.com/office/drawing/2014/main" id="{E78EAF87-74CF-4D41-BA6F-23563CA27159}"/>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13000"/>
                    </a14:imgEffect>
                  </a14:imgLayer>
                </a14:imgProps>
              </a:ext>
              <a:ext uri="{28A0092B-C50C-407E-A947-70E740481C1C}">
                <a14:useLocalDpi xmlns:a14="http://schemas.microsoft.com/office/drawing/2010/main" val="0"/>
              </a:ext>
            </a:extLst>
          </a:blip>
          <a:srcRect/>
          <a:stretch>
            <a:fillRect/>
          </a:stretch>
        </p:blipFill>
        <p:spPr/>
      </p:pic>
      <p:grpSp>
        <p:nvGrpSpPr>
          <p:cNvPr id="2" name="Group 1">
            <a:extLst>
              <a:ext uri="{FF2B5EF4-FFF2-40B4-BE49-F238E27FC236}">
                <a16:creationId xmlns:a16="http://schemas.microsoft.com/office/drawing/2014/main" id="{CCC577CF-CED3-44B1-AC3E-05C2556B41F4}"/>
              </a:ext>
              <a:ext uri="{C183D7F6-B498-43B3-948B-1728B52AA6E4}">
                <adec:decorative xmlns:adec="http://schemas.microsoft.com/office/drawing/2017/decorative" xmlns="" val="1"/>
              </a:ext>
            </a:extLst>
          </p:cNvPr>
          <p:cNvGrpSpPr/>
          <p:nvPr/>
        </p:nvGrpSpPr>
        <p:grpSpPr>
          <a:xfrm>
            <a:off x="883522" y="408327"/>
            <a:ext cx="5276606" cy="5768636"/>
            <a:chOff x="883522" y="408327"/>
            <a:chExt cx="5276606" cy="5768636"/>
          </a:xfrm>
        </p:grpSpPr>
        <p:sp>
          <p:nvSpPr>
            <p:cNvPr id="14" name="Rectangle 13">
              <a:extLst>
                <a:ext uri="{FF2B5EF4-FFF2-40B4-BE49-F238E27FC236}">
                  <a16:creationId xmlns:a16="http://schemas.microsoft.com/office/drawing/2014/main" id="{875940B9-0338-4FFA-9747-10812F028FB7}"/>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3" name="Graphic 12" descr="Open square ">
              <a:extLst>
                <a:ext uri="{FF2B5EF4-FFF2-40B4-BE49-F238E27FC236}">
                  <a16:creationId xmlns:a16="http://schemas.microsoft.com/office/drawing/2014/main" id="{46669882-9FD4-41D7-A5A6-A4A2E44A2ABF}"/>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1139938" y="1088572"/>
              <a:ext cx="4572000" cy="4572000"/>
            </a:xfrm>
            <a:prstGeom prst="rect">
              <a:avLst/>
            </a:prstGeom>
          </p:spPr>
        </p:pic>
        <p:sp>
          <p:nvSpPr>
            <p:cNvPr id="24" name="Rectangle 23">
              <a:extLst>
                <a:ext uri="{FF2B5EF4-FFF2-40B4-BE49-F238E27FC236}">
                  <a16:creationId xmlns:a16="http://schemas.microsoft.com/office/drawing/2014/main" id="{D4B52C7E-3049-4545-956A-6D8F73F234DB}"/>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26" name="Title 25">
            <a:extLst>
              <a:ext uri="{FF2B5EF4-FFF2-40B4-BE49-F238E27FC236}">
                <a16:creationId xmlns:a16="http://schemas.microsoft.com/office/drawing/2014/main" id="{DB4530C3-10EF-4FDE-A1B1-9DF09C2DF096}"/>
              </a:ext>
            </a:extLst>
          </p:cNvPr>
          <p:cNvSpPr>
            <a:spLocks noGrp="1"/>
          </p:cNvSpPr>
          <p:nvPr>
            <p:ph type="title"/>
          </p:nvPr>
        </p:nvSpPr>
        <p:spPr/>
        <p:txBody>
          <a:bodyPr>
            <a:normAutofit/>
          </a:bodyPr>
          <a:lstStyle/>
          <a:p>
            <a:r>
              <a:rPr lang="en-US" sz="4400" dirty="0"/>
              <a:t>Presentation Title Alt 1</a:t>
            </a:r>
          </a:p>
        </p:txBody>
      </p:sp>
      <p:sp>
        <p:nvSpPr>
          <p:cNvPr id="27" name="Text Placeholder 26">
            <a:extLst>
              <a:ext uri="{FF2B5EF4-FFF2-40B4-BE49-F238E27FC236}">
                <a16:creationId xmlns:a16="http://schemas.microsoft.com/office/drawing/2014/main" id="{863C256D-8187-4199-952C-D2BB841598F8}"/>
              </a:ext>
            </a:extLst>
          </p:cNvPr>
          <p:cNvSpPr>
            <a:spLocks noGrp="1"/>
          </p:cNvSpPr>
          <p:nvPr>
            <p:ph type="body" idx="13"/>
          </p:nvPr>
        </p:nvSpPr>
        <p:spPr/>
        <p:txBody>
          <a:bodyPr/>
          <a:lstStyle/>
          <a:p>
            <a:r>
              <a:rPr lang="en-US" dirty="0"/>
              <a:t>SUBTITLE GOES HERE</a:t>
            </a:r>
          </a:p>
        </p:txBody>
      </p:sp>
      <p:sp>
        <p:nvSpPr>
          <p:cNvPr id="21" name="Footer Placeholder 20">
            <a:extLst>
              <a:ext uri="{FF2B5EF4-FFF2-40B4-BE49-F238E27FC236}">
                <a16:creationId xmlns:a16="http://schemas.microsoft.com/office/drawing/2014/main" id="{1B4C1D1F-C2EF-4D29-B146-E0CE535B36DC}"/>
              </a:ext>
            </a:extLst>
          </p:cNvPr>
          <p:cNvSpPr>
            <a:spLocks noGrp="1"/>
          </p:cNvSpPr>
          <p:nvPr>
            <p:ph type="ftr" sz="quarter" idx="16"/>
          </p:nvPr>
        </p:nvSpPr>
        <p:spPr/>
        <p:txBody>
          <a:bodyPr/>
          <a:lstStyle/>
          <a:p>
            <a:r>
              <a:rPr lang="en-US" dirty="0"/>
              <a:t>Add a Footer</a:t>
            </a:r>
          </a:p>
        </p:txBody>
      </p:sp>
      <p:sp>
        <p:nvSpPr>
          <p:cNvPr id="12" name="Rectangle: Single Corner Snipped 11">
            <a:extLst>
              <a:ext uri="{FF2B5EF4-FFF2-40B4-BE49-F238E27FC236}">
                <a16:creationId xmlns:a16="http://schemas.microsoft.com/office/drawing/2014/main" id="{2DFF522F-AF68-4632-B55E-C71590EC9516}"/>
              </a:ext>
              <a:ext uri="{C183D7F6-B498-43B3-948B-1728B52AA6E4}">
                <adec:decorative xmlns:adec="http://schemas.microsoft.com/office/drawing/2017/decorative" xmlns=""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Slide Number Placeholder 21">
            <a:extLst>
              <a:ext uri="{FF2B5EF4-FFF2-40B4-BE49-F238E27FC236}">
                <a16:creationId xmlns:a16="http://schemas.microsoft.com/office/drawing/2014/main" id="{8F6F6586-42C9-4B51-A82B-5FC75BEA6DC3}"/>
              </a:ext>
            </a:extLst>
          </p:cNvPr>
          <p:cNvSpPr>
            <a:spLocks noGrp="1"/>
          </p:cNvSpPr>
          <p:nvPr>
            <p:ph type="sldNum" sz="quarter" idx="17"/>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2948305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361EFFB7-8B3E-491D-89F4-6C4D12965016}"/>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rcRect/>
          <a:stretch>
            <a:fillRect/>
          </a:stretch>
        </p:blipFill>
        <p:spPr/>
      </p:pic>
      <p:sp>
        <p:nvSpPr>
          <p:cNvPr id="11" name="Rectangle 10">
            <a:extLst>
              <a:ext uri="{FF2B5EF4-FFF2-40B4-BE49-F238E27FC236}">
                <a16:creationId xmlns:a16="http://schemas.microsoft.com/office/drawing/2014/main" id="{32B205EF-4045-42E3-8101-270CAA2CF42C}"/>
              </a:ext>
              <a:ext uri="{C183D7F6-B498-43B3-948B-1728B52AA6E4}">
                <adec:decorative xmlns:adec="http://schemas.microsoft.com/office/drawing/2017/decorative" xmlns="" val="1"/>
              </a:ext>
            </a:extLst>
          </p:cNvPr>
          <p:cNvSpPr/>
          <p:nvPr/>
        </p:nvSpPr>
        <p:spPr>
          <a:xfrm>
            <a:off x="-71016"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12" name="Group 11">
            <a:extLst>
              <a:ext uri="{FF2B5EF4-FFF2-40B4-BE49-F238E27FC236}">
                <a16:creationId xmlns:a16="http://schemas.microsoft.com/office/drawing/2014/main" id="{1101DF86-6B00-49D3-9EFB-456055F79899}"/>
              </a:ext>
              <a:ext uri="{C183D7F6-B498-43B3-948B-1728B52AA6E4}">
                <adec:decorative xmlns:adec="http://schemas.microsoft.com/office/drawing/2017/decorative" xmlns="" val="1"/>
              </a:ext>
            </a:extLst>
          </p:cNvPr>
          <p:cNvGrpSpPr/>
          <p:nvPr/>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551A06BE-4DC9-42C3-9272-4EF3E833D5F5}"/>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8" name="Graphic 17" descr="Open square">
              <a:extLst>
                <a:ext uri="{FF2B5EF4-FFF2-40B4-BE49-F238E27FC236}">
                  <a16:creationId xmlns:a16="http://schemas.microsoft.com/office/drawing/2014/main" id="{42A4A83C-0C6B-4A7C-B582-33988B027F16}"/>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6568F216-4DE5-421A-A222-041B654BB87E}"/>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4" name="Title 3">
            <a:extLst>
              <a:ext uri="{FF2B5EF4-FFF2-40B4-BE49-F238E27FC236}">
                <a16:creationId xmlns:a16="http://schemas.microsoft.com/office/drawing/2014/main" id="{9C2EEB1E-E5B2-44FA-8D26-4D510438DDB9}"/>
              </a:ext>
            </a:extLst>
          </p:cNvPr>
          <p:cNvSpPr>
            <a:spLocks noGrp="1"/>
          </p:cNvSpPr>
          <p:nvPr>
            <p:ph type="title"/>
          </p:nvPr>
        </p:nvSpPr>
        <p:spPr>
          <a:xfrm>
            <a:off x="4506095" y="2507633"/>
            <a:ext cx="4351911" cy="1769608"/>
          </a:xfrm>
        </p:spPr>
        <p:txBody>
          <a:bodyPr>
            <a:normAutofit/>
          </a:bodyPr>
          <a:lstStyle/>
          <a:p>
            <a:r>
              <a:rPr lang="en-US" dirty="0"/>
              <a:t>Presentation Title Alt 2</a:t>
            </a:r>
          </a:p>
        </p:txBody>
      </p:sp>
      <p:sp>
        <p:nvSpPr>
          <p:cNvPr id="19" name="Text Placeholder 2">
            <a:extLst>
              <a:ext uri="{FF2B5EF4-FFF2-40B4-BE49-F238E27FC236}">
                <a16:creationId xmlns:a16="http://schemas.microsoft.com/office/drawing/2014/main" id="{2F2E0D99-FB22-4130-AAF1-73D2822A328F}"/>
              </a:ext>
            </a:extLst>
          </p:cNvPr>
          <p:cNvSpPr txBox="1">
            <a:spLocks/>
          </p:cNvSpPr>
          <p:nvPr/>
        </p:nvSpPr>
        <p:spPr>
          <a:xfrm>
            <a:off x="4506095" y="4127455"/>
            <a:ext cx="4351912" cy="296437"/>
          </a:xfrm>
          <a:prstGeom prst="rect">
            <a:avLst/>
          </a:prstGeom>
        </p:spPr>
        <p:txBody>
          <a:bodyPr lIns="0" rIns="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spc="6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dirty="0">
                <a:solidFill>
                  <a:srgbClr val="2F3342"/>
                </a:solidFill>
              </a:rPr>
              <a:t>SUBTITLE GOES HERE</a:t>
            </a:r>
          </a:p>
        </p:txBody>
      </p:sp>
      <p:sp>
        <p:nvSpPr>
          <p:cNvPr id="8" name="Footer Placeholder 7">
            <a:extLst>
              <a:ext uri="{FF2B5EF4-FFF2-40B4-BE49-F238E27FC236}">
                <a16:creationId xmlns:a16="http://schemas.microsoft.com/office/drawing/2014/main" id="{37EAC647-D2A2-4904-B455-984AECA4DA77}"/>
              </a:ext>
            </a:extLst>
          </p:cNvPr>
          <p:cNvSpPr>
            <a:spLocks noGrp="1"/>
          </p:cNvSpPr>
          <p:nvPr>
            <p:ph type="ftr" sz="quarter" idx="16"/>
          </p:nvPr>
        </p:nvSpPr>
        <p:spPr/>
        <p:txBody>
          <a:bodyPr/>
          <a:lstStyle/>
          <a:p>
            <a:r>
              <a:rPr lang="en-US" dirty="0"/>
              <a:t>Add a Footer</a:t>
            </a:r>
          </a:p>
        </p:txBody>
      </p:sp>
      <p:sp>
        <p:nvSpPr>
          <p:cNvPr id="14" name="Rectangle: Single Corner Snipped 13">
            <a:extLst>
              <a:ext uri="{FF2B5EF4-FFF2-40B4-BE49-F238E27FC236}">
                <a16:creationId xmlns:a16="http://schemas.microsoft.com/office/drawing/2014/main" id="{443EBCED-982A-454F-BC58-43B643EFA10D}"/>
              </a:ext>
              <a:ext uri="{C183D7F6-B498-43B3-948B-1728B52AA6E4}">
                <adec:decorative xmlns:adec="http://schemas.microsoft.com/office/drawing/2017/decorative" xmlns=""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lide Number Placeholder 5">
            <a:extLst>
              <a:ext uri="{FF2B5EF4-FFF2-40B4-BE49-F238E27FC236}">
                <a16:creationId xmlns:a16="http://schemas.microsoft.com/office/drawing/2014/main" id="{571FE10C-81AC-4781-843B-B9994368CB9A}"/>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3</a:t>
            </a:fld>
            <a:endParaRPr lang="en-US" dirty="0"/>
          </a:p>
        </p:txBody>
      </p:sp>
    </p:spTree>
    <p:extLst>
      <p:ext uri="{BB962C8B-B14F-4D97-AF65-F5344CB8AC3E}">
        <p14:creationId xmlns:p14="http://schemas.microsoft.com/office/powerpoint/2010/main" val="4236326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wo buildings" title="two buildings">
            <a:extLst>
              <a:ext uri="{FF2B5EF4-FFF2-40B4-BE49-F238E27FC236}">
                <a16:creationId xmlns:a16="http://schemas.microsoft.com/office/drawing/2014/main" id="{59B4175B-2237-4E2B-8940-03CD8C850446}"/>
              </a:ext>
            </a:extLst>
          </p:cNvPr>
          <p:cNvPicPr>
            <a:picLocks noGrp="1" noChangeAspect="1"/>
          </p:cNvPicPr>
          <p:nvPr>
            <p:ph type="pic" idx="1"/>
          </p:nvPr>
        </p:nvPicPr>
        <p:blipFill>
          <a:blip r:embed="rId2">
            <a:extLst>
              <a:ext uri="{BEBA8EAE-BF5A-486C-A8C5-ECC9F3942E4B}">
                <a14:imgProps xmlns:a14="http://schemas.microsoft.com/office/drawing/2010/main">
                  <a14:imgLayer r:embed="rId3">
                    <a14:imgEffect>
                      <a14:brightnessContrast bright="-30000" contrast="45000"/>
                    </a14:imgEffect>
                  </a14:imgLayer>
                </a14:imgProps>
              </a:ext>
              <a:ext uri="{28A0092B-C50C-407E-A947-70E740481C1C}">
                <a14:useLocalDpi xmlns:a14="http://schemas.microsoft.com/office/drawing/2010/main" val="0"/>
              </a:ext>
            </a:extLst>
          </a:blip>
          <a:srcRect/>
          <a:stretch>
            <a:fillRect/>
          </a:stretch>
        </p:blipFill>
        <p:spPr/>
      </p:pic>
      <p:sp>
        <p:nvSpPr>
          <p:cNvPr id="12" name="Rectangle 11">
            <a:extLst>
              <a:ext uri="{FF2B5EF4-FFF2-40B4-BE49-F238E27FC236}">
                <a16:creationId xmlns:a16="http://schemas.microsoft.com/office/drawing/2014/main" id="{663F03C3-322B-449C-A477-EA1D99EDC624}"/>
              </a:ext>
              <a:ext uri="{C183D7F6-B498-43B3-948B-1728B52AA6E4}">
                <adec:decorative xmlns:adec="http://schemas.microsoft.com/office/drawing/2017/decorative" xmlns="" val="1"/>
              </a:ext>
            </a:extLst>
          </p:cNvPr>
          <p:cNvSpPr/>
          <p:nvPr/>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3" name="Rectangle 12">
            <a:extLst>
              <a:ext uri="{FF2B5EF4-FFF2-40B4-BE49-F238E27FC236}">
                <a16:creationId xmlns:a16="http://schemas.microsoft.com/office/drawing/2014/main" id="{AA0E0CBA-1F82-43A8-9DE3-F0F883DB2D26}"/>
              </a:ext>
              <a:ext uri="{C183D7F6-B498-43B3-948B-1728B52AA6E4}">
                <adec:decorative xmlns:adec="http://schemas.microsoft.com/office/drawing/2017/decorative" xmlns="" val="1"/>
              </a:ext>
            </a:extLst>
          </p:cNvPr>
          <p:cNvSpPr/>
          <p:nvPr/>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YOUR TITLE GOES HERE</a:t>
            </a:r>
          </a:p>
        </p:txBody>
      </p:sp>
      <p:sp>
        <p:nvSpPr>
          <p:cNvPr id="9" name="Text Placeholder 8">
            <a:extLst>
              <a:ext uri="{FF2B5EF4-FFF2-40B4-BE49-F238E27FC236}">
                <a16:creationId xmlns:a16="http://schemas.microsoft.com/office/drawing/2014/main" id="{4744B28E-5E14-4A77-AD4F-C979905862BF}"/>
              </a:ext>
            </a:extLst>
          </p:cNvPr>
          <p:cNvSpPr>
            <a:spLocks noGrp="1"/>
          </p:cNvSpPr>
          <p:nvPr>
            <p:ph type="body" idx="13"/>
          </p:nvPr>
        </p:nvSpPr>
        <p:spPr/>
        <p:txBody>
          <a:bodyPr/>
          <a:lstStyle/>
          <a:p>
            <a:r>
              <a:rPr lang="en-US" dirty="0"/>
              <a:t>SUBTITLE GOES HERE</a:t>
            </a:r>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p:txBody>
          <a:bodyPr/>
          <a:lstStyle/>
          <a:p>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a:t>
            </a:r>
          </a:p>
          <a:p>
            <a:endParaRPr lang="en-US" dirty="0"/>
          </a:p>
        </p:txBody>
      </p:sp>
      <p:sp>
        <p:nvSpPr>
          <p:cNvPr id="2" name="Footer Placeholder 1">
            <a:extLst>
              <a:ext uri="{FF2B5EF4-FFF2-40B4-BE49-F238E27FC236}">
                <a16:creationId xmlns:a16="http://schemas.microsoft.com/office/drawing/2014/main" id="{B9BB9BB1-292D-4569-BA74-3E766701DB15}"/>
              </a:ext>
            </a:extLst>
          </p:cNvPr>
          <p:cNvSpPr>
            <a:spLocks noGrp="1"/>
          </p:cNvSpPr>
          <p:nvPr>
            <p:ph type="ftr" sz="quarter" idx="14"/>
          </p:nvPr>
        </p:nvSpPr>
        <p:spPr/>
        <p:txBody>
          <a:bodyPr/>
          <a:lstStyle/>
          <a:p>
            <a:r>
              <a:rPr lang="en-US" dirty="0"/>
              <a:t>Add a Footer</a:t>
            </a:r>
          </a:p>
        </p:txBody>
      </p:sp>
      <p:sp>
        <p:nvSpPr>
          <p:cNvPr id="11" name="Rectangle: Single Corner Snipped 10">
            <a:extLst>
              <a:ext uri="{FF2B5EF4-FFF2-40B4-BE49-F238E27FC236}">
                <a16:creationId xmlns:a16="http://schemas.microsoft.com/office/drawing/2014/main" id="{85DF53DB-409B-49FA-A52D-E30AD84AED76}"/>
              </a:ext>
              <a:ext uri="{C183D7F6-B498-43B3-948B-1728B52AA6E4}">
                <adec:decorative xmlns:adec="http://schemas.microsoft.com/office/drawing/2017/decorative" xmlns=""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5564D90B-FC4E-4781-9E54-536CECF8BA47}"/>
              </a:ext>
            </a:extLst>
          </p:cNvPr>
          <p:cNvSpPr>
            <a:spLocks noGrp="1"/>
          </p:cNvSpPr>
          <p:nvPr>
            <p:ph type="sldNum" sz="quarter" idx="15"/>
          </p:nvPr>
        </p:nvSpPr>
        <p:spPr/>
        <p:txBody>
          <a:bodyPr/>
          <a:lstStyle/>
          <a:p>
            <a:fld id="{8C2E478F-E849-4A8C-AF1F-CBCC78A7CBFA}" type="slidenum">
              <a:rPr lang="en-US" smtClean="0"/>
              <a:pPr/>
              <a:t>4</a:t>
            </a:fld>
            <a:endParaRPr lang="en-US" dirty="0"/>
          </a:p>
        </p:txBody>
      </p:sp>
    </p:spTree>
    <p:extLst>
      <p:ext uri="{BB962C8B-B14F-4D97-AF65-F5344CB8AC3E}">
        <p14:creationId xmlns:p14="http://schemas.microsoft.com/office/powerpoint/2010/main" val="48532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5E06080F-9F80-49D4-9D28-F3FD457E4278}"/>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contrast="1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a:extLst>
              <a:ext uri="{FF2B5EF4-FFF2-40B4-BE49-F238E27FC236}">
                <a16:creationId xmlns:a16="http://schemas.microsoft.com/office/drawing/2014/main" id="{CDA17D7C-7C63-439C-8B50-C9B0F0F9AAF7}"/>
              </a:ext>
              <a:ext uri="{C183D7F6-B498-43B3-948B-1728B52AA6E4}">
                <adec:decorative xmlns:adec="http://schemas.microsoft.com/office/drawing/2017/decorative" xmlns="" val="1"/>
              </a:ext>
            </a:extLst>
          </p:cNvPr>
          <p:cNvGrpSpPr/>
          <p:nvPr/>
        </p:nvGrpSpPr>
        <p:grpSpPr>
          <a:xfrm flipH="1">
            <a:off x="4115984" y="252563"/>
            <a:ext cx="7433283" cy="5995838"/>
            <a:chOff x="252031" y="391887"/>
            <a:chExt cx="7433283" cy="6215741"/>
          </a:xfrm>
        </p:grpSpPr>
        <p:sp>
          <p:nvSpPr>
            <p:cNvPr id="32" name="Rectangle 31">
              <a:extLst>
                <a:ext uri="{FF2B5EF4-FFF2-40B4-BE49-F238E27FC236}">
                  <a16:creationId xmlns:a16="http://schemas.microsoft.com/office/drawing/2014/main" id="{32FD79E9-DA87-4AE3-AB4F-454E8B1C7E28}"/>
                </a:ext>
              </a:extLst>
            </p:cNvPr>
            <p:cNvSpPr/>
            <p:nvPr userDrawn="1"/>
          </p:nvSpPr>
          <p:spPr>
            <a:xfrm>
              <a:off x="609600" y="391887"/>
              <a:ext cx="7075714" cy="5878284"/>
            </a:xfrm>
            <a:prstGeom prst="rect">
              <a:avLst/>
            </a:prstGeom>
            <a:no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0DB13C1-B4FB-4D33-A199-5BB34983AB47}"/>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4" name="Rectangle 33">
              <a:extLst>
                <a:ext uri="{FF2B5EF4-FFF2-40B4-BE49-F238E27FC236}">
                  <a16:creationId xmlns:a16="http://schemas.microsoft.com/office/drawing/2014/main" id="{97CAE694-E5D7-45D8-80CE-4067B6610E53}"/>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YOUR TITLE HERE</a:t>
            </a:r>
          </a:p>
        </p:txBody>
      </p:sp>
      <p:sp>
        <p:nvSpPr>
          <p:cNvPr id="9" name="Text Placeholder 8">
            <a:extLst>
              <a:ext uri="{FF2B5EF4-FFF2-40B4-BE49-F238E27FC236}">
                <a16:creationId xmlns:a16="http://schemas.microsoft.com/office/drawing/2014/main" id="{4744B28E-5E14-4A77-AD4F-C979905862BF}"/>
              </a:ext>
            </a:extLst>
          </p:cNvPr>
          <p:cNvSpPr>
            <a:spLocks noGrp="1"/>
          </p:cNvSpPr>
          <p:nvPr>
            <p:ph type="body" idx="13"/>
          </p:nvPr>
        </p:nvSpPr>
        <p:spPr/>
        <p:txBody>
          <a:bodyPr/>
          <a:lstStyle/>
          <a:p>
            <a:r>
              <a:rPr lang="en-US" dirty="0"/>
              <a:t>SUBTITLE GOES HERE</a:t>
            </a:r>
          </a:p>
        </p:txBody>
      </p:sp>
      <p:sp>
        <p:nvSpPr>
          <p:cNvPr id="4" name="Content Placeholder 3">
            <a:extLst>
              <a:ext uri="{FF2B5EF4-FFF2-40B4-BE49-F238E27FC236}">
                <a16:creationId xmlns:a16="http://schemas.microsoft.com/office/drawing/2014/main" id="{2885A4AC-9AA0-4EFF-8162-609223BF5D70}"/>
              </a:ext>
            </a:extLst>
          </p:cNvPr>
          <p:cNvSpPr>
            <a:spLocks noGrp="1"/>
          </p:cNvSpPr>
          <p:nvPr>
            <p:ph idx="1"/>
          </p:nvPr>
        </p:nvSpPr>
        <p:spPr/>
        <p:txBody>
          <a:bodyPr>
            <a:normAutofit lnSpcReduction="10000"/>
          </a:bodyPr>
          <a:lstStyle/>
          <a:p>
            <a:pPr marL="0" indent="0">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 Lorem ipsum dolor sit amet, consectetur adipiscing elit. Ut gravida eros erat. Proin a tellus sed risus lobortis sagittis eu quis est. Duis ut aliquam nisi. Suspendisse vehicula mi diam, sit amet lacinia massa sodales ac. Fusce condimentum egestas nunc a maximus. </a:t>
            </a:r>
          </a:p>
        </p:txBody>
      </p:sp>
      <p:sp>
        <p:nvSpPr>
          <p:cNvPr id="11" name="Rectangle: Single Corner Snipped 10">
            <a:extLst>
              <a:ext uri="{FF2B5EF4-FFF2-40B4-BE49-F238E27FC236}">
                <a16:creationId xmlns:a16="http://schemas.microsoft.com/office/drawing/2014/main" id="{851F9C8F-B284-4FE9-A76C-49BE3BEE3853}"/>
              </a:ext>
              <a:ext uri="{C183D7F6-B498-43B3-948B-1728B52AA6E4}">
                <adec:decorative xmlns:adec="http://schemas.microsoft.com/office/drawing/2017/decorative" xmlns=""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5">
            <a:extLst>
              <a:ext uri="{FF2B5EF4-FFF2-40B4-BE49-F238E27FC236}">
                <a16:creationId xmlns:a16="http://schemas.microsoft.com/office/drawing/2014/main" id="{75EF0122-21C6-4139-B8D0-688B2553C48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5</a:t>
            </a:fld>
            <a:endParaRPr lang="en-US" dirty="0"/>
          </a:p>
        </p:txBody>
      </p:sp>
    </p:spTree>
    <p:extLst>
      <p:ext uri="{BB962C8B-B14F-4D97-AF65-F5344CB8AC3E}">
        <p14:creationId xmlns:p14="http://schemas.microsoft.com/office/powerpoint/2010/main" val="259734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4C646910-F4B3-42FF-94CF-BEAFDD606400}"/>
              </a:ext>
            </a:extLst>
          </p:cNvPr>
          <p:cNvSpPr>
            <a:spLocks noGrp="1"/>
          </p:cNvSpPr>
          <p:nvPr>
            <p:ph type="title"/>
          </p:nvPr>
        </p:nvSpPr>
        <p:spPr/>
        <p:txBody>
          <a:bodyPr/>
          <a:lstStyle/>
          <a:p>
            <a:r>
              <a:rPr lang="en-US" dirty="0"/>
              <a:t>Title</a:t>
            </a:r>
          </a:p>
        </p:txBody>
      </p:sp>
      <p:sp>
        <p:nvSpPr>
          <p:cNvPr id="4" name="Text Placeholder 3">
            <a:extLst>
              <a:ext uri="{FF2B5EF4-FFF2-40B4-BE49-F238E27FC236}">
                <a16:creationId xmlns:a16="http://schemas.microsoft.com/office/drawing/2014/main" id="{4033542F-D085-445E-BEBE-DEE6D4F79CAD}"/>
              </a:ext>
            </a:extLst>
          </p:cNvPr>
          <p:cNvSpPr>
            <a:spLocks noGrp="1"/>
          </p:cNvSpPr>
          <p:nvPr>
            <p:ph type="body" idx="1"/>
          </p:nvPr>
        </p:nvSpPr>
        <p:spPr/>
        <p:txBody>
          <a:bodyPr/>
          <a:lstStyle/>
          <a:p>
            <a:r>
              <a:rPr lang="en-US" dirty="0"/>
              <a:t>YOUR TITLE GOES HERE</a:t>
            </a:r>
          </a:p>
        </p:txBody>
      </p:sp>
      <p:sp>
        <p:nvSpPr>
          <p:cNvPr id="5" name="Content Placeholder 4">
            <a:extLst>
              <a:ext uri="{FF2B5EF4-FFF2-40B4-BE49-F238E27FC236}">
                <a16:creationId xmlns:a16="http://schemas.microsoft.com/office/drawing/2014/main" id="{FDF153A6-0E4B-417F-85BB-FD8402B100BD}"/>
              </a:ext>
            </a:extLst>
          </p:cNvPr>
          <p:cNvSpPr>
            <a:spLocks noGrp="1"/>
          </p:cNvSpPr>
          <p:nvPr>
            <p:ph sz="half" idx="2"/>
          </p:nvPr>
        </p:nvSpPr>
        <p:spPr/>
        <p:txBody>
          <a:bodyPr/>
          <a:lstStyle/>
          <a:p>
            <a:r>
              <a:rPr lang="en-US" dirty="0"/>
              <a:t>Lorem ipsum dolor sit amet, consectetur adipiscing elit. Ut gravida eros erat. </a:t>
            </a:r>
          </a:p>
          <a:p>
            <a:r>
              <a:rPr lang="en-US" dirty="0"/>
              <a:t>Proin a tellus sed risus lobortis sagittis eu quis est. Duis ut aliquam nisi. Suspendisse vehicula mi diam, </a:t>
            </a:r>
          </a:p>
          <a:p>
            <a:r>
              <a:rPr lang="en-US" dirty="0"/>
              <a:t>sit amet lacinia massa sodales ac. Fusce condimentum egestas nunc a  </a:t>
            </a:r>
          </a:p>
        </p:txBody>
      </p:sp>
      <p:sp>
        <p:nvSpPr>
          <p:cNvPr id="6" name="Text Placeholder 5">
            <a:extLst>
              <a:ext uri="{FF2B5EF4-FFF2-40B4-BE49-F238E27FC236}">
                <a16:creationId xmlns:a16="http://schemas.microsoft.com/office/drawing/2014/main" id="{89C32B2A-F443-47DA-A5C9-E0CCEC6C2F29}"/>
              </a:ext>
            </a:extLst>
          </p:cNvPr>
          <p:cNvSpPr>
            <a:spLocks noGrp="1"/>
          </p:cNvSpPr>
          <p:nvPr>
            <p:ph type="body" idx="13"/>
          </p:nvPr>
        </p:nvSpPr>
        <p:spPr/>
        <p:txBody>
          <a:bodyPr/>
          <a:lstStyle/>
          <a:p>
            <a:r>
              <a:rPr lang="en-US" dirty="0"/>
              <a:t>YOUR TITLE GOES HERE</a:t>
            </a:r>
          </a:p>
        </p:txBody>
      </p:sp>
      <p:sp>
        <p:nvSpPr>
          <p:cNvPr id="7" name="Content Placeholder 6">
            <a:extLst>
              <a:ext uri="{FF2B5EF4-FFF2-40B4-BE49-F238E27FC236}">
                <a16:creationId xmlns:a16="http://schemas.microsoft.com/office/drawing/2014/main" id="{53DDF559-AB16-43D3-96DE-5FD6A71C1A24}"/>
              </a:ext>
            </a:extLst>
          </p:cNvPr>
          <p:cNvSpPr>
            <a:spLocks noGrp="1"/>
          </p:cNvSpPr>
          <p:nvPr>
            <p:ph sz="half" idx="14"/>
          </p:nvPr>
        </p:nvSpPr>
        <p:spPr/>
        <p:txBody>
          <a:bodyPr/>
          <a:lstStyle/>
          <a:p>
            <a:r>
              <a:rPr lang="en-US" dirty="0"/>
              <a:t>Lorem ipsum dolor sit amet, consectetur adipiscing elit. Ut gravida eros erat. </a:t>
            </a:r>
          </a:p>
          <a:p>
            <a:r>
              <a:rPr lang="en-US" dirty="0"/>
              <a:t>Proin a tellus sed risus lobortis sagittis eu quis est. Duis ut aliquam nisi. Suspendisse vehicula mi diam, </a:t>
            </a:r>
          </a:p>
          <a:p>
            <a:r>
              <a:rPr lang="en-US" dirty="0"/>
              <a:t>sit amet lacinia massa sodales ac. Fusce condimentum egestas nunc a</a:t>
            </a:r>
          </a:p>
        </p:txBody>
      </p:sp>
      <p:pic>
        <p:nvPicPr>
          <p:cNvPr id="10" name="Picture Placeholder 9" descr="two buildings" title="two buildings">
            <a:extLst>
              <a:ext uri="{FF2B5EF4-FFF2-40B4-BE49-F238E27FC236}">
                <a16:creationId xmlns:a16="http://schemas.microsoft.com/office/drawing/2014/main" id="{2F31814F-08FA-4F6F-AB72-C15E456914A6}"/>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29" name="Footer Placeholder 28">
            <a:extLst>
              <a:ext uri="{FF2B5EF4-FFF2-40B4-BE49-F238E27FC236}">
                <a16:creationId xmlns:a16="http://schemas.microsoft.com/office/drawing/2014/main" id="{8B1278D5-2C97-4CEF-8849-C9811924FBA1}"/>
              </a:ext>
            </a:extLst>
          </p:cNvPr>
          <p:cNvSpPr>
            <a:spLocks noGrp="1"/>
          </p:cNvSpPr>
          <p:nvPr>
            <p:ph type="ftr" sz="quarter" idx="16"/>
          </p:nvPr>
        </p:nvSpPr>
        <p:spPr/>
        <p:txBody>
          <a:bodyPr/>
          <a:lstStyle/>
          <a:p>
            <a:r>
              <a:rPr lang="en-US" dirty="0"/>
              <a:t>Add a Footer</a:t>
            </a:r>
          </a:p>
        </p:txBody>
      </p:sp>
      <p:sp>
        <p:nvSpPr>
          <p:cNvPr id="30" name="Slide Number Placeholder 29">
            <a:extLst>
              <a:ext uri="{FF2B5EF4-FFF2-40B4-BE49-F238E27FC236}">
                <a16:creationId xmlns:a16="http://schemas.microsoft.com/office/drawing/2014/main" id="{2F6ECD0F-66E9-4D96-8436-105A25A341A2}"/>
              </a:ext>
            </a:extLst>
          </p:cNvPr>
          <p:cNvSpPr>
            <a:spLocks noGrp="1"/>
          </p:cNvSpPr>
          <p:nvPr>
            <p:ph type="sldNum" sz="quarter" idx="17"/>
          </p:nvPr>
        </p:nvSpPr>
        <p:spPr/>
        <p:txBody>
          <a:bodyPr/>
          <a:lstStyle/>
          <a:p>
            <a:fld id="{8C2E478F-E849-4A8C-AF1F-CBCC78A7CBFA}" type="slidenum">
              <a:rPr lang="en-US" smtClean="0"/>
              <a:pPr/>
              <a:t>6</a:t>
            </a:fld>
            <a:endParaRPr lang="en-US" dirty="0"/>
          </a:p>
        </p:txBody>
      </p:sp>
    </p:spTree>
    <p:extLst>
      <p:ext uri="{BB962C8B-B14F-4D97-AF65-F5344CB8AC3E}">
        <p14:creationId xmlns:p14="http://schemas.microsoft.com/office/powerpoint/2010/main" val="3174381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en-US" dirty="0"/>
              <a:t>TITLE GOES HERE</a:t>
            </a:r>
          </a:p>
        </p:txBody>
      </p:sp>
      <p:sp>
        <p:nvSpPr>
          <p:cNvPr id="4" name="Text Placeholder 3">
            <a:extLst>
              <a:ext uri="{FF2B5EF4-FFF2-40B4-BE49-F238E27FC236}">
                <a16:creationId xmlns:a16="http://schemas.microsoft.com/office/drawing/2014/main" id="{46E2CC9E-302A-4500-B0E3-4BE84867E197}"/>
              </a:ext>
            </a:extLst>
          </p:cNvPr>
          <p:cNvSpPr>
            <a:spLocks noGrp="1"/>
          </p:cNvSpPr>
          <p:nvPr>
            <p:ph type="body" idx="13"/>
          </p:nvPr>
        </p:nvSpPr>
        <p:spPr/>
        <p:txBody>
          <a:bodyPr/>
          <a:lstStyle/>
          <a:p>
            <a:r>
              <a:rPr lang="en-US" dirty="0"/>
              <a:t>SUBTITLE GOES HERE</a:t>
            </a:r>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p:txBody>
          <a:bodyPr>
            <a:normAutofit fontScale="85000" lnSpcReduction="10000"/>
          </a:bodyPr>
          <a:lstStyle/>
          <a:p>
            <a:pPr marL="0" indent="0">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Phasellus efficitur ante nec sem convallis, in ornare est accumsan. Lorem ipsum dolor sit amet, consectetur adipiscing elit. Ut gravida eros erat. Proin a tellus sed risus lobortis sagittis eu quis est. </a:t>
            </a:r>
          </a:p>
        </p:txBody>
      </p:sp>
      <p:graphicFrame>
        <p:nvGraphicFramePr>
          <p:cNvPr id="10" name="Chart" descr="Circular chart">
            <a:extLst>
              <a:ext uri="{FF2B5EF4-FFF2-40B4-BE49-F238E27FC236}">
                <a16:creationId xmlns:a16="http://schemas.microsoft.com/office/drawing/2014/main" id="{0EB6D7F7-49BE-4D95-9DBA-99B2C7BD4949}"/>
              </a:ext>
            </a:extLst>
          </p:cNvPr>
          <p:cNvGraphicFramePr>
            <a:graphicFrameLocks noGrp="1"/>
          </p:cNvGraphicFramePr>
          <p:nvPr>
            <p:ph sz="quarter" idx="16"/>
            <p:extLst>
              <p:ext uri="{D42A27DB-BD31-4B8C-83A1-F6EECF244321}">
                <p14:modId xmlns:p14="http://schemas.microsoft.com/office/powerpoint/2010/main" val="3155627684"/>
              </p:ext>
            </p:extLst>
          </p:nvPr>
        </p:nvGraphicFramePr>
        <p:xfrm>
          <a:off x="6400800" y="469900"/>
          <a:ext cx="5219700" cy="5918200"/>
        </p:xfrm>
        <a:graphic>
          <a:graphicData uri="http://schemas.openxmlformats.org/drawingml/2006/chart">
            <c:chart xmlns:c="http://schemas.openxmlformats.org/drawingml/2006/chart" xmlns:r="http://schemas.openxmlformats.org/officeDocument/2006/relationships" r:id="rId2"/>
          </a:graphicData>
        </a:graphic>
      </p:graphicFrame>
      <p:sp>
        <p:nvSpPr>
          <p:cNvPr id="6" name="Footer Placeholder 5">
            <a:extLst>
              <a:ext uri="{FF2B5EF4-FFF2-40B4-BE49-F238E27FC236}">
                <a16:creationId xmlns:a16="http://schemas.microsoft.com/office/drawing/2014/main" id="{ED283012-E559-4D67-A1F1-07C0DEE40216}"/>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69D39C07-CD0F-4304-9E26-F1075415EBEF}"/>
              </a:ext>
            </a:extLst>
          </p:cNvPr>
          <p:cNvSpPr>
            <a:spLocks noGrp="1"/>
          </p:cNvSpPr>
          <p:nvPr>
            <p:ph type="sldNum" sz="quarter" idx="18"/>
          </p:nvPr>
        </p:nvSpPr>
        <p:spPr/>
        <p:txBody>
          <a:bodyPr/>
          <a:lstStyle/>
          <a:p>
            <a:fld id="{8C2E478F-E849-4A8C-AF1F-CBCC78A7CBFA}" type="slidenum">
              <a:rPr lang="en-US" smtClean="0"/>
              <a:pPr/>
              <a:t>7</a:t>
            </a:fld>
            <a:endParaRPr lang="en-US" dirty="0"/>
          </a:p>
        </p:txBody>
      </p:sp>
    </p:spTree>
    <p:extLst>
      <p:ext uri="{BB962C8B-B14F-4D97-AF65-F5344CB8AC3E}">
        <p14:creationId xmlns:p14="http://schemas.microsoft.com/office/powerpoint/2010/main" val="869470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671F4D-9614-41E9-BA0C-7977DEBBBBB3}"/>
              </a:ext>
            </a:extLst>
          </p:cNvPr>
          <p:cNvSpPr>
            <a:spLocks noGrp="1"/>
          </p:cNvSpPr>
          <p:nvPr>
            <p:ph type="title"/>
          </p:nvPr>
        </p:nvSpPr>
        <p:spPr/>
        <p:txBody>
          <a:bodyPr/>
          <a:lstStyle/>
          <a:p>
            <a:r>
              <a:rPr lang="en-US" dirty="0"/>
              <a:t>TITLE HERE</a:t>
            </a:r>
          </a:p>
        </p:txBody>
      </p:sp>
      <p:sp>
        <p:nvSpPr>
          <p:cNvPr id="8" name="Rectangle 7">
            <a:extLst>
              <a:ext uri="{FF2B5EF4-FFF2-40B4-BE49-F238E27FC236}">
                <a16:creationId xmlns:a16="http://schemas.microsoft.com/office/drawing/2014/main" id="{1715FCDC-B95D-46B0-8EBD-FC1451D3C124}"/>
              </a:ext>
              <a:ext uri="{C183D7F6-B498-43B3-948B-1728B52AA6E4}">
                <adec:decorative xmlns:adec="http://schemas.microsoft.com/office/drawing/2017/decorative" xmlns="" val="1"/>
              </a:ext>
            </a:extLst>
          </p:cNvPr>
          <p:cNvSpPr/>
          <p:nvPr/>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EF85080C-B66C-4B03-BE77-8C2994DDD44D}"/>
              </a:ext>
              <a:ext uri="{C183D7F6-B498-43B3-948B-1728B52AA6E4}">
                <adec:decorative xmlns:adec="http://schemas.microsoft.com/office/drawing/2017/decorative" xmlns="" val="1"/>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aphicFrame>
        <p:nvGraphicFramePr>
          <p:cNvPr id="6" name="Table 2">
            <a:extLst>
              <a:ext uri="{FF2B5EF4-FFF2-40B4-BE49-F238E27FC236}">
                <a16:creationId xmlns:a16="http://schemas.microsoft.com/office/drawing/2014/main" id="{0E9A2E70-9C73-45A4-9B0C-E2433CF2A835}"/>
              </a:ext>
            </a:extLst>
          </p:cNvPr>
          <p:cNvGraphicFramePr>
            <a:graphicFrameLocks noGrp="1"/>
          </p:cNvGraphicFramePr>
          <p:nvPr>
            <p:ph idx="4294967295"/>
            <p:extLst>
              <p:ext uri="{D42A27DB-BD31-4B8C-83A1-F6EECF244321}">
                <p14:modId xmlns:p14="http://schemas.microsoft.com/office/powerpoint/2010/main" val="1842289553"/>
              </p:ext>
            </p:extLst>
          </p:nvPr>
        </p:nvGraphicFramePr>
        <p:xfrm>
          <a:off x="595313" y="1189038"/>
          <a:ext cx="11000992" cy="4843806"/>
        </p:xfrm>
        <a:graphic>
          <a:graphicData uri="http://schemas.openxmlformats.org/drawingml/2006/table">
            <a:tbl>
              <a:tblPr firstRow="1" bandRow="1">
                <a:tableStyleId>{073A0DAA-6AF3-43AB-8588-CEC1D06C72B9}</a:tableStyleId>
              </a:tblPr>
              <a:tblGrid>
                <a:gridCol w="2750248">
                  <a:extLst>
                    <a:ext uri="{9D8B030D-6E8A-4147-A177-3AD203B41FA5}">
                      <a16:colId xmlns:a16="http://schemas.microsoft.com/office/drawing/2014/main" val="2481577866"/>
                    </a:ext>
                  </a:extLst>
                </a:gridCol>
                <a:gridCol w="2750248">
                  <a:extLst>
                    <a:ext uri="{9D8B030D-6E8A-4147-A177-3AD203B41FA5}">
                      <a16:colId xmlns:a16="http://schemas.microsoft.com/office/drawing/2014/main" val="2836427615"/>
                    </a:ext>
                  </a:extLst>
                </a:gridCol>
                <a:gridCol w="2750248">
                  <a:extLst>
                    <a:ext uri="{9D8B030D-6E8A-4147-A177-3AD203B41FA5}">
                      <a16:colId xmlns:a16="http://schemas.microsoft.com/office/drawing/2014/main" val="310093864"/>
                    </a:ext>
                  </a:extLst>
                </a:gridCol>
                <a:gridCol w="2750248">
                  <a:extLst>
                    <a:ext uri="{9D8B030D-6E8A-4147-A177-3AD203B41FA5}">
                      <a16:colId xmlns:a16="http://schemas.microsoft.com/office/drawing/2014/main" val="2023951014"/>
                    </a:ext>
                  </a:extLst>
                </a:gridCol>
              </a:tblGrid>
              <a:tr h="546638">
                <a:tc>
                  <a:txBody>
                    <a:bodyPr/>
                    <a:lstStyle/>
                    <a:p>
                      <a:pPr algn="ctr"/>
                      <a:r>
                        <a:rPr lang="en-US" sz="2400" dirty="0"/>
                        <a:t>YOUR</a:t>
                      </a:r>
                      <a:r>
                        <a:rPr lang="en-US" sz="2400" baseline="0" dirty="0"/>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tc>
                  <a:txBody>
                    <a:bodyPr/>
                    <a:lstStyle/>
                    <a:p>
                      <a:pPr algn="ctr"/>
                      <a:r>
                        <a:rPr lang="en-US" sz="2400" dirty="0"/>
                        <a:t>YOUR</a:t>
                      </a:r>
                      <a:r>
                        <a:rPr lang="en-US" sz="2400" baseline="0" dirty="0"/>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tc>
                  <a:txBody>
                    <a:bodyPr/>
                    <a:lstStyle/>
                    <a:p>
                      <a:pPr algn="ctr"/>
                      <a:r>
                        <a:rPr lang="en-US" sz="2400" dirty="0"/>
                        <a:t>YOUR</a:t>
                      </a:r>
                      <a:r>
                        <a:rPr lang="en-US" sz="2400" baseline="0" dirty="0"/>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tc>
                  <a:txBody>
                    <a:bodyPr/>
                    <a:lstStyle/>
                    <a:p>
                      <a:pPr algn="ctr"/>
                      <a:r>
                        <a:rPr lang="en-US" sz="2400" dirty="0"/>
                        <a:t>YOUR</a:t>
                      </a:r>
                      <a:r>
                        <a:rPr lang="en-US" sz="2400" baseline="0" dirty="0"/>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extLst>
                  <a:ext uri="{0D108BD9-81ED-4DB2-BD59-A6C34878D82A}">
                    <a16:rowId xmlns:a16="http://schemas.microsoft.com/office/drawing/2014/main" val="983420419"/>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3883246291"/>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3502607855"/>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3557125802"/>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1055255528"/>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1449646690"/>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1173117077"/>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43970745"/>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1663314759"/>
                  </a:ext>
                </a:extLst>
              </a:tr>
            </a:tbl>
          </a:graphicData>
        </a:graphic>
      </p:graphicFrame>
      <p:sp>
        <p:nvSpPr>
          <p:cNvPr id="2" name="Footer Placeholder 1">
            <a:extLst>
              <a:ext uri="{FF2B5EF4-FFF2-40B4-BE49-F238E27FC236}">
                <a16:creationId xmlns:a16="http://schemas.microsoft.com/office/drawing/2014/main" id="{AAB9EEEE-5D24-422D-B76D-987859ECB059}"/>
              </a:ext>
            </a:extLst>
          </p:cNvPr>
          <p:cNvSpPr>
            <a:spLocks noGrp="1"/>
          </p:cNvSpPr>
          <p:nvPr>
            <p:ph type="ftr" sz="quarter" idx="10"/>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4BFC890C-B560-45C1-9FF4-08AA00E1673F}"/>
              </a:ext>
            </a:extLst>
          </p:cNvPr>
          <p:cNvSpPr>
            <a:spLocks noGrp="1"/>
          </p:cNvSpPr>
          <p:nvPr>
            <p:ph type="sldNum" sz="quarter" idx="11"/>
          </p:nvPr>
        </p:nvSpPr>
        <p:spPr/>
        <p:txBody>
          <a:bodyPr/>
          <a:lstStyle/>
          <a:p>
            <a:fld id="{8C2E478F-E849-4A8C-AF1F-CBCC78A7CBFA}" type="slidenum">
              <a:rPr lang="en-US" smtClean="0"/>
              <a:pPr/>
              <a:t>8</a:t>
            </a:fld>
            <a:endParaRPr lang="en-US" dirty="0"/>
          </a:p>
        </p:txBody>
      </p:sp>
    </p:spTree>
    <p:extLst>
      <p:ext uri="{BB962C8B-B14F-4D97-AF65-F5344CB8AC3E}">
        <p14:creationId xmlns:p14="http://schemas.microsoft.com/office/powerpoint/2010/main" val="2779095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bstract building" title="abstract building">
            <a:extLst>
              <a:ext uri="{FF2B5EF4-FFF2-40B4-BE49-F238E27FC236}">
                <a16:creationId xmlns:a16="http://schemas.microsoft.com/office/drawing/2014/main" id="{81A2DCC4-678E-4F5B-B305-FA52F5FF55E5}"/>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3" name="Footer Placeholder 2">
            <a:extLst>
              <a:ext uri="{FF2B5EF4-FFF2-40B4-BE49-F238E27FC236}">
                <a16:creationId xmlns:a16="http://schemas.microsoft.com/office/drawing/2014/main" id="{F3908FF0-1F83-4DE9-B48E-CB646B5E3164}"/>
              </a:ext>
            </a:extLst>
          </p:cNvPr>
          <p:cNvSpPr>
            <a:spLocks noGrp="1"/>
          </p:cNvSpPr>
          <p:nvPr>
            <p:ph type="ftr" sz="quarter" idx="11"/>
          </p:nvPr>
        </p:nvSpPr>
        <p:spPr/>
        <p:txBody>
          <a:bodyPr/>
          <a:lstStyle/>
          <a:p>
            <a:r>
              <a:rPr lang="en-US" dirty="0"/>
              <a:t>Add a Footer</a:t>
            </a:r>
          </a:p>
        </p:txBody>
      </p:sp>
      <p:sp>
        <p:nvSpPr>
          <p:cNvPr id="11" name="Rectangle 10">
            <a:extLst>
              <a:ext uri="{FF2B5EF4-FFF2-40B4-BE49-F238E27FC236}">
                <a16:creationId xmlns:a16="http://schemas.microsoft.com/office/drawing/2014/main" id="{618826A1-4E90-405A-AE28-5500B0A362E3}"/>
              </a:ext>
              <a:ext uri="{C183D7F6-B498-43B3-948B-1728B52AA6E4}">
                <adec:decorative xmlns:adec="http://schemas.microsoft.com/office/drawing/2017/decorative" xmlns="" val="1"/>
              </a:ext>
            </a:extLst>
          </p:cNvPr>
          <p:cNvSpPr/>
          <p:nvPr/>
        </p:nvSpPr>
        <p:spPr>
          <a:xfrm flipH="1">
            <a:off x="6568221" y="4076700"/>
            <a:ext cx="5386926" cy="2131595"/>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Rectangle 9">
            <a:extLst>
              <a:ext uri="{FF2B5EF4-FFF2-40B4-BE49-F238E27FC236}">
                <a16:creationId xmlns:a16="http://schemas.microsoft.com/office/drawing/2014/main" id="{0783A1B7-34FF-4F2F-A68D-A3D22C770FCB}"/>
              </a:ext>
              <a:ext uri="{C183D7F6-B498-43B3-948B-1728B52AA6E4}">
                <adec:decorative xmlns:adec="http://schemas.microsoft.com/office/drawing/2017/decorative" xmlns="" val="1"/>
              </a:ext>
            </a:extLst>
          </p:cNvPr>
          <p:cNvSpPr/>
          <p:nvPr/>
        </p:nvSpPr>
        <p:spPr>
          <a:xfrm flipH="1">
            <a:off x="791413" y="502215"/>
            <a:ext cx="10638585" cy="5706080"/>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C1F0EB8-D260-4FB6-ACF6-6E86B9A02919}"/>
              </a:ext>
              <a:ext uri="{C183D7F6-B498-43B3-948B-1728B52AA6E4}">
                <adec:decorative xmlns:adec="http://schemas.microsoft.com/office/drawing/2017/decorative" xmlns="" val="1"/>
              </a:ext>
            </a:extLst>
          </p:cNvPr>
          <p:cNvSpPr/>
          <p:nvPr/>
        </p:nvSpPr>
        <p:spPr>
          <a:xfrm>
            <a:off x="6834487" y="4223911"/>
            <a:ext cx="5386924" cy="263408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9" name="Title 8">
            <a:extLst>
              <a:ext uri="{FF2B5EF4-FFF2-40B4-BE49-F238E27FC236}">
                <a16:creationId xmlns:a16="http://schemas.microsoft.com/office/drawing/2014/main" id="{FEBE39E3-389E-424A-BBC8-D103BC6180A4}"/>
              </a:ext>
            </a:extLst>
          </p:cNvPr>
          <p:cNvSpPr>
            <a:spLocks noGrp="1"/>
          </p:cNvSpPr>
          <p:nvPr>
            <p:ph type="title"/>
          </p:nvPr>
        </p:nvSpPr>
        <p:spPr>
          <a:xfrm>
            <a:off x="7222246" y="4376539"/>
            <a:ext cx="4369521" cy="1839433"/>
          </a:xfrm>
        </p:spPr>
        <p:txBody>
          <a:bodyPr/>
          <a:lstStyle/>
          <a:p>
            <a:pPr lvl="0" algn="l">
              <a:lnSpc>
                <a:spcPct val="80000"/>
              </a:lnSpc>
              <a:spcBef>
                <a:spcPts val="0"/>
              </a:spcBef>
              <a:defRPr sz="10000">
                <a:solidFill>
                  <a:srgbClr val="3A3B39"/>
                </a:solidFill>
                <a:latin typeface="Bebas"/>
                <a:ea typeface="Bebas"/>
                <a:cs typeface="Bebas"/>
                <a:sym typeface="Bebas"/>
              </a:defRPr>
            </a:pPr>
            <a:r>
              <a:rPr lang="en-US" sz="3200" cap="none" dirty="0">
                <a:solidFill>
                  <a:srgbClr val="2F3342"/>
                </a:solidFill>
                <a:latin typeface="Calibri"/>
                <a:cs typeface="Gill Sans" panose="020B0502020104020203" pitchFamily="34" charset="-79"/>
                <a:sym typeface="Bebas"/>
              </a:rPr>
              <a:t>YOUR TITLE GOES HERE</a:t>
            </a:r>
            <a:br>
              <a:rPr lang="en-US" sz="3200" cap="none" dirty="0">
                <a:solidFill>
                  <a:srgbClr val="2F3342"/>
                </a:solidFill>
                <a:latin typeface="Calibri"/>
                <a:cs typeface="Gill Sans" panose="020B0502020104020203" pitchFamily="34" charset="-79"/>
                <a:sym typeface="Bebas"/>
              </a:rPr>
            </a:br>
            <a:r>
              <a:rPr lang="en-US" sz="1200" b="0" cap="none" dirty="0">
                <a:solidFill>
                  <a:srgbClr val="2F3342"/>
                </a:solidFill>
                <a:latin typeface="Calibri"/>
                <a:ea typeface="+mn-ea"/>
                <a:cs typeface="+mn-cs"/>
              </a:rPr>
              <a:t>Lorem ipsum dolor sit amet, consectetur adipiscing elit. </a:t>
            </a:r>
            <a:br>
              <a:rPr lang="en-US" sz="1200" b="0" cap="none" dirty="0">
                <a:solidFill>
                  <a:srgbClr val="2F3342"/>
                </a:solidFill>
                <a:latin typeface="Calibri"/>
                <a:ea typeface="+mn-ea"/>
                <a:cs typeface="+mn-cs"/>
              </a:rPr>
            </a:br>
            <a:r>
              <a:rPr lang="en-US" sz="1200" b="0" cap="none" dirty="0">
                <a:solidFill>
                  <a:srgbClr val="2F3342"/>
                </a:solidFill>
                <a:latin typeface="Calibri"/>
                <a:ea typeface="+mn-ea"/>
                <a:cs typeface="+mn-cs"/>
              </a:rPr>
              <a:t>Ut gravida eros erat. Proin a tellus sed risus lobortis sagitti</a:t>
            </a:r>
          </a:p>
        </p:txBody>
      </p:sp>
      <p:sp>
        <p:nvSpPr>
          <p:cNvPr id="13" name="Rectangle: Single Corner Snipped 12">
            <a:extLst>
              <a:ext uri="{FF2B5EF4-FFF2-40B4-BE49-F238E27FC236}">
                <a16:creationId xmlns:a16="http://schemas.microsoft.com/office/drawing/2014/main" id="{B36D0ADB-FA1F-4489-86B3-B4A6906DB881}"/>
              </a:ext>
              <a:ext uri="{C183D7F6-B498-43B3-948B-1728B52AA6E4}">
                <adec:decorative xmlns:adec="http://schemas.microsoft.com/office/drawing/2017/decorative" xmlns="" val="1"/>
              </a:ext>
            </a:extLst>
          </p:cNvPr>
          <p:cNvSpPr/>
          <p:nvPr/>
        </p:nvSpPr>
        <p:spPr>
          <a:xfrm flipH="1">
            <a:off x="11549268" y="6356350"/>
            <a:ext cx="672142"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2A43C8AE-92D1-4381-AB5D-D73573EB55F3}"/>
              </a:ext>
            </a:extLst>
          </p:cNvPr>
          <p:cNvSpPr>
            <a:spLocks noGrp="1"/>
          </p:cNvSpPr>
          <p:nvPr>
            <p:ph type="sldNum" sz="quarter" idx="12"/>
          </p:nvPr>
        </p:nvSpPr>
        <p:spPr/>
        <p:txBody>
          <a:bodyPr/>
          <a:lstStyle/>
          <a:p>
            <a:fld id="{8C2E478F-E849-4A8C-AF1F-CBCC78A7CBFA}" type="slidenum">
              <a:rPr lang="en-US" smtClean="0"/>
              <a:pPr/>
              <a:t>9</a:t>
            </a:fld>
            <a:endParaRPr lang="en-US" dirty="0"/>
          </a:p>
        </p:txBody>
      </p:sp>
    </p:spTree>
    <p:extLst>
      <p:ext uri="{BB962C8B-B14F-4D97-AF65-F5344CB8AC3E}">
        <p14:creationId xmlns:p14="http://schemas.microsoft.com/office/powerpoint/2010/main" val="1389222877"/>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6051434_Light modernist presentation_RVA_v3.potx" id="{1300540C-5346-469F-AA5C-717C09787E7E}" vid="{ADCE5FDD-C8BF-4BDC-86F8-B24C14EB90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D934DA-6EDB-4DB8-AE5C-9399A13698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B19B998-C0F0-415C-AF4D-F10DCCD30A25}">
  <ds:schemaRefs>
    <ds:schemaRef ds:uri="http://purl.org/dc/elements/1.1/"/>
    <ds:schemaRef ds:uri="http://schemas.microsoft.com/office/2006/documentManagement/types"/>
    <ds:schemaRef ds:uri="http://schemas.openxmlformats.org/package/2006/metadata/core-properties"/>
    <ds:schemaRef ds:uri="http://purl.org/dc/dcmitype/"/>
    <ds:schemaRef ds:uri="71af3243-3dd4-4a8d-8c0d-dd76da1f02a5"/>
    <ds:schemaRef ds:uri="http://www.w3.org/XML/1998/namespace"/>
    <ds:schemaRef ds:uri="http://schemas.microsoft.com/office/infopath/2007/PartnerControls"/>
    <ds:schemaRef ds:uri="16c05727-aa75-4e4a-9b5f-8a80a1165891"/>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D27BEDAB-01B4-4BD0-9390-31AD928007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Light modernist presentation</Template>
  <TotalTime>0</TotalTime>
  <Words>654</Words>
  <Application>Microsoft Office PowerPoint</Application>
  <PresentationFormat>Widescreen</PresentationFormat>
  <Paragraphs>955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Bebas</vt:lpstr>
      <vt:lpstr>Gill Sans</vt:lpstr>
      <vt:lpstr>Gill Sans Light</vt:lpstr>
      <vt:lpstr>Roboto Black</vt:lpstr>
      <vt:lpstr>Roboto Light</vt:lpstr>
      <vt:lpstr>Arial</vt:lpstr>
      <vt:lpstr>Calibri</vt:lpstr>
      <vt:lpstr>Office Theme</vt:lpstr>
      <vt:lpstr>Presentation  Title</vt:lpstr>
      <vt:lpstr>Presentation Title Alt 1</vt:lpstr>
      <vt:lpstr>Presentation Title Alt 2</vt:lpstr>
      <vt:lpstr>YOUR TITLE GOES HERE</vt:lpstr>
      <vt:lpstr>YOUR TITLE HERE</vt:lpstr>
      <vt:lpstr>Title</vt:lpstr>
      <vt:lpstr>TITLE GOES HERE</vt:lpstr>
      <vt:lpstr>TITLE HERE</vt:lpstr>
      <vt:lpstr>YOUR TITLE GOES HERE Lorem ipsum dolor sit amet, consectetur adipiscing elit.  Ut gravida eros erat. Proin a tellus sed risus lobortis sagitti</vt:lpstr>
      <vt:lpstr>THANK YOU</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2022-12-26T15:41:18Z</dcterms:created>
  <dcterms:modified xsi:type="dcterms:W3CDTF">2022-12-26T15:41:43Z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