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Helvetica Neue Ligh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boldItalic.fntdata"/><Relationship Id="rId10" Type="http://schemas.openxmlformats.org/officeDocument/2006/relationships/font" Target="fonts/HelveticaNeue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HelveticaNeue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e42045d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e42045d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- 상단">
  <p:cSld name="제목 - 상단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71500" y="133350"/>
            <a:ext cx="8001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0" y="752200"/>
            <a:ext cx="9144000" cy="2052600"/>
          </a:xfrm>
          <a:prstGeom prst="rect">
            <a:avLst/>
          </a:prstGeom>
          <a:solidFill>
            <a:srgbClr val="FF004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ResNet 구현</a:t>
            </a:r>
            <a:endParaRPr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3275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모두의연구소 Rubato Lab.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소준섭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82409" t="0"/>
          <a:stretch/>
        </p:blipFill>
        <p:spPr>
          <a:xfrm>
            <a:off x="8649250" y="4657725"/>
            <a:ext cx="4185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Verdana"/>
                <a:ea typeface="Verdana"/>
                <a:cs typeface="Verdana"/>
                <a:sym typeface="Verdana"/>
              </a:rPr>
              <a:t>실습 내용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b="1"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Tensorflow layers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tensorflow keras model을 구현 방법 리뷰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ResNet 구현을 위한 변수형, Subclassing 방법 리뷰</a:t>
            </a:r>
            <a:b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실습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Fashion MNIST dataset을 이용한 Small ResNet 구현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82409" t="0"/>
          <a:stretch/>
        </p:blipFill>
        <p:spPr>
          <a:xfrm>
            <a:off x="8649250" y="4657725"/>
            <a:ext cx="4185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