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 Ligh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QZnvSRSdNa6/+/03/N42UIB69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Italic.fntdata"/><Relationship Id="rId10" Type="http://schemas.openxmlformats.org/officeDocument/2006/relationships/font" Target="fonts/HelveticaNeueLight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상단">
  <p:cSld name="제목 - 상단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571500" y="133350"/>
            <a:ext cx="8001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0" y="752200"/>
            <a:ext cx="9144000" cy="2052600"/>
          </a:xfrm>
          <a:prstGeom prst="rect">
            <a:avLst/>
          </a:prstGeom>
          <a:solidFill>
            <a:srgbClr val="FF004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Recurrent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Neural Net 실습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3275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소준섭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">
                <a:latin typeface="Verdana"/>
                <a:ea typeface="Verdana"/>
                <a:cs typeface="Verdana"/>
                <a:sym typeface="Verdana"/>
              </a:rPr>
              <a:t>실습 내용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Tensorflow layers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RNN 계열 layers 코드 리뷰</a:t>
            </a:r>
            <a:b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실습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ko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IMDB dataset을 이용한 영화 리뷰 binary classification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82409" t="0"/>
          <a:stretch/>
        </p:blipFill>
        <p:spPr>
          <a:xfrm>
            <a:off x="8649250" y="4657725"/>
            <a:ext cx="4185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