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Helvetica Neue Light" panose="020B0600000101010101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f2eb24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f2eb24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Convolution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Neural Net 실습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Conv2D layer, Dropout, batch norm 등 layers 코드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ko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sz="17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Fashion MNIST classification 구현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r="82409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화면 슬라이드 쇼(16:9)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Helvetica Neue Light</vt:lpstr>
      <vt:lpstr>Arial</vt:lpstr>
      <vt:lpstr>Verdana</vt:lpstr>
      <vt:lpstr>Simple Light</vt:lpstr>
      <vt:lpstr>Convolution Neural Net 실습</vt:lpstr>
      <vt:lpstr>실습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김지한</cp:lastModifiedBy>
  <cp:revision>1</cp:revision>
  <dcterms:modified xsi:type="dcterms:W3CDTF">2025-02-21T06:42:16Z</dcterms:modified>
</cp:coreProperties>
</file>