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Helvetica Neue Light" panose="020B0600000101010101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14" y="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e42045d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e42045d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71500" y="133350"/>
            <a:ext cx="8001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0" y="752200"/>
            <a:ext cx="9144000" cy="2052600"/>
          </a:xfrm>
          <a:prstGeom prst="rect">
            <a:avLst/>
          </a:prstGeom>
          <a:solidFill>
            <a:srgbClr val="FF004F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ResNet 구현</a:t>
            </a:r>
            <a:endParaRPr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r="82409"/>
          <a:stretch/>
        </p:blipFill>
        <p:spPr>
          <a:xfrm>
            <a:off x="8649250" y="4657725"/>
            <a:ext cx="4185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Verdana"/>
                <a:ea typeface="Verdana"/>
                <a:cs typeface="Verdana"/>
                <a:sym typeface="Verdana"/>
              </a:rPr>
              <a:t>실습 내용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ko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Tensorflow layers</a:t>
            </a:r>
            <a:endParaRPr sz="17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tensorflow keras model을 구현 방법 리뷰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ResNet 구현을 위한 변수형, Subclassing 방법 리뷰</a:t>
            </a:r>
            <a:b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ko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실습</a:t>
            </a:r>
            <a:endParaRPr sz="17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Fashion MNIST dataset을 이용한 Small ResNet 구현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r="82409"/>
          <a:stretch/>
        </p:blipFill>
        <p:spPr>
          <a:xfrm>
            <a:off x="8649250" y="4657725"/>
            <a:ext cx="4185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화면 슬라이드 쇼(16:9)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Helvetica Neue Light</vt:lpstr>
      <vt:lpstr>Arial</vt:lpstr>
      <vt:lpstr>Verdana</vt:lpstr>
      <vt:lpstr>Simple Light</vt:lpstr>
      <vt:lpstr>ResNet 구현</vt:lpstr>
      <vt:lpstr>실습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김지한</cp:lastModifiedBy>
  <cp:revision>1</cp:revision>
  <dcterms:modified xsi:type="dcterms:W3CDTF">2025-02-21T06:42:36Z</dcterms:modified>
</cp:coreProperties>
</file>