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Helvetica Neue Light" panose="020B0600000101010101" charset="0"/>
      <p:regular r:id="rId5"/>
      <p:bold r:id="rId6"/>
      <p:italic r:id="rId7"/>
      <p:boldItalic r:id="rId8"/>
    </p:embeddedFont>
    <p:embeddedFont>
      <p:font typeface="Verdana" panose="020B060403050404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QZnvSRSdNa6/+/03/N42UIB69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114" y="6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571500" y="133350"/>
            <a:ext cx="8001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0" y="752200"/>
            <a:ext cx="9144000" cy="2052600"/>
          </a:xfrm>
          <a:prstGeom prst="rect">
            <a:avLst/>
          </a:prstGeom>
          <a:solidFill>
            <a:srgbClr val="FF004F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Recurrent</a:t>
            </a:r>
            <a:endParaRPr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Neural Net 실습</a:t>
            </a:r>
            <a:endParaRPr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r="82409"/>
          <a:stretch/>
        </p:blipFill>
        <p:spPr>
          <a:xfrm>
            <a:off x="8649250" y="4657725"/>
            <a:ext cx="4185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b="1">
                <a:latin typeface="Verdana"/>
                <a:ea typeface="Verdana"/>
                <a:cs typeface="Verdana"/>
                <a:sym typeface="Verdana"/>
              </a:rPr>
              <a:t>실습 내용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Google Shape;65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●"/>
            </a:pPr>
            <a:r>
              <a:rPr lang="ko" sz="17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Tensorflow layers</a:t>
            </a:r>
            <a:endParaRPr sz="17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ko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RNN 계열 layers 코드 리뷰</a:t>
            </a:r>
            <a:br>
              <a:rPr lang="ko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ko" sz="17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실습</a:t>
            </a:r>
            <a:endParaRPr sz="17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ko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IMDB dataset을 이용한 영화 리뷰 binary classification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r="82409"/>
          <a:stretch/>
        </p:blipFill>
        <p:spPr>
          <a:xfrm>
            <a:off x="8649250" y="4657725"/>
            <a:ext cx="4185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화면 슬라이드 쇼(16:9)</PresentationFormat>
  <Paragraphs>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Helvetica Neue Light</vt:lpstr>
      <vt:lpstr>Arial</vt:lpstr>
      <vt:lpstr>Verdana</vt:lpstr>
      <vt:lpstr>Simple Light</vt:lpstr>
      <vt:lpstr>Recurrent  Neural Net 실습</vt:lpstr>
      <vt:lpstr>실습 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김지한</cp:lastModifiedBy>
  <cp:revision>1</cp:revision>
  <dcterms:modified xsi:type="dcterms:W3CDTF">2025-02-21T06:43:29Z</dcterms:modified>
</cp:coreProperties>
</file>