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67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3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4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627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6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8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8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6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0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22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9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0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54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50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F3D71-DC0B-46D9-8AFD-3BF723D79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今天要去吃什麼 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2E3B0D-7DF2-49BB-8869-95DD1212E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還在煩惱早餐午餐晚餐要吃什麼嗎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u="sng" dirty="0">
                <a:latin typeface="+mj-ea"/>
                <a:ea typeface="+mj-ea"/>
              </a:rPr>
              <a:t>Author: </a:t>
            </a:r>
            <a:r>
              <a:rPr lang="zh-TW" altLang="en-US" u="sng" dirty="0">
                <a:latin typeface="+mj-ea"/>
                <a:ea typeface="+mj-ea"/>
              </a:rPr>
              <a:t>張德昱</a:t>
            </a:r>
          </a:p>
        </p:txBody>
      </p:sp>
    </p:spTree>
    <p:extLst>
      <p:ext uri="{BB962C8B-B14F-4D97-AF65-F5344CB8AC3E}">
        <p14:creationId xmlns:p14="http://schemas.microsoft.com/office/powerpoint/2010/main" val="194798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248EC-E7FC-48A6-B0B5-0A1D37C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輸入您想去的地點、星星數、評分人數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DC6FFA2-A6C1-49C0-9F7F-1A4D24E76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30" y="2879397"/>
            <a:ext cx="4609198" cy="25295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145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FAC7C-2DC5-4A53-8B17-6F1C5311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得到符合結果的餐廳</a:t>
            </a:r>
          </a:p>
        </p:txBody>
      </p:sp>
      <p:pic>
        <p:nvPicPr>
          <p:cNvPr id="22" name="內容版面配置區 21">
            <a:extLst>
              <a:ext uri="{FF2B5EF4-FFF2-40B4-BE49-F238E27FC236}">
                <a16:creationId xmlns:a16="http://schemas.microsoft.com/office/drawing/2014/main" id="{E48929F0-3E8A-480C-BCA0-AF4EE080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95" y="2619632"/>
            <a:ext cx="5671751" cy="34205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17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E17F0-A637-4327-91F5-201BAEB0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避免選擇障礙 </a:t>
            </a:r>
            <a:br>
              <a:rPr lang="en-US" altLang="zh-TW" dirty="0"/>
            </a:br>
            <a:r>
              <a:rPr lang="zh-TW" altLang="en-US" dirty="0"/>
              <a:t>最後會幫你隨機挑選一家符合條件的餐廳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FF3EEE8-DA06-4E2C-9EF0-B1DE14276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0" y="2992830"/>
            <a:ext cx="6561620" cy="213226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5610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51018-220E-48B8-A5DD-AC097ECB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76E14-B9D7-416B-ABA6-D228E21B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781299" cy="3318936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Eclipse</a:t>
            </a:r>
          </a:p>
          <a:p>
            <a:r>
              <a:rPr lang="en-US" altLang="zh-TW" dirty="0" err="1">
                <a:latin typeface="+mj-ea"/>
                <a:ea typeface="+mj-ea"/>
              </a:rPr>
              <a:t>Mysql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 err="1">
                <a:latin typeface="+mj-ea"/>
                <a:ea typeface="+mj-ea"/>
              </a:rPr>
              <a:t>Jupyter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Google </a:t>
            </a:r>
            <a:r>
              <a:rPr lang="en-US" altLang="zh-TW" dirty="0" err="1">
                <a:latin typeface="+mj-ea"/>
                <a:ea typeface="+mj-ea"/>
              </a:rPr>
              <a:t>api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Web crawler</a:t>
            </a:r>
          </a:p>
        </p:txBody>
      </p:sp>
    </p:spTree>
    <p:extLst>
      <p:ext uri="{BB962C8B-B14F-4D97-AF65-F5344CB8AC3E}">
        <p14:creationId xmlns:p14="http://schemas.microsoft.com/office/powerpoint/2010/main" val="246801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72191-71D3-4FBB-8657-B69CBC6A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303866"/>
          </a:xfrm>
        </p:spPr>
        <p:txBody>
          <a:bodyPr/>
          <a:lstStyle/>
          <a:p>
            <a:r>
              <a:rPr lang="zh-TW" altLang="en-US" dirty="0"/>
              <a:t>資料蒐集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4CCE4-1725-4FB3-B16D-1CC89595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1" y="2556932"/>
            <a:ext cx="5168899" cy="2307168"/>
          </a:xfrm>
        </p:spPr>
        <p:txBody>
          <a:bodyPr/>
          <a:lstStyle/>
          <a:p>
            <a:r>
              <a:rPr lang="zh-TW" altLang="en-US" dirty="0"/>
              <a:t>上網申請</a:t>
            </a:r>
            <a:r>
              <a:rPr lang="en-US" altLang="zh-TW" dirty="0"/>
              <a:t>google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key</a:t>
            </a:r>
          </a:p>
          <a:p>
            <a:r>
              <a:rPr lang="zh-TW" altLang="en-US" dirty="0"/>
              <a:t>用</a:t>
            </a:r>
            <a:r>
              <a:rPr lang="en-US" altLang="zh-TW" dirty="0" err="1"/>
              <a:t>jupyter</a:t>
            </a:r>
            <a:r>
              <a:rPr lang="zh-TW" altLang="en-US" dirty="0"/>
              <a:t>抓取整個台北地區的餐廳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42C39F-2DEA-4699-998C-A0CF683D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18161"/>
            <a:ext cx="3886200" cy="2491877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BA9663-6B1B-4087-AC73-C9ACBBE61F1D}"/>
              </a:ext>
            </a:extLst>
          </p:cNvPr>
          <p:cNvSpPr txBox="1">
            <a:spLocks/>
          </p:cNvSpPr>
          <p:nvPr/>
        </p:nvSpPr>
        <p:spPr>
          <a:xfrm>
            <a:off x="6159499" y="2556932"/>
            <a:ext cx="5168899" cy="230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轉成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773F0D6-8949-4E2D-8632-01F55F9D7914}"/>
              </a:ext>
            </a:extLst>
          </p:cNvPr>
          <p:cNvSpPr txBox="1">
            <a:spLocks/>
          </p:cNvSpPr>
          <p:nvPr/>
        </p:nvSpPr>
        <p:spPr>
          <a:xfrm>
            <a:off x="6096000" y="5604154"/>
            <a:ext cx="3251194" cy="1011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再存入</a:t>
            </a:r>
            <a:r>
              <a:rPr lang="en-US" altLang="zh-TW" sz="2000" dirty="0" err="1"/>
              <a:t>mysql</a:t>
            </a: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B2795A-82F6-4687-B247-45AC574E7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9" y="3181519"/>
            <a:ext cx="4266667" cy="70952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2E44CD0-4B7C-442A-A598-295FD92B7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498" y="3891043"/>
            <a:ext cx="2946401" cy="16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3FF91-91AB-4539-95D9-A0463604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JAVA</a:t>
            </a:r>
            <a:r>
              <a:rPr lang="zh-TW" altLang="en-US" dirty="0"/>
              <a:t>連接資料庫並撰寫輸入輸出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4F707A0-ABDE-4FDC-8180-D8A8C4F62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3267302"/>
            <a:ext cx="3707529" cy="25874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AA45B40-D58B-4893-9B54-505C41AF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343" y="2650923"/>
            <a:ext cx="4279559" cy="17190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9638C3-8B8F-4E8B-B34D-C587ABB1A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343" y="4561003"/>
            <a:ext cx="4177393" cy="1603653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13AB29C-BDCD-4907-ACD3-90227E27D0CD}"/>
              </a:ext>
            </a:extLst>
          </p:cNvPr>
          <p:cNvSpPr txBox="1">
            <a:spLocks/>
          </p:cNvSpPr>
          <p:nvPr/>
        </p:nvSpPr>
        <p:spPr>
          <a:xfrm>
            <a:off x="1383455" y="2650007"/>
            <a:ext cx="5168899" cy="230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連接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F7F686B-4FD2-4A51-A5FE-FB9B42BD1215}"/>
              </a:ext>
            </a:extLst>
          </p:cNvPr>
          <p:cNvSpPr txBox="1">
            <a:spLocks/>
          </p:cNvSpPr>
          <p:nvPr/>
        </p:nvSpPr>
        <p:spPr>
          <a:xfrm>
            <a:off x="5293658" y="2650007"/>
            <a:ext cx="5168899" cy="230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輸入輸出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242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38655-6A28-4CC5-A3F4-84C053B9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加強延伸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35F7A-A583-4C1B-9C17-55B2BF43A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可以加入圖示</a:t>
            </a:r>
            <a:r>
              <a:rPr lang="en-US" altLang="zh-TW" dirty="0"/>
              <a:t>or</a:t>
            </a:r>
            <a:r>
              <a:rPr lang="zh-TW" altLang="en-US" dirty="0"/>
              <a:t>網址讓系統更完整</a:t>
            </a:r>
            <a:endParaRPr lang="en-US" altLang="zh-TW" dirty="0"/>
          </a:p>
          <a:p>
            <a:r>
              <a:rPr lang="zh-TW" altLang="en-US" dirty="0"/>
              <a:t>發展到</a:t>
            </a:r>
            <a:r>
              <a:rPr lang="en-US" altLang="zh-TW" dirty="0"/>
              <a:t>app</a:t>
            </a:r>
            <a:r>
              <a:rPr lang="zh-TW" altLang="en-US" dirty="0"/>
              <a:t>上面方便使用</a:t>
            </a:r>
            <a:endParaRPr lang="en-US" altLang="zh-TW" dirty="0"/>
          </a:p>
          <a:p>
            <a:r>
              <a:rPr lang="zh-TW" altLang="en-US" dirty="0"/>
              <a:t>製作網站直接線上搜尋使用</a:t>
            </a:r>
            <a:endParaRPr lang="en-US" altLang="zh-TW" dirty="0"/>
          </a:p>
          <a:p>
            <a:r>
              <a:rPr lang="zh-TW" altLang="en-US" dirty="0"/>
              <a:t>也可以製作旅遊景點、飯店等各種連結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8753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50</TotalTime>
  <Words>115</Words>
  <Application>Microsoft Office PowerPoint</Application>
  <PresentationFormat>寬螢幕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Garamond</vt:lpstr>
      <vt:lpstr>有機</vt:lpstr>
      <vt:lpstr>今天要去吃什麼 !</vt:lpstr>
      <vt:lpstr>輸入您想去的地點、星星數、評分人數</vt:lpstr>
      <vt:lpstr>得到符合結果的餐廳</vt:lpstr>
      <vt:lpstr>避免選擇障礙  最後會幫你隨機挑選一家符合條件的餐廳</vt:lpstr>
      <vt:lpstr>使用工具</vt:lpstr>
      <vt:lpstr>資料蒐集</vt:lpstr>
      <vt:lpstr>利用JAVA連接資料庫並撰寫輸入輸出</vt:lpstr>
      <vt:lpstr>加強延伸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今天要去吃什麼 !</dc:title>
  <dc:creator>德昱 張</dc:creator>
  <cp:lastModifiedBy>德昱 張</cp:lastModifiedBy>
  <cp:revision>6</cp:revision>
  <dcterms:created xsi:type="dcterms:W3CDTF">2021-12-08T13:48:48Z</dcterms:created>
  <dcterms:modified xsi:type="dcterms:W3CDTF">2021-12-08T14:39:19Z</dcterms:modified>
</cp:coreProperties>
</file>