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4" r:id="rId1"/>
  </p:sldMasterIdLst>
  <p:sldIdLst>
    <p:sldId id="256" r:id="rId2"/>
    <p:sldId id="257" r:id="rId3"/>
    <p:sldId id="258" r:id="rId4"/>
    <p:sldId id="260" r:id="rId5"/>
    <p:sldId id="264" r:id="rId6"/>
    <p:sldId id="263" r:id="rId7"/>
    <p:sldId id="262" r:id="rId8"/>
    <p:sldId id="266" r:id="rId9"/>
    <p:sldId id="261" r:id="rId10"/>
    <p:sldId id="267" r:id="rId11"/>
  </p:sldIdLst>
  <p:sldSz cx="7559675"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德昱 張" initials="德昱" lastIdx="3" clrIdx="0">
    <p:extLst>
      <p:ext uri="{19B8F6BF-5375-455C-9EA6-DF929625EA0E}">
        <p15:presenceInfo xmlns:p15="http://schemas.microsoft.com/office/powerpoint/2012/main" userId="89ff8c369726eed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33" d="100"/>
          <a:sy n="33" d="100"/>
        </p:scale>
        <p:origin x="2652" y="6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605866" y="3920334"/>
            <a:ext cx="5456831" cy="3527739"/>
          </a:xfrm>
        </p:spPr>
        <p:txBody>
          <a:bodyPr anchor="b">
            <a:normAutofit/>
          </a:bodyPr>
          <a:lstStyle>
            <a:lvl1pPr>
              <a:defRPr sz="4464"/>
            </a:lvl1pPr>
          </a:lstStyle>
          <a:p>
            <a:r>
              <a:rPr lang="zh-TW" altLang="en-US"/>
              <a:t>按一下以編輯母片標題樣式</a:t>
            </a:r>
            <a:endParaRPr lang="en-US" dirty="0"/>
          </a:p>
        </p:txBody>
      </p:sp>
      <p:sp>
        <p:nvSpPr>
          <p:cNvPr id="3" name="Subtitle 2"/>
          <p:cNvSpPr>
            <a:spLocks noGrp="1"/>
          </p:cNvSpPr>
          <p:nvPr>
            <p:ph type="subTitle" idx="1"/>
          </p:nvPr>
        </p:nvSpPr>
        <p:spPr>
          <a:xfrm>
            <a:off x="1605866" y="7448069"/>
            <a:ext cx="5456831" cy="1755907"/>
          </a:xfrm>
        </p:spPr>
        <p:txBody>
          <a:bodyPr anchor="t"/>
          <a:lstStyle>
            <a:lvl1pPr marL="0" indent="0" algn="l">
              <a:buNone/>
              <a:defRPr>
                <a:solidFill>
                  <a:schemeClr val="tx1">
                    <a:lumMod val="65000"/>
                    <a:lumOff val="35000"/>
                  </a:schemeClr>
                </a:solidFill>
              </a:defRPr>
            </a:lvl1pPr>
            <a:lvl2pPr marL="377967" indent="0" algn="ctr">
              <a:buNone/>
              <a:defRPr>
                <a:solidFill>
                  <a:schemeClr val="tx1">
                    <a:tint val="75000"/>
                  </a:schemeClr>
                </a:solidFill>
              </a:defRPr>
            </a:lvl2pPr>
            <a:lvl3pPr marL="755934" indent="0" algn="ctr">
              <a:buNone/>
              <a:defRPr>
                <a:solidFill>
                  <a:schemeClr val="tx1">
                    <a:tint val="75000"/>
                  </a:schemeClr>
                </a:solidFill>
              </a:defRPr>
            </a:lvl3pPr>
            <a:lvl4pPr marL="1133902" indent="0" algn="ctr">
              <a:buNone/>
              <a:defRPr>
                <a:solidFill>
                  <a:schemeClr val="tx1">
                    <a:tint val="75000"/>
                  </a:schemeClr>
                </a:solidFill>
              </a:defRPr>
            </a:lvl4pPr>
            <a:lvl5pPr marL="1511869" indent="0" algn="ctr">
              <a:buNone/>
              <a:defRPr>
                <a:solidFill>
                  <a:schemeClr val="tx1">
                    <a:tint val="75000"/>
                  </a:schemeClr>
                </a:solidFill>
              </a:defRPr>
            </a:lvl5pPr>
            <a:lvl6pPr marL="1889836" indent="0" algn="ctr">
              <a:buNone/>
              <a:defRPr>
                <a:solidFill>
                  <a:schemeClr val="tx1">
                    <a:tint val="75000"/>
                  </a:schemeClr>
                </a:solidFill>
              </a:defRPr>
            </a:lvl6pPr>
            <a:lvl7pPr marL="2267803" indent="0" algn="ctr">
              <a:buNone/>
              <a:defRPr>
                <a:solidFill>
                  <a:schemeClr val="tx1">
                    <a:tint val="75000"/>
                  </a:schemeClr>
                </a:solidFill>
              </a:defRPr>
            </a:lvl7pPr>
            <a:lvl8pPr marL="2645771" indent="0" algn="ctr">
              <a:buNone/>
              <a:defRPr>
                <a:solidFill>
                  <a:schemeClr val="tx1">
                    <a:tint val="75000"/>
                  </a:schemeClr>
                </a:solidFill>
              </a:defRPr>
            </a:lvl8pPr>
            <a:lvl9pPr marL="3023738"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t>12/8/2021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9" name="Freeform 8"/>
          <p:cNvSpPr/>
          <p:nvPr/>
        </p:nvSpPr>
        <p:spPr bwMode="auto">
          <a:xfrm>
            <a:off x="-26223" y="6736807"/>
            <a:ext cx="1153688" cy="1218818"/>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349986" y="7061681"/>
            <a:ext cx="483622" cy="5692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30145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1605865" y="950383"/>
            <a:ext cx="5449832" cy="4859552"/>
          </a:xfrm>
        </p:spPr>
        <p:txBody>
          <a:bodyPr anchor="ctr">
            <a:normAutofit/>
          </a:bodyPr>
          <a:lstStyle>
            <a:lvl1pPr algn="l">
              <a:defRPr sz="3968"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1605865" y="6788079"/>
            <a:ext cx="5449832" cy="2425635"/>
          </a:xfrm>
        </p:spPr>
        <p:txBody>
          <a:bodyPr anchor="ctr">
            <a:normAutofit/>
          </a:bodyPr>
          <a:lstStyle>
            <a:lvl1pPr marL="0" indent="0" algn="l">
              <a:buNone/>
              <a:defRPr sz="1488">
                <a:solidFill>
                  <a:schemeClr val="tx1">
                    <a:lumMod val="65000"/>
                    <a:lumOff val="35000"/>
                  </a:schemeClr>
                </a:solidFill>
              </a:defRPr>
            </a:lvl1pPr>
            <a:lvl2pPr marL="377967" indent="0">
              <a:buNone/>
              <a:defRPr sz="1488">
                <a:solidFill>
                  <a:schemeClr val="tx1">
                    <a:tint val="75000"/>
                  </a:schemeClr>
                </a:solidFill>
              </a:defRPr>
            </a:lvl2pPr>
            <a:lvl3pPr marL="755934" indent="0">
              <a:buNone/>
              <a:defRPr sz="1323">
                <a:solidFill>
                  <a:schemeClr val="tx1">
                    <a:tint val="75000"/>
                  </a:schemeClr>
                </a:solidFill>
              </a:defRPr>
            </a:lvl3pPr>
            <a:lvl4pPr marL="1133902" indent="0">
              <a:buNone/>
              <a:defRPr sz="1157">
                <a:solidFill>
                  <a:schemeClr val="tx1">
                    <a:tint val="75000"/>
                  </a:schemeClr>
                </a:solidFill>
              </a:defRPr>
            </a:lvl4pPr>
            <a:lvl5pPr marL="1511869" indent="0">
              <a:buNone/>
              <a:defRPr sz="1157">
                <a:solidFill>
                  <a:schemeClr val="tx1">
                    <a:tint val="75000"/>
                  </a:schemeClr>
                </a:solidFill>
              </a:defRPr>
            </a:lvl5pPr>
            <a:lvl6pPr marL="1889836" indent="0">
              <a:buNone/>
              <a:defRPr sz="1157">
                <a:solidFill>
                  <a:schemeClr val="tx1">
                    <a:tint val="75000"/>
                  </a:schemeClr>
                </a:solidFill>
              </a:defRPr>
            </a:lvl6pPr>
            <a:lvl7pPr marL="2267803" indent="0">
              <a:buNone/>
              <a:defRPr sz="1157">
                <a:solidFill>
                  <a:schemeClr val="tx1">
                    <a:tint val="75000"/>
                  </a:schemeClr>
                </a:solidFill>
              </a:defRPr>
            </a:lvl7pPr>
            <a:lvl8pPr marL="2645771" indent="0">
              <a:buNone/>
              <a:defRPr sz="1157">
                <a:solidFill>
                  <a:schemeClr val="tx1">
                    <a:tint val="75000"/>
                  </a:schemeClr>
                </a:solidFill>
              </a:defRPr>
            </a:lvl8pPr>
            <a:lvl9pPr marL="3023738" indent="0">
              <a:buNone/>
              <a:defRPr sz="1157">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3CBC1C18-307B-4F68-A007-B5B542270E8D}" type="datetimeFigureOut">
              <a:rPr lang="en-US" smtClean="0"/>
              <a:t>12/8/2021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0" name="Freeform 11"/>
          <p:cNvSpPr/>
          <p:nvPr/>
        </p:nvSpPr>
        <p:spPr bwMode="auto">
          <a:xfrm flipV="1">
            <a:off x="48" y="4936705"/>
            <a:ext cx="1123002" cy="79199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422651" y="5057705"/>
            <a:ext cx="483622" cy="569240"/>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5008540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1809001" y="950383"/>
            <a:ext cx="5051016" cy="4514321"/>
          </a:xfrm>
        </p:spPr>
        <p:txBody>
          <a:bodyPr anchor="ctr">
            <a:normAutofit/>
          </a:bodyPr>
          <a:lstStyle>
            <a:lvl1pPr algn="l">
              <a:defRPr sz="3968" b="0" cap="none"/>
            </a:lvl1pPr>
          </a:lstStyle>
          <a:p>
            <a:r>
              <a:rPr lang="zh-TW" altLang="en-US"/>
              <a:t>按一下以編輯母片標題樣式</a:t>
            </a:r>
            <a:endParaRPr lang="en-US" dirty="0"/>
          </a:p>
        </p:txBody>
      </p:sp>
      <p:sp>
        <p:nvSpPr>
          <p:cNvPr id="13" name="Text Placeholder 9"/>
          <p:cNvSpPr>
            <a:spLocks noGrp="1"/>
          </p:cNvSpPr>
          <p:nvPr>
            <p:ph type="body" sz="quarter" idx="13"/>
          </p:nvPr>
        </p:nvSpPr>
        <p:spPr>
          <a:xfrm>
            <a:off x="1997371" y="5464704"/>
            <a:ext cx="4674273" cy="593990"/>
          </a:xfrm>
        </p:spPr>
        <p:txBody>
          <a:bodyPr anchor="ctr">
            <a:noAutofit/>
          </a:bodyPr>
          <a:lstStyle>
            <a:lvl1pPr marL="0" indent="0">
              <a:buFontTx/>
              <a:buNone/>
              <a:defRPr sz="1323">
                <a:solidFill>
                  <a:schemeClr val="tx1">
                    <a:lumMod val="50000"/>
                    <a:lumOff val="50000"/>
                  </a:schemeClr>
                </a:solidFill>
              </a:defRPr>
            </a:lvl1pPr>
            <a:lvl2pPr marL="377967" indent="0">
              <a:buFontTx/>
              <a:buNone/>
              <a:defRPr/>
            </a:lvl2pPr>
            <a:lvl3pPr marL="755934" indent="0">
              <a:buFontTx/>
              <a:buNone/>
              <a:defRPr/>
            </a:lvl3pPr>
            <a:lvl4pPr marL="1133902" indent="0">
              <a:buFontTx/>
              <a:buNone/>
              <a:defRPr/>
            </a:lvl4pPr>
            <a:lvl5pPr marL="1511869" indent="0">
              <a:buFontTx/>
              <a:buNone/>
              <a:defRPr/>
            </a:lvl5pPr>
          </a:lstStyle>
          <a:p>
            <a:pPr lvl="0"/>
            <a:r>
              <a:rPr lang="zh-TW" altLang="en-US"/>
              <a:t>編輯母片文字樣式</a:t>
            </a:r>
          </a:p>
        </p:txBody>
      </p:sp>
      <p:sp>
        <p:nvSpPr>
          <p:cNvPr id="3" name="Text Placeholder 2"/>
          <p:cNvSpPr>
            <a:spLocks noGrp="1"/>
          </p:cNvSpPr>
          <p:nvPr>
            <p:ph type="body" idx="1"/>
          </p:nvPr>
        </p:nvSpPr>
        <p:spPr>
          <a:xfrm>
            <a:off x="1605865" y="6788079"/>
            <a:ext cx="5449832" cy="2425635"/>
          </a:xfrm>
        </p:spPr>
        <p:txBody>
          <a:bodyPr anchor="ctr">
            <a:normAutofit/>
          </a:bodyPr>
          <a:lstStyle>
            <a:lvl1pPr marL="0" indent="0" algn="l">
              <a:buNone/>
              <a:defRPr sz="1488">
                <a:solidFill>
                  <a:schemeClr val="tx1">
                    <a:lumMod val="65000"/>
                    <a:lumOff val="35000"/>
                  </a:schemeClr>
                </a:solidFill>
              </a:defRPr>
            </a:lvl1pPr>
            <a:lvl2pPr marL="377967" indent="0">
              <a:buNone/>
              <a:defRPr sz="1488">
                <a:solidFill>
                  <a:schemeClr val="tx1">
                    <a:tint val="75000"/>
                  </a:schemeClr>
                </a:solidFill>
              </a:defRPr>
            </a:lvl2pPr>
            <a:lvl3pPr marL="755934" indent="0">
              <a:buNone/>
              <a:defRPr sz="1323">
                <a:solidFill>
                  <a:schemeClr val="tx1">
                    <a:tint val="75000"/>
                  </a:schemeClr>
                </a:solidFill>
              </a:defRPr>
            </a:lvl3pPr>
            <a:lvl4pPr marL="1133902" indent="0">
              <a:buNone/>
              <a:defRPr sz="1157">
                <a:solidFill>
                  <a:schemeClr val="tx1">
                    <a:tint val="75000"/>
                  </a:schemeClr>
                </a:solidFill>
              </a:defRPr>
            </a:lvl4pPr>
            <a:lvl5pPr marL="1511869" indent="0">
              <a:buNone/>
              <a:defRPr sz="1157">
                <a:solidFill>
                  <a:schemeClr val="tx1">
                    <a:tint val="75000"/>
                  </a:schemeClr>
                </a:solidFill>
              </a:defRPr>
            </a:lvl5pPr>
            <a:lvl6pPr marL="1889836" indent="0">
              <a:buNone/>
              <a:defRPr sz="1157">
                <a:solidFill>
                  <a:schemeClr val="tx1">
                    <a:tint val="75000"/>
                  </a:schemeClr>
                </a:solidFill>
              </a:defRPr>
            </a:lvl6pPr>
            <a:lvl7pPr marL="2267803" indent="0">
              <a:buNone/>
              <a:defRPr sz="1157">
                <a:solidFill>
                  <a:schemeClr val="tx1">
                    <a:tint val="75000"/>
                  </a:schemeClr>
                </a:solidFill>
              </a:defRPr>
            </a:lvl7pPr>
            <a:lvl8pPr marL="2645771" indent="0">
              <a:buNone/>
              <a:defRPr sz="1157">
                <a:solidFill>
                  <a:schemeClr val="tx1">
                    <a:tint val="75000"/>
                  </a:schemeClr>
                </a:solidFill>
              </a:defRPr>
            </a:lvl8pPr>
            <a:lvl9pPr marL="3023738" indent="0">
              <a:buNone/>
              <a:defRPr sz="1157">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3CBC1C18-307B-4F68-A007-B5B542270E8D}" type="datetimeFigureOut">
              <a:rPr lang="en-US" smtClean="0"/>
              <a:t>12/8/2021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9" name="Freeform 11"/>
          <p:cNvSpPr/>
          <p:nvPr/>
        </p:nvSpPr>
        <p:spPr bwMode="auto">
          <a:xfrm flipV="1">
            <a:off x="48" y="4936705"/>
            <a:ext cx="1123002" cy="79199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422651" y="5057705"/>
            <a:ext cx="483622" cy="569240"/>
          </a:xfrm>
        </p:spPr>
        <p:txBody>
          <a:bodyPr/>
          <a:lstStyle/>
          <a:p>
            <a:fld id="{6D22F896-40B5-4ADD-8801-0D06FADFA095}" type="slidenum">
              <a:rPr lang="en-US" smtClean="0"/>
              <a:pPr/>
              <a:t>‹#›</a:t>
            </a:fld>
            <a:endParaRPr lang="en-US" dirty="0"/>
          </a:p>
        </p:txBody>
      </p:sp>
      <p:sp>
        <p:nvSpPr>
          <p:cNvPr id="14" name="TextBox 13"/>
          <p:cNvSpPr txBox="1"/>
          <p:nvPr/>
        </p:nvSpPr>
        <p:spPr>
          <a:xfrm>
            <a:off x="1495001" y="1010258"/>
            <a:ext cx="378082" cy="911682"/>
          </a:xfrm>
          <a:prstGeom prst="rect">
            <a:avLst/>
          </a:prstGeom>
        </p:spPr>
        <p:txBody>
          <a:bodyPr vert="horz" lIns="75597" tIns="37798" rIns="75597" bIns="37798" rtlCol="0" anchor="ctr">
            <a:noAutofit/>
          </a:bodyPr>
          <a:lstStyle/>
          <a:p>
            <a:pPr lvl="0"/>
            <a:r>
              <a:rPr lang="en-US" sz="6614" baseline="0" dirty="0">
                <a:ln w="3175" cmpd="sng">
                  <a:noFill/>
                </a:ln>
                <a:solidFill>
                  <a:schemeClr val="accent1"/>
                </a:solidFill>
                <a:effectLst/>
                <a:latin typeface="Arial"/>
              </a:rPr>
              <a:t>“</a:t>
            </a:r>
          </a:p>
        </p:txBody>
      </p:sp>
      <p:sp>
        <p:nvSpPr>
          <p:cNvPr id="15" name="TextBox 14"/>
          <p:cNvSpPr txBox="1"/>
          <p:nvPr/>
        </p:nvSpPr>
        <p:spPr>
          <a:xfrm>
            <a:off x="6754048" y="4529453"/>
            <a:ext cx="378082" cy="911682"/>
          </a:xfrm>
          <a:prstGeom prst="rect">
            <a:avLst/>
          </a:prstGeom>
        </p:spPr>
        <p:txBody>
          <a:bodyPr vert="horz" lIns="75597" tIns="37798" rIns="75597" bIns="37798" rtlCol="0" anchor="ctr">
            <a:noAutofit/>
          </a:bodyPr>
          <a:lstStyle/>
          <a:p>
            <a:pPr lvl="0"/>
            <a:r>
              <a:rPr lang="en-US" sz="6614"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0824002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605865" y="3801536"/>
            <a:ext cx="5449832" cy="4248109"/>
          </a:xfrm>
        </p:spPr>
        <p:txBody>
          <a:bodyPr anchor="b">
            <a:normAutofit/>
          </a:bodyPr>
          <a:lstStyle>
            <a:lvl1pPr algn="l">
              <a:defRPr sz="3968" b="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1605865" y="8078259"/>
            <a:ext cx="5449832" cy="1137501"/>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編輯母片文字樣式</a:t>
            </a:r>
          </a:p>
        </p:txBody>
      </p:sp>
      <p:sp>
        <p:nvSpPr>
          <p:cNvPr id="5" name="Date Placeholder 4"/>
          <p:cNvSpPr>
            <a:spLocks noGrp="1"/>
          </p:cNvSpPr>
          <p:nvPr>
            <p:ph type="dt" sz="half" idx="10"/>
          </p:nvPr>
        </p:nvSpPr>
        <p:spPr/>
        <p:txBody>
          <a:bodyPr/>
          <a:lstStyle/>
          <a:p>
            <a:fld id="{3CBC1C18-307B-4F68-A007-B5B542270E8D}" type="datetimeFigureOut">
              <a:rPr lang="en-US" smtClean="0"/>
              <a:t>12/8/2021</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1" name="Freeform 11"/>
          <p:cNvSpPr/>
          <p:nvPr/>
        </p:nvSpPr>
        <p:spPr bwMode="auto">
          <a:xfrm flipV="1">
            <a:off x="48" y="7655856"/>
            <a:ext cx="1123002" cy="79199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422651" y="7768774"/>
            <a:ext cx="483622" cy="569240"/>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1392822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13" name="Title 1"/>
          <p:cNvSpPr>
            <a:spLocks noGrp="1"/>
          </p:cNvSpPr>
          <p:nvPr>
            <p:ph type="title"/>
          </p:nvPr>
        </p:nvSpPr>
        <p:spPr>
          <a:xfrm>
            <a:off x="1809001" y="950383"/>
            <a:ext cx="5051016" cy="4514321"/>
          </a:xfrm>
        </p:spPr>
        <p:txBody>
          <a:bodyPr anchor="ctr">
            <a:normAutofit/>
          </a:bodyPr>
          <a:lstStyle>
            <a:lvl1pPr algn="l">
              <a:defRPr sz="3968" b="0" cap="none"/>
            </a:lvl1pPr>
          </a:lstStyle>
          <a:p>
            <a:r>
              <a:rPr lang="zh-TW" altLang="en-US"/>
              <a:t>按一下以編輯母片標題樣式</a:t>
            </a:r>
            <a:endParaRPr lang="en-US" dirty="0"/>
          </a:p>
        </p:txBody>
      </p:sp>
      <p:sp>
        <p:nvSpPr>
          <p:cNvPr id="21" name="Text Placeholder 9"/>
          <p:cNvSpPr>
            <a:spLocks noGrp="1"/>
          </p:cNvSpPr>
          <p:nvPr>
            <p:ph type="body" sz="quarter" idx="13"/>
          </p:nvPr>
        </p:nvSpPr>
        <p:spPr>
          <a:xfrm>
            <a:off x="1605864" y="6771482"/>
            <a:ext cx="5529453" cy="1306777"/>
          </a:xfrm>
        </p:spPr>
        <p:txBody>
          <a:bodyPr anchor="b">
            <a:noAutofit/>
          </a:bodyPr>
          <a:lstStyle>
            <a:lvl1pPr marL="0" indent="0">
              <a:buFontTx/>
              <a:buNone/>
              <a:defRPr sz="1984">
                <a:solidFill>
                  <a:schemeClr val="accent1"/>
                </a:solidFill>
              </a:defRPr>
            </a:lvl1pPr>
            <a:lvl2pPr marL="377967" indent="0">
              <a:buFontTx/>
              <a:buNone/>
              <a:defRPr/>
            </a:lvl2pPr>
            <a:lvl3pPr marL="755934" indent="0">
              <a:buFontTx/>
              <a:buNone/>
              <a:defRPr/>
            </a:lvl3pPr>
            <a:lvl4pPr marL="1133902" indent="0">
              <a:buFontTx/>
              <a:buNone/>
              <a:defRPr/>
            </a:lvl4pPr>
            <a:lvl5pPr marL="1511869" indent="0">
              <a:buFontTx/>
              <a:buNone/>
              <a:defRPr/>
            </a:lvl5pPr>
          </a:lstStyle>
          <a:p>
            <a:pPr lvl="0"/>
            <a:r>
              <a:rPr lang="zh-TW" altLang="en-US"/>
              <a:t>編輯母片文字樣式</a:t>
            </a:r>
          </a:p>
        </p:txBody>
      </p:sp>
      <p:sp>
        <p:nvSpPr>
          <p:cNvPr id="4" name="Text Placeholder 3"/>
          <p:cNvSpPr>
            <a:spLocks noGrp="1"/>
          </p:cNvSpPr>
          <p:nvPr>
            <p:ph type="body" sz="half" idx="2"/>
          </p:nvPr>
        </p:nvSpPr>
        <p:spPr>
          <a:xfrm>
            <a:off x="1605864" y="8078259"/>
            <a:ext cx="5529453" cy="1137501"/>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編輯母片文字樣式</a:t>
            </a:r>
          </a:p>
        </p:txBody>
      </p:sp>
      <p:sp>
        <p:nvSpPr>
          <p:cNvPr id="5" name="Date Placeholder 4"/>
          <p:cNvSpPr>
            <a:spLocks noGrp="1"/>
          </p:cNvSpPr>
          <p:nvPr>
            <p:ph type="dt" sz="half" idx="10"/>
          </p:nvPr>
        </p:nvSpPr>
        <p:spPr/>
        <p:txBody>
          <a:bodyPr/>
          <a:lstStyle/>
          <a:p>
            <a:fld id="{3CBC1C18-307B-4F68-A007-B5B542270E8D}" type="datetimeFigureOut">
              <a:rPr lang="en-US" smtClean="0"/>
              <a:t>12/8/2021</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20" name="Freeform 11"/>
          <p:cNvSpPr/>
          <p:nvPr/>
        </p:nvSpPr>
        <p:spPr bwMode="auto">
          <a:xfrm flipV="1">
            <a:off x="48" y="7655856"/>
            <a:ext cx="1123002" cy="79199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422651" y="7768774"/>
            <a:ext cx="483622" cy="569240"/>
          </a:xfrm>
        </p:spPr>
        <p:txBody>
          <a:bodyPr/>
          <a:lstStyle/>
          <a:p>
            <a:fld id="{6D22F896-40B5-4ADD-8801-0D06FADFA095}" type="slidenum">
              <a:rPr lang="en-US" smtClean="0"/>
              <a:pPr/>
              <a:t>‹#›</a:t>
            </a:fld>
            <a:endParaRPr lang="en-US" dirty="0"/>
          </a:p>
        </p:txBody>
      </p:sp>
      <p:sp>
        <p:nvSpPr>
          <p:cNvPr id="11" name="TextBox 10"/>
          <p:cNvSpPr txBox="1"/>
          <p:nvPr/>
        </p:nvSpPr>
        <p:spPr>
          <a:xfrm>
            <a:off x="1495001" y="1010258"/>
            <a:ext cx="378082" cy="911682"/>
          </a:xfrm>
          <a:prstGeom prst="rect">
            <a:avLst/>
          </a:prstGeom>
        </p:spPr>
        <p:txBody>
          <a:bodyPr vert="horz" lIns="75597" tIns="37798" rIns="75597" bIns="37798" rtlCol="0" anchor="ctr">
            <a:noAutofit/>
          </a:bodyPr>
          <a:lstStyle/>
          <a:p>
            <a:pPr lvl="0"/>
            <a:r>
              <a:rPr lang="en-US" sz="6614" baseline="0" dirty="0">
                <a:ln w="3175" cmpd="sng">
                  <a:noFill/>
                </a:ln>
                <a:solidFill>
                  <a:schemeClr val="accent1"/>
                </a:solidFill>
                <a:effectLst/>
                <a:latin typeface="Arial"/>
              </a:rPr>
              <a:t>“</a:t>
            </a:r>
          </a:p>
        </p:txBody>
      </p:sp>
      <p:sp>
        <p:nvSpPr>
          <p:cNvPr id="12" name="TextBox 11"/>
          <p:cNvSpPr txBox="1"/>
          <p:nvPr/>
        </p:nvSpPr>
        <p:spPr>
          <a:xfrm>
            <a:off x="6754048" y="4529453"/>
            <a:ext cx="378082" cy="911682"/>
          </a:xfrm>
          <a:prstGeom prst="rect">
            <a:avLst/>
          </a:prstGeom>
        </p:spPr>
        <p:txBody>
          <a:bodyPr vert="horz" lIns="75597" tIns="37798" rIns="75597" bIns="37798" rtlCol="0" anchor="ctr">
            <a:noAutofit/>
          </a:bodyPr>
          <a:lstStyle/>
          <a:p>
            <a:pPr lvl="0"/>
            <a:r>
              <a:rPr lang="en-US" sz="6614"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173800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1605866" y="978145"/>
            <a:ext cx="5449831" cy="4490031"/>
          </a:xfrm>
        </p:spPr>
        <p:txBody>
          <a:bodyPr anchor="ctr">
            <a:normAutofit/>
          </a:bodyPr>
          <a:lstStyle>
            <a:lvl1pPr algn="l">
              <a:defRPr sz="3968" b="0"/>
            </a:lvl1pPr>
          </a:lstStyle>
          <a:p>
            <a:r>
              <a:rPr lang="zh-TW" altLang="en-US"/>
              <a:t>按一下以編輯母片標題樣式</a:t>
            </a:r>
            <a:endParaRPr lang="en-US" dirty="0"/>
          </a:p>
        </p:txBody>
      </p:sp>
      <p:sp>
        <p:nvSpPr>
          <p:cNvPr id="21" name="Text Placeholder 9"/>
          <p:cNvSpPr>
            <a:spLocks noGrp="1"/>
          </p:cNvSpPr>
          <p:nvPr>
            <p:ph type="body" sz="quarter" idx="13"/>
          </p:nvPr>
        </p:nvSpPr>
        <p:spPr>
          <a:xfrm>
            <a:off x="1605865" y="6771482"/>
            <a:ext cx="5449832" cy="1306777"/>
          </a:xfrm>
        </p:spPr>
        <p:txBody>
          <a:bodyPr anchor="b">
            <a:noAutofit/>
          </a:bodyPr>
          <a:lstStyle>
            <a:lvl1pPr marL="0" indent="0">
              <a:buFontTx/>
              <a:buNone/>
              <a:defRPr sz="1984">
                <a:solidFill>
                  <a:schemeClr val="accent1"/>
                </a:solidFill>
              </a:defRPr>
            </a:lvl1pPr>
            <a:lvl2pPr marL="377967" indent="0">
              <a:buFontTx/>
              <a:buNone/>
              <a:defRPr/>
            </a:lvl2pPr>
            <a:lvl3pPr marL="755934" indent="0">
              <a:buFontTx/>
              <a:buNone/>
              <a:defRPr/>
            </a:lvl3pPr>
            <a:lvl4pPr marL="1133902" indent="0">
              <a:buFontTx/>
              <a:buNone/>
              <a:defRPr/>
            </a:lvl4pPr>
            <a:lvl5pPr marL="1511869" indent="0">
              <a:buFontTx/>
              <a:buNone/>
              <a:defRPr/>
            </a:lvl5pPr>
          </a:lstStyle>
          <a:p>
            <a:pPr lvl="0"/>
            <a:r>
              <a:rPr lang="zh-TW" altLang="en-US"/>
              <a:t>編輯母片文字樣式</a:t>
            </a:r>
          </a:p>
        </p:txBody>
      </p:sp>
      <p:sp>
        <p:nvSpPr>
          <p:cNvPr id="4" name="Text Placeholder 3"/>
          <p:cNvSpPr>
            <a:spLocks noGrp="1"/>
          </p:cNvSpPr>
          <p:nvPr>
            <p:ph type="body" sz="half" idx="2"/>
          </p:nvPr>
        </p:nvSpPr>
        <p:spPr>
          <a:xfrm>
            <a:off x="1605865" y="8078259"/>
            <a:ext cx="5449832" cy="1137501"/>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編輯母片文字樣式</a:t>
            </a:r>
          </a:p>
        </p:txBody>
      </p:sp>
      <p:sp>
        <p:nvSpPr>
          <p:cNvPr id="5" name="Date Placeholder 4"/>
          <p:cNvSpPr>
            <a:spLocks noGrp="1"/>
          </p:cNvSpPr>
          <p:nvPr>
            <p:ph type="dt" sz="half" idx="10"/>
          </p:nvPr>
        </p:nvSpPr>
        <p:spPr/>
        <p:txBody>
          <a:bodyPr/>
          <a:lstStyle/>
          <a:p>
            <a:fld id="{3CBC1C18-307B-4F68-A007-B5B542270E8D}" type="datetimeFigureOut">
              <a:rPr lang="en-US" smtClean="0"/>
              <a:t>12/8/2021</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0" name="Freeform 11"/>
          <p:cNvSpPr/>
          <p:nvPr/>
        </p:nvSpPr>
        <p:spPr bwMode="auto">
          <a:xfrm flipV="1">
            <a:off x="48" y="7655856"/>
            <a:ext cx="1123002" cy="79199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422651" y="7768774"/>
            <a:ext cx="483622" cy="569240"/>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1535257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12/8/2021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0" name="Freeform 11"/>
          <p:cNvSpPr/>
          <p:nvPr/>
        </p:nvSpPr>
        <p:spPr bwMode="auto">
          <a:xfrm flipV="1">
            <a:off x="48" y="1108772"/>
            <a:ext cx="1123002" cy="79199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003372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686733" y="978144"/>
            <a:ext cx="1369184" cy="8237618"/>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605866" y="978144"/>
            <a:ext cx="3899175" cy="823761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12/8/2021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0" name="Freeform 11"/>
          <p:cNvSpPr/>
          <p:nvPr/>
        </p:nvSpPr>
        <p:spPr bwMode="auto">
          <a:xfrm flipV="1">
            <a:off x="48" y="1108772"/>
            <a:ext cx="1123002" cy="79199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70238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a:xfrm>
            <a:off x="1608168" y="973005"/>
            <a:ext cx="5447529" cy="1996943"/>
          </a:xfrm>
        </p:spPr>
        <p:txBody>
          <a:bodyPr/>
          <a:lstStyle/>
          <a:p>
            <a:r>
              <a:rPr lang="zh-TW" altLang="en-US"/>
              <a:t>按一下以編輯母片標題樣式</a:t>
            </a:r>
            <a:endParaRPr lang="en-US" dirty="0"/>
          </a:p>
        </p:txBody>
      </p:sp>
      <p:sp>
        <p:nvSpPr>
          <p:cNvPr id="3" name="Content Placeholder 2"/>
          <p:cNvSpPr>
            <a:spLocks noGrp="1"/>
          </p:cNvSpPr>
          <p:nvPr>
            <p:ph idx="1"/>
          </p:nvPr>
        </p:nvSpPr>
        <p:spPr>
          <a:xfrm>
            <a:off x="1605865" y="3326342"/>
            <a:ext cx="5449832" cy="588941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12/8/2021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0" name="Freeform 11"/>
          <p:cNvSpPr/>
          <p:nvPr/>
        </p:nvSpPr>
        <p:spPr bwMode="auto">
          <a:xfrm flipV="1">
            <a:off x="48" y="1108772"/>
            <a:ext cx="1123002" cy="79199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92679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605865" y="3234300"/>
            <a:ext cx="5449832" cy="2289900"/>
          </a:xfrm>
        </p:spPr>
        <p:txBody>
          <a:bodyPr anchor="b"/>
          <a:lstStyle>
            <a:lvl1pPr algn="l">
              <a:defRPr sz="3307"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1605865" y="5583502"/>
            <a:ext cx="5449832" cy="1341388"/>
          </a:xfrm>
        </p:spPr>
        <p:txBody>
          <a:bodyPr anchor="t"/>
          <a:lstStyle>
            <a:lvl1pPr marL="0" indent="0" algn="l">
              <a:buNone/>
              <a:defRPr sz="1653">
                <a:solidFill>
                  <a:schemeClr val="tx1">
                    <a:lumMod val="65000"/>
                    <a:lumOff val="35000"/>
                  </a:schemeClr>
                </a:solidFill>
              </a:defRPr>
            </a:lvl1pPr>
            <a:lvl2pPr marL="377967" indent="0">
              <a:buNone/>
              <a:defRPr sz="1488">
                <a:solidFill>
                  <a:schemeClr val="tx1">
                    <a:tint val="75000"/>
                  </a:schemeClr>
                </a:solidFill>
              </a:defRPr>
            </a:lvl2pPr>
            <a:lvl3pPr marL="755934" indent="0">
              <a:buNone/>
              <a:defRPr sz="1323">
                <a:solidFill>
                  <a:schemeClr val="tx1">
                    <a:tint val="75000"/>
                  </a:schemeClr>
                </a:solidFill>
              </a:defRPr>
            </a:lvl3pPr>
            <a:lvl4pPr marL="1133902" indent="0">
              <a:buNone/>
              <a:defRPr sz="1157">
                <a:solidFill>
                  <a:schemeClr val="tx1">
                    <a:tint val="75000"/>
                  </a:schemeClr>
                </a:solidFill>
              </a:defRPr>
            </a:lvl4pPr>
            <a:lvl5pPr marL="1511869" indent="0">
              <a:buNone/>
              <a:defRPr sz="1157">
                <a:solidFill>
                  <a:schemeClr val="tx1">
                    <a:tint val="75000"/>
                  </a:schemeClr>
                </a:solidFill>
              </a:defRPr>
            </a:lvl5pPr>
            <a:lvl6pPr marL="1889836" indent="0">
              <a:buNone/>
              <a:defRPr sz="1157">
                <a:solidFill>
                  <a:schemeClr val="tx1">
                    <a:tint val="75000"/>
                  </a:schemeClr>
                </a:solidFill>
              </a:defRPr>
            </a:lvl6pPr>
            <a:lvl7pPr marL="2267803" indent="0">
              <a:buNone/>
              <a:defRPr sz="1157">
                <a:solidFill>
                  <a:schemeClr val="tx1">
                    <a:tint val="75000"/>
                  </a:schemeClr>
                </a:solidFill>
              </a:defRPr>
            </a:lvl7pPr>
            <a:lvl8pPr marL="2645771" indent="0">
              <a:buNone/>
              <a:defRPr sz="1157">
                <a:solidFill>
                  <a:schemeClr val="tx1">
                    <a:tint val="75000"/>
                  </a:schemeClr>
                </a:solidFill>
              </a:defRPr>
            </a:lvl8pPr>
            <a:lvl9pPr marL="3023738" indent="0">
              <a:buNone/>
              <a:defRPr sz="1157">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3E5059C3-6A89-4494-99FF-5A4D6FFD50EB}" type="datetimeFigureOut">
              <a:rPr lang="en-US" smtClean="0"/>
              <a:t>12/8/2021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1" name="Freeform 11"/>
          <p:cNvSpPr/>
          <p:nvPr/>
        </p:nvSpPr>
        <p:spPr bwMode="auto">
          <a:xfrm flipV="1">
            <a:off x="48" y="4936705"/>
            <a:ext cx="1123002" cy="79199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422651" y="5057705"/>
            <a:ext cx="483622" cy="5692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32028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605866" y="3331185"/>
            <a:ext cx="2643514" cy="5873477"/>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412545" y="3331185"/>
            <a:ext cx="2643152" cy="5873477"/>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12/8/2021</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9" name="Freeform 11"/>
          <p:cNvSpPr/>
          <p:nvPr/>
        </p:nvSpPr>
        <p:spPr bwMode="auto">
          <a:xfrm flipV="1">
            <a:off x="48" y="1108772"/>
            <a:ext cx="1123002" cy="79199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422651" y="1228176"/>
            <a:ext cx="483622" cy="5692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1320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872848" y="3471372"/>
            <a:ext cx="2376532" cy="898409"/>
          </a:xfrm>
        </p:spPr>
        <p:txBody>
          <a:bodyPr anchor="b">
            <a:noAutofit/>
          </a:bodyPr>
          <a:lstStyle>
            <a:lvl1pPr marL="0" indent="0">
              <a:buNone/>
              <a:defRPr sz="1984" b="0"/>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zh-TW" altLang="en-US"/>
              <a:t>編輯母片文字樣式</a:t>
            </a:r>
          </a:p>
        </p:txBody>
      </p:sp>
      <p:sp>
        <p:nvSpPr>
          <p:cNvPr id="4" name="Content Placeholder 3"/>
          <p:cNvSpPr>
            <a:spLocks noGrp="1"/>
          </p:cNvSpPr>
          <p:nvPr>
            <p:ph sz="half" idx="2"/>
          </p:nvPr>
        </p:nvSpPr>
        <p:spPr>
          <a:xfrm>
            <a:off x="1605865" y="4369781"/>
            <a:ext cx="2643515" cy="4841877"/>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76147" y="3466339"/>
            <a:ext cx="2375410" cy="898409"/>
          </a:xfrm>
        </p:spPr>
        <p:txBody>
          <a:bodyPr anchor="b">
            <a:noAutofit/>
          </a:bodyPr>
          <a:lstStyle>
            <a:lvl1pPr marL="0" indent="0">
              <a:buNone/>
              <a:defRPr sz="1984" b="0"/>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zh-TW" altLang="en-US"/>
              <a:t>編輯母片文字樣式</a:t>
            </a:r>
          </a:p>
        </p:txBody>
      </p:sp>
      <p:sp>
        <p:nvSpPr>
          <p:cNvPr id="6" name="Content Placeholder 5"/>
          <p:cNvSpPr>
            <a:spLocks noGrp="1"/>
          </p:cNvSpPr>
          <p:nvPr>
            <p:ph sz="quarter" idx="4"/>
          </p:nvPr>
        </p:nvSpPr>
        <p:spPr>
          <a:xfrm>
            <a:off x="4409575" y="4364749"/>
            <a:ext cx="2641984" cy="4841877"/>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12/8/2021</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11" name="Freeform 11"/>
          <p:cNvSpPr/>
          <p:nvPr/>
        </p:nvSpPr>
        <p:spPr bwMode="auto">
          <a:xfrm flipV="1">
            <a:off x="48" y="1108772"/>
            <a:ext cx="1123002" cy="79199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422651" y="1228176"/>
            <a:ext cx="483622" cy="5692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34019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1608167" y="973005"/>
            <a:ext cx="5447530" cy="1996943"/>
          </a:xfrm>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12/8/2021</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8" name="Freeform 11"/>
          <p:cNvSpPr/>
          <p:nvPr/>
        </p:nvSpPr>
        <p:spPr bwMode="auto">
          <a:xfrm flipV="1">
            <a:off x="48" y="1108772"/>
            <a:ext cx="1123002" cy="79199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34468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12/8/2021</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6" name="Freeform 11"/>
          <p:cNvSpPr/>
          <p:nvPr/>
        </p:nvSpPr>
        <p:spPr bwMode="auto">
          <a:xfrm flipV="1">
            <a:off x="48" y="1108772"/>
            <a:ext cx="1123002" cy="79199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05729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1605865" y="695463"/>
            <a:ext cx="2173972" cy="1522098"/>
          </a:xfrm>
        </p:spPr>
        <p:txBody>
          <a:bodyPr anchor="b"/>
          <a:lstStyle>
            <a:lvl1pPr algn="l">
              <a:defRPr sz="1653" b="0"/>
            </a:lvl1pPr>
          </a:lstStyle>
          <a:p>
            <a:r>
              <a:rPr lang="zh-TW" altLang="en-US"/>
              <a:t>按一下以編輯母片標題樣式</a:t>
            </a:r>
            <a:endParaRPr lang="en-US" dirty="0"/>
          </a:p>
        </p:txBody>
      </p:sp>
      <p:sp>
        <p:nvSpPr>
          <p:cNvPr id="3" name="Content Placeholder 2"/>
          <p:cNvSpPr>
            <a:spLocks noGrp="1"/>
          </p:cNvSpPr>
          <p:nvPr>
            <p:ph idx="1"/>
          </p:nvPr>
        </p:nvSpPr>
        <p:spPr>
          <a:xfrm>
            <a:off x="3921618" y="695466"/>
            <a:ext cx="3134079" cy="8442078"/>
          </a:xfrm>
        </p:spPr>
        <p:txBody>
          <a:bodyPr anchor="ct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605865" y="2492282"/>
            <a:ext cx="2173972" cy="6645256"/>
          </a:xfrm>
        </p:spPr>
        <p:txBody>
          <a:bodyPr/>
          <a:lstStyle>
            <a:lvl1pPr marL="0" indent="0">
              <a:buNone/>
              <a:defRPr sz="1157"/>
            </a:lvl1pPr>
            <a:lvl2pPr marL="377967" indent="0">
              <a:buNone/>
              <a:defRPr sz="992"/>
            </a:lvl2pPr>
            <a:lvl3pPr marL="755934" indent="0">
              <a:buNone/>
              <a:defRPr sz="827"/>
            </a:lvl3pPr>
            <a:lvl4pPr marL="1133902" indent="0">
              <a:buNone/>
              <a:defRPr sz="744"/>
            </a:lvl4pPr>
            <a:lvl5pPr marL="1511869" indent="0">
              <a:buNone/>
              <a:defRPr sz="744"/>
            </a:lvl5pPr>
            <a:lvl6pPr marL="1889836" indent="0">
              <a:buNone/>
              <a:defRPr sz="744"/>
            </a:lvl6pPr>
            <a:lvl7pPr marL="2267803" indent="0">
              <a:buNone/>
              <a:defRPr sz="744"/>
            </a:lvl7pPr>
            <a:lvl8pPr marL="2645771" indent="0">
              <a:buNone/>
              <a:defRPr sz="744"/>
            </a:lvl8pPr>
            <a:lvl9pPr marL="3023738" indent="0">
              <a:buNone/>
              <a:defRPr sz="744"/>
            </a:lvl9pPr>
          </a:lstStyle>
          <a:p>
            <a:pPr lvl="0"/>
            <a:r>
              <a:rPr lang="zh-TW" altLang="en-US"/>
              <a:t>編輯母片文字樣式</a:t>
            </a:r>
          </a:p>
        </p:txBody>
      </p:sp>
      <p:sp>
        <p:nvSpPr>
          <p:cNvPr id="5" name="Date Placeholder 4"/>
          <p:cNvSpPr>
            <a:spLocks noGrp="1"/>
          </p:cNvSpPr>
          <p:nvPr>
            <p:ph type="dt" sz="half" idx="10"/>
          </p:nvPr>
        </p:nvSpPr>
        <p:spPr/>
        <p:txBody>
          <a:bodyPr/>
          <a:lstStyle/>
          <a:p>
            <a:fld id="{37D525BB-DA17-4BA0-B3C8-3AC3ABC827E6}" type="datetimeFigureOut">
              <a:rPr lang="en-US" smtClean="0"/>
              <a:t>12/8/2021</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0" name="Freeform 11"/>
          <p:cNvSpPr/>
          <p:nvPr/>
        </p:nvSpPr>
        <p:spPr bwMode="auto">
          <a:xfrm flipV="1">
            <a:off x="48" y="1108772"/>
            <a:ext cx="1123002" cy="79199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53745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1605865" y="7484269"/>
            <a:ext cx="5449832" cy="883560"/>
          </a:xfrm>
        </p:spPr>
        <p:txBody>
          <a:bodyPr anchor="b">
            <a:normAutofit/>
          </a:bodyPr>
          <a:lstStyle>
            <a:lvl1pPr algn="l">
              <a:defRPr sz="1984"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605865" y="989928"/>
            <a:ext cx="5449832" cy="6010006"/>
          </a:xfrm>
        </p:spPr>
        <p:txBody>
          <a:bodyPr anchor="t">
            <a:normAutofit/>
          </a:bodyPr>
          <a:lstStyle>
            <a:lvl1pPr marL="0" indent="0" algn="ctr">
              <a:buNone/>
              <a:defRPr sz="1323"/>
            </a:lvl1pPr>
            <a:lvl2pPr marL="377967" indent="0">
              <a:buNone/>
              <a:defRPr sz="1323"/>
            </a:lvl2pPr>
            <a:lvl3pPr marL="755934" indent="0">
              <a:buNone/>
              <a:defRPr sz="1323"/>
            </a:lvl3pPr>
            <a:lvl4pPr marL="1133902" indent="0">
              <a:buNone/>
              <a:defRPr sz="1323"/>
            </a:lvl4pPr>
            <a:lvl5pPr marL="1511869" indent="0">
              <a:buNone/>
              <a:defRPr sz="1323"/>
            </a:lvl5pPr>
            <a:lvl6pPr marL="1889836" indent="0">
              <a:buNone/>
              <a:defRPr sz="1323"/>
            </a:lvl6pPr>
            <a:lvl7pPr marL="2267803" indent="0">
              <a:buNone/>
              <a:defRPr sz="1323"/>
            </a:lvl7pPr>
            <a:lvl8pPr marL="2645771" indent="0">
              <a:buNone/>
              <a:defRPr sz="1323"/>
            </a:lvl8pPr>
            <a:lvl9pPr marL="3023738" indent="0">
              <a:buNone/>
              <a:defRPr sz="1323"/>
            </a:lvl9pPr>
          </a:lstStyle>
          <a:p>
            <a:r>
              <a:rPr lang="zh-TW" altLang="en-US"/>
              <a:t>按一下圖示以新增圖片</a:t>
            </a:r>
            <a:endParaRPr lang="en-US" dirty="0"/>
          </a:p>
        </p:txBody>
      </p:sp>
      <p:sp>
        <p:nvSpPr>
          <p:cNvPr id="4" name="Text Placeholder 3"/>
          <p:cNvSpPr>
            <a:spLocks noGrp="1"/>
          </p:cNvSpPr>
          <p:nvPr>
            <p:ph type="body" sz="half" idx="2"/>
          </p:nvPr>
        </p:nvSpPr>
        <p:spPr>
          <a:xfrm>
            <a:off x="1605865" y="8367829"/>
            <a:ext cx="5449832" cy="769711"/>
          </a:xfrm>
        </p:spPr>
        <p:txBody>
          <a:bodyPr>
            <a:normAutofit/>
          </a:bodyPr>
          <a:lstStyle>
            <a:lvl1pPr marL="0" indent="0">
              <a:buNone/>
              <a:defRPr sz="992"/>
            </a:lvl1pPr>
            <a:lvl2pPr marL="377967" indent="0">
              <a:buNone/>
              <a:defRPr sz="992"/>
            </a:lvl2pPr>
            <a:lvl3pPr marL="755934" indent="0">
              <a:buNone/>
              <a:defRPr sz="827"/>
            </a:lvl3pPr>
            <a:lvl4pPr marL="1133902" indent="0">
              <a:buNone/>
              <a:defRPr sz="744"/>
            </a:lvl4pPr>
            <a:lvl5pPr marL="1511869" indent="0">
              <a:buNone/>
              <a:defRPr sz="744"/>
            </a:lvl5pPr>
            <a:lvl6pPr marL="1889836" indent="0">
              <a:buNone/>
              <a:defRPr sz="744"/>
            </a:lvl6pPr>
            <a:lvl7pPr marL="2267803" indent="0">
              <a:buNone/>
              <a:defRPr sz="744"/>
            </a:lvl7pPr>
            <a:lvl8pPr marL="2645771" indent="0">
              <a:buNone/>
              <a:defRPr sz="744"/>
            </a:lvl8pPr>
            <a:lvl9pPr marL="3023738" indent="0">
              <a:buNone/>
              <a:defRPr sz="744"/>
            </a:lvl9pPr>
          </a:lstStyle>
          <a:p>
            <a:pPr lvl="0"/>
            <a:r>
              <a:rPr lang="zh-TW" altLang="en-US"/>
              <a:t>編輯母片文字樣式</a:t>
            </a:r>
          </a:p>
        </p:txBody>
      </p:sp>
      <p:sp>
        <p:nvSpPr>
          <p:cNvPr id="5" name="Date Placeholder 4"/>
          <p:cNvSpPr>
            <a:spLocks noGrp="1"/>
          </p:cNvSpPr>
          <p:nvPr>
            <p:ph type="dt" sz="half" idx="10"/>
          </p:nvPr>
        </p:nvSpPr>
        <p:spPr/>
        <p:txBody>
          <a:bodyPr/>
          <a:lstStyle/>
          <a:p>
            <a:fld id="{B16C4C9A-3960-41CF-A4E9-2A8FB932454B}" type="datetimeFigureOut">
              <a:rPr lang="en-US" smtClean="0"/>
              <a:t>12/8/2021</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0" name="Freeform 11"/>
          <p:cNvSpPr/>
          <p:nvPr/>
        </p:nvSpPr>
        <p:spPr bwMode="auto">
          <a:xfrm flipV="1">
            <a:off x="48" y="7655856"/>
            <a:ext cx="1123002" cy="79199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422651" y="7768774"/>
            <a:ext cx="483622" cy="5692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96666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356394"/>
            <a:ext cx="1637930" cy="10349806"/>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16883" y="444"/>
            <a:ext cx="1614014" cy="10683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51194" cy="1069181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608167" y="973005"/>
            <a:ext cx="5447530" cy="1996943"/>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605865" y="3326342"/>
            <a:ext cx="5449832" cy="6058694"/>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425724" y="9564775"/>
            <a:ext cx="633594" cy="577107"/>
          </a:xfrm>
          <a:prstGeom prst="rect">
            <a:avLst/>
          </a:prstGeom>
        </p:spPr>
        <p:txBody>
          <a:bodyPr vert="horz" lIns="91440" tIns="45720" rIns="91440" bIns="45720" rtlCol="0" anchor="ctr"/>
          <a:lstStyle>
            <a:lvl1pPr algn="r">
              <a:defRPr sz="744">
                <a:solidFill>
                  <a:schemeClr val="tx1">
                    <a:tint val="75000"/>
                  </a:schemeClr>
                </a:solidFill>
              </a:defRPr>
            </a:lvl1pPr>
          </a:lstStyle>
          <a:p>
            <a:fld id="{3CBC1C18-307B-4F68-A007-B5B542270E8D}" type="datetimeFigureOut">
              <a:rPr lang="en-US" smtClean="0"/>
              <a:t>12/8/2021</a:t>
            </a:fld>
            <a:endParaRPr lang="en-US" dirty="0"/>
          </a:p>
        </p:txBody>
      </p:sp>
      <p:sp>
        <p:nvSpPr>
          <p:cNvPr id="5" name="Footer Placeholder 4"/>
          <p:cNvSpPr>
            <a:spLocks noGrp="1"/>
          </p:cNvSpPr>
          <p:nvPr>
            <p:ph type="ftr" sz="quarter" idx="3"/>
          </p:nvPr>
        </p:nvSpPr>
        <p:spPr>
          <a:xfrm>
            <a:off x="1605865" y="9565898"/>
            <a:ext cx="4726027" cy="569240"/>
          </a:xfrm>
          <a:prstGeom prst="rect">
            <a:avLst/>
          </a:prstGeom>
        </p:spPr>
        <p:txBody>
          <a:bodyPr vert="horz" lIns="91440" tIns="45720" rIns="91440" bIns="45720" rtlCol="0" anchor="ctr"/>
          <a:lstStyle>
            <a:lvl1pPr algn="l">
              <a:defRPr sz="744">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bwMode="gray">
          <a:xfrm>
            <a:off x="422651" y="1228176"/>
            <a:ext cx="483622" cy="569240"/>
          </a:xfrm>
          <a:prstGeom prst="rect">
            <a:avLst/>
          </a:prstGeom>
        </p:spPr>
        <p:txBody>
          <a:bodyPr vert="horz" lIns="91440" tIns="45720" rIns="91440" bIns="45720" rtlCol="0" anchor="ctr"/>
          <a:lstStyle>
            <a:lvl1pPr algn="r">
              <a:defRPr sz="1653">
                <a:solidFill>
                  <a:srgbClr val="FE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50599807"/>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hf sldNum="0" hdr="0" ftr="0" dt="0"/>
  <p:txStyles>
    <p:titleStyle>
      <a:lvl1pPr algn="l" defTabSz="377967" rtl="0" eaLnBrk="1" latinLnBrk="0" hangingPunct="1">
        <a:spcBef>
          <a:spcPct val="0"/>
        </a:spcBef>
        <a:buNone/>
        <a:defRPr sz="2976"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3475" indent="-283475" algn="l" defTabSz="377967" rtl="0" eaLnBrk="1" latinLnBrk="0" hangingPunct="1">
        <a:spcBef>
          <a:spcPts val="827"/>
        </a:spcBef>
        <a:spcAft>
          <a:spcPts val="0"/>
        </a:spcAft>
        <a:buClr>
          <a:schemeClr val="accent1"/>
        </a:buClr>
        <a:buFont typeface="Wingdings 3" charset="2"/>
        <a:buChar char=""/>
        <a:defRPr sz="1488" kern="1200">
          <a:solidFill>
            <a:schemeClr val="tx1">
              <a:lumMod val="75000"/>
              <a:lumOff val="25000"/>
            </a:schemeClr>
          </a:solidFill>
          <a:latin typeface="+mn-lt"/>
          <a:ea typeface="+mn-ea"/>
          <a:cs typeface="+mn-cs"/>
        </a:defRPr>
      </a:lvl1pPr>
      <a:lvl2pPr marL="614197" indent="-236230" algn="l" defTabSz="377967" rtl="0" eaLnBrk="1" latinLnBrk="0" hangingPunct="1">
        <a:spcBef>
          <a:spcPts val="827"/>
        </a:spcBef>
        <a:spcAft>
          <a:spcPts val="0"/>
        </a:spcAft>
        <a:buClr>
          <a:schemeClr val="accent1"/>
        </a:buClr>
        <a:buFont typeface="Wingdings 3" charset="2"/>
        <a:buChar char=""/>
        <a:defRPr sz="1323" kern="1200">
          <a:solidFill>
            <a:schemeClr val="tx1">
              <a:lumMod val="75000"/>
              <a:lumOff val="25000"/>
            </a:schemeClr>
          </a:solidFill>
          <a:latin typeface="+mn-lt"/>
          <a:ea typeface="+mn-ea"/>
          <a:cs typeface="+mn-cs"/>
        </a:defRPr>
      </a:lvl2pPr>
      <a:lvl3pPr marL="944918" indent="-188984" algn="l" defTabSz="377967" rtl="0" eaLnBrk="1" latinLnBrk="0" hangingPunct="1">
        <a:spcBef>
          <a:spcPts val="827"/>
        </a:spcBef>
        <a:spcAft>
          <a:spcPts val="0"/>
        </a:spcAft>
        <a:buClr>
          <a:schemeClr val="accent1"/>
        </a:buClr>
        <a:buFont typeface="Wingdings 3" charset="2"/>
        <a:buChar char=""/>
        <a:defRPr sz="1157" kern="1200">
          <a:solidFill>
            <a:schemeClr val="tx1">
              <a:lumMod val="75000"/>
              <a:lumOff val="25000"/>
            </a:schemeClr>
          </a:solidFill>
          <a:latin typeface="+mn-lt"/>
          <a:ea typeface="+mn-ea"/>
          <a:cs typeface="+mn-cs"/>
        </a:defRPr>
      </a:lvl3pPr>
      <a:lvl4pPr marL="1322885" indent="-188984" algn="l" defTabSz="377967" rtl="0" eaLnBrk="1" latinLnBrk="0" hangingPunct="1">
        <a:spcBef>
          <a:spcPts val="827"/>
        </a:spcBef>
        <a:spcAft>
          <a:spcPts val="0"/>
        </a:spcAft>
        <a:buClr>
          <a:schemeClr val="accent1"/>
        </a:buClr>
        <a:buFont typeface="Wingdings 3" charset="2"/>
        <a:buChar char=""/>
        <a:defRPr sz="992" kern="1200">
          <a:solidFill>
            <a:schemeClr val="tx1">
              <a:lumMod val="75000"/>
              <a:lumOff val="25000"/>
            </a:schemeClr>
          </a:solidFill>
          <a:latin typeface="+mn-lt"/>
          <a:ea typeface="+mn-ea"/>
          <a:cs typeface="+mn-cs"/>
        </a:defRPr>
      </a:lvl4pPr>
      <a:lvl5pPr marL="1700853" indent="-188984" algn="l" defTabSz="377967" rtl="0" eaLnBrk="1" latinLnBrk="0" hangingPunct="1">
        <a:spcBef>
          <a:spcPts val="827"/>
        </a:spcBef>
        <a:spcAft>
          <a:spcPts val="0"/>
        </a:spcAft>
        <a:buClr>
          <a:schemeClr val="accent1"/>
        </a:buClr>
        <a:buFont typeface="Wingdings 3" charset="2"/>
        <a:buChar char=""/>
        <a:defRPr sz="992" kern="1200">
          <a:solidFill>
            <a:schemeClr val="tx1">
              <a:lumMod val="75000"/>
              <a:lumOff val="25000"/>
            </a:schemeClr>
          </a:solidFill>
          <a:latin typeface="+mn-lt"/>
          <a:ea typeface="+mn-ea"/>
          <a:cs typeface="+mn-cs"/>
        </a:defRPr>
      </a:lvl5pPr>
      <a:lvl6pPr marL="2078820" indent="-188984" algn="l" defTabSz="377967" rtl="0" eaLnBrk="1" latinLnBrk="0" hangingPunct="1">
        <a:spcBef>
          <a:spcPts val="827"/>
        </a:spcBef>
        <a:spcAft>
          <a:spcPts val="0"/>
        </a:spcAft>
        <a:buClr>
          <a:schemeClr val="accent1"/>
        </a:buClr>
        <a:buFont typeface="Wingdings 3" charset="2"/>
        <a:buChar char=""/>
        <a:defRPr sz="992" kern="1200">
          <a:solidFill>
            <a:schemeClr val="tx1">
              <a:lumMod val="75000"/>
              <a:lumOff val="25000"/>
            </a:schemeClr>
          </a:solidFill>
          <a:latin typeface="+mn-lt"/>
          <a:ea typeface="+mn-ea"/>
          <a:cs typeface="+mn-cs"/>
        </a:defRPr>
      </a:lvl6pPr>
      <a:lvl7pPr marL="2456787" indent="-188984" algn="l" defTabSz="377967" rtl="0" eaLnBrk="1" latinLnBrk="0" hangingPunct="1">
        <a:spcBef>
          <a:spcPts val="827"/>
        </a:spcBef>
        <a:spcAft>
          <a:spcPts val="0"/>
        </a:spcAft>
        <a:buClr>
          <a:schemeClr val="accent1"/>
        </a:buClr>
        <a:buFont typeface="Wingdings 3" charset="2"/>
        <a:buChar char=""/>
        <a:defRPr sz="992" kern="1200">
          <a:solidFill>
            <a:schemeClr val="tx1">
              <a:lumMod val="75000"/>
              <a:lumOff val="25000"/>
            </a:schemeClr>
          </a:solidFill>
          <a:latin typeface="+mn-lt"/>
          <a:ea typeface="+mn-ea"/>
          <a:cs typeface="+mn-cs"/>
        </a:defRPr>
      </a:lvl7pPr>
      <a:lvl8pPr marL="2834754" indent="-188984" algn="l" defTabSz="377967" rtl="0" eaLnBrk="1" latinLnBrk="0" hangingPunct="1">
        <a:spcBef>
          <a:spcPts val="827"/>
        </a:spcBef>
        <a:spcAft>
          <a:spcPts val="0"/>
        </a:spcAft>
        <a:buClr>
          <a:schemeClr val="accent1"/>
        </a:buClr>
        <a:buFont typeface="Wingdings 3" charset="2"/>
        <a:buChar char=""/>
        <a:defRPr sz="992" kern="1200">
          <a:solidFill>
            <a:schemeClr val="tx1">
              <a:lumMod val="75000"/>
              <a:lumOff val="25000"/>
            </a:schemeClr>
          </a:solidFill>
          <a:latin typeface="+mn-lt"/>
          <a:ea typeface="+mn-ea"/>
          <a:cs typeface="+mn-cs"/>
        </a:defRPr>
      </a:lvl8pPr>
      <a:lvl9pPr marL="3212722" indent="-188984" algn="l" defTabSz="377967" rtl="0" eaLnBrk="1" latinLnBrk="0" hangingPunct="1">
        <a:spcBef>
          <a:spcPts val="827"/>
        </a:spcBef>
        <a:spcAft>
          <a:spcPts val="0"/>
        </a:spcAft>
        <a:buClr>
          <a:schemeClr val="accent1"/>
        </a:buClr>
        <a:buFont typeface="Wingdings 3" charset="2"/>
        <a:buChar char=""/>
        <a:defRPr sz="992" kern="1200">
          <a:solidFill>
            <a:schemeClr val="tx1">
              <a:lumMod val="75000"/>
              <a:lumOff val="25000"/>
            </a:schemeClr>
          </a:solidFill>
          <a:latin typeface="+mn-lt"/>
          <a:ea typeface="+mn-ea"/>
          <a:cs typeface="+mn-cs"/>
        </a:defRPr>
      </a:lvl9pPr>
    </p:bodyStyle>
    <p:otherStyle>
      <a:defPPr>
        <a:defRPr lang="en-US"/>
      </a:defPPr>
      <a:lvl1pPr marL="0" algn="l" defTabSz="377967" rtl="0" eaLnBrk="1" latinLnBrk="0" hangingPunct="1">
        <a:defRPr sz="1488" kern="1200">
          <a:solidFill>
            <a:schemeClr val="tx1"/>
          </a:solidFill>
          <a:latin typeface="+mn-lt"/>
          <a:ea typeface="+mn-ea"/>
          <a:cs typeface="+mn-cs"/>
        </a:defRPr>
      </a:lvl1pPr>
      <a:lvl2pPr marL="377967" algn="l" defTabSz="377967" rtl="0" eaLnBrk="1" latinLnBrk="0" hangingPunct="1">
        <a:defRPr sz="1488" kern="1200">
          <a:solidFill>
            <a:schemeClr val="tx1"/>
          </a:solidFill>
          <a:latin typeface="+mn-lt"/>
          <a:ea typeface="+mn-ea"/>
          <a:cs typeface="+mn-cs"/>
        </a:defRPr>
      </a:lvl2pPr>
      <a:lvl3pPr marL="755934" algn="l" defTabSz="377967" rtl="0" eaLnBrk="1" latinLnBrk="0" hangingPunct="1">
        <a:defRPr sz="1488" kern="1200">
          <a:solidFill>
            <a:schemeClr val="tx1"/>
          </a:solidFill>
          <a:latin typeface="+mn-lt"/>
          <a:ea typeface="+mn-ea"/>
          <a:cs typeface="+mn-cs"/>
        </a:defRPr>
      </a:lvl3pPr>
      <a:lvl4pPr marL="1133902" algn="l" defTabSz="377967" rtl="0" eaLnBrk="1" latinLnBrk="0" hangingPunct="1">
        <a:defRPr sz="1488" kern="1200">
          <a:solidFill>
            <a:schemeClr val="tx1"/>
          </a:solidFill>
          <a:latin typeface="+mn-lt"/>
          <a:ea typeface="+mn-ea"/>
          <a:cs typeface="+mn-cs"/>
        </a:defRPr>
      </a:lvl4pPr>
      <a:lvl5pPr marL="1511869" algn="l" defTabSz="377967" rtl="0" eaLnBrk="1" latinLnBrk="0" hangingPunct="1">
        <a:defRPr sz="1488" kern="1200">
          <a:solidFill>
            <a:schemeClr val="tx1"/>
          </a:solidFill>
          <a:latin typeface="+mn-lt"/>
          <a:ea typeface="+mn-ea"/>
          <a:cs typeface="+mn-cs"/>
        </a:defRPr>
      </a:lvl5pPr>
      <a:lvl6pPr marL="1889836" algn="l" defTabSz="377967" rtl="0" eaLnBrk="1" latinLnBrk="0" hangingPunct="1">
        <a:defRPr sz="1488" kern="1200">
          <a:solidFill>
            <a:schemeClr val="tx1"/>
          </a:solidFill>
          <a:latin typeface="+mn-lt"/>
          <a:ea typeface="+mn-ea"/>
          <a:cs typeface="+mn-cs"/>
        </a:defRPr>
      </a:lvl6pPr>
      <a:lvl7pPr marL="2267803" algn="l" defTabSz="377967" rtl="0" eaLnBrk="1" latinLnBrk="0" hangingPunct="1">
        <a:defRPr sz="1488" kern="1200">
          <a:solidFill>
            <a:schemeClr val="tx1"/>
          </a:solidFill>
          <a:latin typeface="+mn-lt"/>
          <a:ea typeface="+mn-ea"/>
          <a:cs typeface="+mn-cs"/>
        </a:defRPr>
      </a:lvl7pPr>
      <a:lvl8pPr marL="2645771" algn="l" defTabSz="377967" rtl="0" eaLnBrk="1" latinLnBrk="0" hangingPunct="1">
        <a:defRPr sz="1488" kern="1200">
          <a:solidFill>
            <a:schemeClr val="tx1"/>
          </a:solidFill>
          <a:latin typeface="+mn-lt"/>
          <a:ea typeface="+mn-ea"/>
          <a:cs typeface="+mn-cs"/>
        </a:defRPr>
      </a:lvl8pPr>
      <a:lvl9pPr marL="3023738" algn="l" defTabSz="377967"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D0DF69-BD0A-4950-B4CB-9FC409617498}"/>
              </a:ext>
            </a:extLst>
          </p:cNvPr>
          <p:cNvSpPr>
            <a:spLocks noGrp="1"/>
          </p:cNvSpPr>
          <p:nvPr>
            <p:ph type="title"/>
          </p:nvPr>
        </p:nvSpPr>
        <p:spPr>
          <a:xfrm>
            <a:off x="1425575" y="3755733"/>
            <a:ext cx="6134100" cy="1104900"/>
          </a:xfrm>
        </p:spPr>
        <p:txBody>
          <a:bodyPr>
            <a:normAutofit fontScale="90000"/>
          </a:bodyPr>
          <a:lstStyle/>
          <a:p>
            <a:br>
              <a:rPr lang="en-US" altLang="zh-TW" sz="11382" dirty="0"/>
            </a:br>
            <a:br>
              <a:rPr lang="en-US" altLang="zh-TW" dirty="0"/>
            </a:br>
            <a:r>
              <a:rPr lang="zh-TW" altLang="en-US" sz="6700" dirty="0"/>
              <a:t>探討在台灣買房該怎麼選擇</a:t>
            </a:r>
            <a:br>
              <a:rPr lang="en-US" altLang="zh-TW" dirty="0"/>
            </a:br>
            <a:endParaRPr lang="zh-TW" altLang="en-US" dirty="0"/>
          </a:p>
        </p:txBody>
      </p:sp>
      <p:sp>
        <p:nvSpPr>
          <p:cNvPr id="4" name="文字版面配置區 3">
            <a:extLst>
              <a:ext uri="{FF2B5EF4-FFF2-40B4-BE49-F238E27FC236}">
                <a16:creationId xmlns:a16="http://schemas.microsoft.com/office/drawing/2014/main" id="{694F69C8-677E-46D1-9FF4-EC10F7DD6205}"/>
              </a:ext>
            </a:extLst>
          </p:cNvPr>
          <p:cNvSpPr>
            <a:spLocks noGrp="1"/>
          </p:cNvSpPr>
          <p:nvPr>
            <p:ph type="body" idx="1"/>
          </p:nvPr>
        </p:nvSpPr>
        <p:spPr>
          <a:xfrm>
            <a:off x="2514600" y="9350425"/>
            <a:ext cx="5715000" cy="1341388"/>
          </a:xfrm>
        </p:spPr>
        <p:txBody>
          <a:bodyPr>
            <a:normAutofit/>
          </a:bodyPr>
          <a:lstStyle/>
          <a:p>
            <a:r>
              <a:rPr lang="en-US" altLang="zh-TW" sz="2400" dirty="0"/>
              <a:t>python</a:t>
            </a:r>
            <a:r>
              <a:rPr lang="zh-TW" altLang="en-US" sz="2400" dirty="0"/>
              <a:t>資料處理分析</a:t>
            </a:r>
            <a:r>
              <a:rPr lang="en-US" altLang="zh-TW" sz="2400" dirty="0"/>
              <a:t>&amp;</a:t>
            </a:r>
            <a:r>
              <a:rPr lang="zh-TW" altLang="en-US" sz="2400" dirty="0"/>
              <a:t>視覺化專題</a:t>
            </a:r>
          </a:p>
        </p:txBody>
      </p:sp>
      <p:sp>
        <p:nvSpPr>
          <p:cNvPr id="5" name="文字版面配置區 3">
            <a:extLst>
              <a:ext uri="{FF2B5EF4-FFF2-40B4-BE49-F238E27FC236}">
                <a16:creationId xmlns:a16="http://schemas.microsoft.com/office/drawing/2014/main" id="{6056C678-7B83-41F8-AB27-1E1B2F2BB8E0}"/>
              </a:ext>
            </a:extLst>
          </p:cNvPr>
          <p:cNvSpPr txBox="1">
            <a:spLocks/>
          </p:cNvSpPr>
          <p:nvPr/>
        </p:nvSpPr>
        <p:spPr>
          <a:xfrm>
            <a:off x="2667000" y="5541801"/>
            <a:ext cx="5715000" cy="1341388"/>
          </a:xfrm>
          <a:prstGeom prst="rect">
            <a:avLst/>
          </a:prstGeom>
        </p:spPr>
        <p:txBody>
          <a:bodyPr vert="horz" lIns="91440" tIns="45720" rIns="91440" bIns="45720" rtlCol="0" anchor="t">
            <a:normAutofit/>
          </a:bodyPr>
          <a:lstStyle>
            <a:lvl1pPr marL="0" indent="0" algn="l" defTabSz="377967" rtl="0" eaLnBrk="1" latinLnBrk="0" hangingPunct="1">
              <a:spcBef>
                <a:spcPts val="827"/>
              </a:spcBef>
              <a:spcAft>
                <a:spcPts val="0"/>
              </a:spcAft>
              <a:buClr>
                <a:schemeClr val="accent1"/>
              </a:buClr>
              <a:buFont typeface="Wingdings 3" charset="2"/>
              <a:buNone/>
              <a:defRPr sz="1653" kern="1200">
                <a:solidFill>
                  <a:schemeClr val="tx1">
                    <a:lumMod val="65000"/>
                    <a:lumOff val="35000"/>
                  </a:schemeClr>
                </a:solidFill>
                <a:latin typeface="+mn-lt"/>
                <a:ea typeface="+mn-ea"/>
                <a:cs typeface="+mn-cs"/>
              </a:defRPr>
            </a:lvl1pPr>
            <a:lvl2pPr marL="377967" indent="0" algn="l" defTabSz="377967" rtl="0" eaLnBrk="1" latinLnBrk="0" hangingPunct="1">
              <a:spcBef>
                <a:spcPts val="827"/>
              </a:spcBef>
              <a:spcAft>
                <a:spcPts val="0"/>
              </a:spcAft>
              <a:buClr>
                <a:schemeClr val="accent1"/>
              </a:buClr>
              <a:buFont typeface="Wingdings 3" charset="2"/>
              <a:buNone/>
              <a:defRPr sz="1488" kern="1200">
                <a:solidFill>
                  <a:schemeClr val="tx1">
                    <a:tint val="75000"/>
                  </a:schemeClr>
                </a:solidFill>
                <a:latin typeface="+mn-lt"/>
                <a:ea typeface="+mn-ea"/>
                <a:cs typeface="+mn-cs"/>
              </a:defRPr>
            </a:lvl2pPr>
            <a:lvl3pPr marL="755934" indent="0" algn="l" defTabSz="377967" rtl="0" eaLnBrk="1" latinLnBrk="0" hangingPunct="1">
              <a:spcBef>
                <a:spcPts val="827"/>
              </a:spcBef>
              <a:spcAft>
                <a:spcPts val="0"/>
              </a:spcAft>
              <a:buClr>
                <a:schemeClr val="accent1"/>
              </a:buClr>
              <a:buFont typeface="Wingdings 3" charset="2"/>
              <a:buNone/>
              <a:defRPr sz="1323" kern="1200">
                <a:solidFill>
                  <a:schemeClr val="tx1">
                    <a:tint val="75000"/>
                  </a:schemeClr>
                </a:solidFill>
                <a:latin typeface="+mn-lt"/>
                <a:ea typeface="+mn-ea"/>
                <a:cs typeface="+mn-cs"/>
              </a:defRPr>
            </a:lvl3pPr>
            <a:lvl4pPr marL="1133902" indent="0" algn="l" defTabSz="377967" rtl="0" eaLnBrk="1" latinLnBrk="0" hangingPunct="1">
              <a:spcBef>
                <a:spcPts val="827"/>
              </a:spcBef>
              <a:spcAft>
                <a:spcPts val="0"/>
              </a:spcAft>
              <a:buClr>
                <a:schemeClr val="accent1"/>
              </a:buClr>
              <a:buFont typeface="Wingdings 3" charset="2"/>
              <a:buNone/>
              <a:defRPr sz="1157" kern="1200">
                <a:solidFill>
                  <a:schemeClr val="tx1">
                    <a:tint val="75000"/>
                  </a:schemeClr>
                </a:solidFill>
                <a:latin typeface="+mn-lt"/>
                <a:ea typeface="+mn-ea"/>
                <a:cs typeface="+mn-cs"/>
              </a:defRPr>
            </a:lvl4pPr>
            <a:lvl5pPr marL="1511869" indent="0" algn="l" defTabSz="377967" rtl="0" eaLnBrk="1" latinLnBrk="0" hangingPunct="1">
              <a:spcBef>
                <a:spcPts val="827"/>
              </a:spcBef>
              <a:spcAft>
                <a:spcPts val="0"/>
              </a:spcAft>
              <a:buClr>
                <a:schemeClr val="accent1"/>
              </a:buClr>
              <a:buFont typeface="Wingdings 3" charset="2"/>
              <a:buNone/>
              <a:defRPr sz="1157" kern="1200">
                <a:solidFill>
                  <a:schemeClr val="tx1">
                    <a:tint val="75000"/>
                  </a:schemeClr>
                </a:solidFill>
                <a:latin typeface="+mn-lt"/>
                <a:ea typeface="+mn-ea"/>
                <a:cs typeface="+mn-cs"/>
              </a:defRPr>
            </a:lvl5pPr>
            <a:lvl6pPr marL="1889836" indent="0" algn="l" defTabSz="377967" rtl="0" eaLnBrk="1" latinLnBrk="0" hangingPunct="1">
              <a:spcBef>
                <a:spcPts val="827"/>
              </a:spcBef>
              <a:spcAft>
                <a:spcPts val="0"/>
              </a:spcAft>
              <a:buClr>
                <a:schemeClr val="accent1"/>
              </a:buClr>
              <a:buFont typeface="Wingdings 3" charset="2"/>
              <a:buNone/>
              <a:defRPr sz="1157" kern="1200">
                <a:solidFill>
                  <a:schemeClr val="tx1">
                    <a:tint val="75000"/>
                  </a:schemeClr>
                </a:solidFill>
                <a:latin typeface="+mn-lt"/>
                <a:ea typeface="+mn-ea"/>
                <a:cs typeface="+mn-cs"/>
              </a:defRPr>
            </a:lvl6pPr>
            <a:lvl7pPr marL="2267803" indent="0" algn="l" defTabSz="377967" rtl="0" eaLnBrk="1" latinLnBrk="0" hangingPunct="1">
              <a:spcBef>
                <a:spcPts val="827"/>
              </a:spcBef>
              <a:spcAft>
                <a:spcPts val="0"/>
              </a:spcAft>
              <a:buClr>
                <a:schemeClr val="accent1"/>
              </a:buClr>
              <a:buFont typeface="Wingdings 3" charset="2"/>
              <a:buNone/>
              <a:defRPr sz="1157" kern="1200">
                <a:solidFill>
                  <a:schemeClr val="tx1">
                    <a:tint val="75000"/>
                  </a:schemeClr>
                </a:solidFill>
                <a:latin typeface="+mn-lt"/>
                <a:ea typeface="+mn-ea"/>
                <a:cs typeface="+mn-cs"/>
              </a:defRPr>
            </a:lvl7pPr>
            <a:lvl8pPr marL="2645771" indent="0" algn="l" defTabSz="377967" rtl="0" eaLnBrk="1" latinLnBrk="0" hangingPunct="1">
              <a:spcBef>
                <a:spcPts val="827"/>
              </a:spcBef>
              <a:spcAft>
                <a:spcPts val="0"/>
              </a:spcAft>
              <a:buClr>
                <a:schemeClr val="accent1"/>
              </a:buClr>
              <a:buFont typeface="Wingdings 3" charset="2"/>
              <a:buNone/>
              <a:defRPr sz="1157" kern="1200">
                <a:solidFill>
                  <a:schemeClr val="tx1">
                    <a:tint val="75000"/>
                  </a:schemeClr>
                </a:solidFill>
                <a:latin typeface="+mn-lt"/>
                <a:ea typeface="+mn-ea"/>
                <a:cs typeface="+mn-cs"/>
              </a:defRPr>
            </a:lvl8pPr>
            <a:lvl9pPr marL="3023738" indent="0" algn="l" defTabSz="377967" rtl="0" eaLnBrk="1" latinLnBrk="0" hangingPunct="1">
              <a:spcBef>
                <a:spcPts val="827"/>
              </a:spcBef>
              <a:spcAft>
                <a:spcPts val="0"/>
              </a:spcAft>
              <a:buClr>
                <a:schemeClr val="accent1"/>
              </a:buClr>
              <a:buFont typeface="Wingdings 3" charset="2"/>
              <a:buNone/>
              <a:defRPr sz="1157" kern="1200">
                <a:solidFill>
                  <a:schemeClr val="tx1">
                    <a:tint val="75000"/>
                  </a:schemeClr>
                </a:solidFill>
                <a:latin typeface="+mn-lt"/>
                <a:ea typeface="+mn-ea"/>
                <a:cs typeface="+mn-cs"/>
              </a:defRPr>
            </a:lvl9pPr>
          </a:lstStyle>
          <a:p>
            <a:r>
              <a:rPr lang="en-US" altLang="zh-TW" sz="2400" u="sng" dirty="0"/>
              <a:t>Author</a:t>
            </a:r>
            <a:r>
              <a:rPr lang="zh-TW" altLang="en-US" sz="2400" u="sng" dirty="0"/>
              <a:t>：張德昱</a:t>
            </a:r>
          </a:p>
        </p:txBody>
      </p:sp>
    </p:spTree>
    <p:extLst>
      <p:ext uri="{BB962C8B-B14F-4D97-AF65-F5344CB8AC3E}">
        <p14:creationId xmlns:p14="http://schemas.microsoft.com/office/powerpoint/2010/main" val="3031628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51F3050-2817-44BA-97C8-8498B0D0B84A}"/>
              </a:ext>
            </a:extLst>
          </p:cNvPr>
          <p:cNvSpPr>
            <a:spLocks noGrp="1"/>
          </p:cNvSpPr>
          <p:nvPr>
            <p:ph type="title"/>
          </p:nvPr>
        </p:nvSpPr>
        <p:spPr>
          <a:xfrm>
            <a:off x="1608168" y="973005"/>
            <a:ext cx="2287557" cy="1132020"/>
          </a:xfrm>
        </p:spPr>
        <p:txBody>
          <a:bodyPr>
            <a:normAutofit/>
          </a:bodyPr>
          <a:lstStyle/>
          <a:p>
            <a:r>
              <a:rPr lang="zh-TW" altLang="en-US" sz="6200" dirty="0"/>
              <a:t>結論</a:t>
            </a:r>
          </a:p>
        </p:txBody>
      </p:sp>
      <p:sp>
        <p:nvSpPr>
          <p:cNvPr id="3" name="內容版面配置區 2">
            <a:extLst>
              <a:ext uri="{FF2B5EF4-FFF2-40B4-BE49-F238E27FC236}">
                <a16:creationId xmlns:a16="http://schemas.microsoft.com/office/drawing/2014/main" id="{6B159A92-1EE3-4D42-8BF7-231021945199}"/>
              </a:ext>
            </a:extLst>
          </p:cNvPr>
          <p:cNvSpPr>
            <a:spLocks noGrp="1"/>
          </p:cNvSpPr>
          <p:nvPr>
            <p:ph idx="1"/>
          </p:nvPr>
        </p:nvSpPr>
        <p:spPr>
          <a:xfrm>
            <a:off x="1168506" y="2194322"/>
            <a:ext cx="5449832" cy="5889418"/>
          </a:xfrm>
        </p:spPr>
        <p:txBody>
          <a:bodyPr/>
          <a:lstStyle/>
          <a:p>
            <a:r>
              <a:rPr lang="zh-TW" altLang="en-US" dirty="0"/>
              <a:t>台北市的確是一個高薪的地區，不過相對支出的量比其他縣市更多，購買房子也是一個問題，因為你得工作</a:t>
            </a:r>
            <a:r>
              <a:rPr lang="en-US" altLang="zh-TW" dirty="0"/>
              <a:t>15</a:t>
            </a:r>
            <a:r>
              <a:rPr lang="zh-TW" altLang="en-US" dirty="0"/>
              <a:t>年才能夠在台北買棟房子，如果價格一直居高不下，台北的房子也只能望塵莫及或努力賺錢。</a:t>
            </a:r>
            <a:endParaRPr lang="en-US" altLang="zh-TW" dirty="0"/>
          </a:p>
          <a:p>
            <a:r>
              <a:rPr lang="zh-TW" altLang="en-US" dirty="0"/>
              <a:t>如果沒有非要在台北買房的話，新北跟桃園會是你的好選擇，畢竟不像台北可能是空有價格但實質上需求量並不大，能從戶數年度變化量看出。</a:t>
            </a:r>
            <a:endParaRPr lang="en-US" altLang="zh-TW" dirty="0"/>
          </a:p>
          <a:p>
            <a:r>
              <a:rPr lang="zh-TW" altLang="en-US" dirty="0"/>
              <a:t>而台中在各數據裡面也有不俗的表現，在六都中屬中高所得，且每年戶數增加量大，現已為第二大直轄市</a:t>
            </a:r>
            <a:endParaRPr lang="en-US" altLang="zh-TW" dirty="0"/>
          </a:p>
          <a:p>
            <a:r>
              <a:rPr lang="zh-TW" altLang="en-US" dirty="0"/>
              <a:t>所以如果要買房：</a:t>
            </a:r>
            <a:endParaRPr lang="en-US" altLang="zh-TW" dirty="0"/>
          </a:p>
          <a:p>
            <a:r>
              <a:rPr lang="zh-TW" altLang="en-US" dirty="0"/>
              <a:t>依上述房價所得比、縣市戶數增加量分析</a:t>
            </a:r>
            <a:endParaRPr lang="en-US" altLang="zh-TW" dirty="0"/>
          </a:p>
          <a:p>
            <a:pPr marL="0" indent="0">
              <a:buNone/>
            </a:pPr>
            <a:r>
              <a:rPr lang="zh-TW" altLang="en-US" dirty="0"/>
              <a:t>      我認為桃園市首選、第二新北、第三台中</a:t>
            </a:r>
            <a:endParaRPr lang="en-US" altLang="zh-TW" dirty="0"/>
          </a:p>
          <a:p>
            <a:r>
              <a:rPr lang="zh-TW" altLang="en-US" dirty="0"/>
              <a:t>如果依工作年份來選擇的話</a:t>
            </a:r>
            <a:endParaRPr lang="en-US" altLang="zh-TW" dirty="0"/>
          </a:p>
          <a:p>
            <a:pPr marL="0" indent="0">
              <a:buNone/>
            </a:pPr>
            <a:r>
              <a:rPr lang="zh-TW" altLang="en-US" dirty="0"/>
              <a:t>     想工作８年買房：桃園</a:t>
            </a:r>
            <a:endParaRPr lang="en-US" altLang="zh-TW" dirty="0"/>
          </a:p>
          <a:p>
            <a:pPr marL="0" indent="0">
              <a:buNone/>
            </a:pPr>
            <a:r>
              <a:rPr lang="zh-TW" altLang="en-US" dirty="0"/>
              <a:t>     想工作１０年買房：台中</a:t>
            </a:r>
            <a:endParaRPr lang="en-US" altLang="zh-TW" dirty="0"/>
          </a:p>
          <a:p>
            <a:pPr marL="0" indent="0">
              <a:buNone/>
            </a:pPr>
            <a:r>
              <a:rPr lang="zh-TW" altLang="en-US" dirty="0"/>
              <a:t>     想工作１２年買房：新北</a:t>
            </a:r>
            <a:endParaRPr lang="en-US" altLang="zh-TW" dirty="0"/>
          </a:p>
          <a:p>
            <a:pPr marL="0" indent="0">
              <a:buNone/>
            </a:pPr>
            <a:endParaRPr lang="en-US" altLang="zh-TW" dirty="0"/>
          </a:p>
          <a:p>
            <a:pPr marL="0" indent="0">
              <a:buNone/>
            </a:pPr>
            <a:r>
              <a:rPr lang="zh-TW" altLang="en-US" dirty="0"/>
              <a:t>如考量其他方面的因素，如交通、教育、生活機能</a:t>
            </a:r>
            <a:r>
              <a:rPr lang="en-US" altLang="zh-TW" dirty="0"/>
              <a:t>..</a:t>
            </a:r>
            <a:r>
              <a:rPr lang="zh-TW" altLang="en-US" dirty="0"/>
              <a:t>等，</a:t>
            </a:r>
            <a:endParaRPr lang="en-US" altLang="zh-TW" dirty="0"/>
          </a:p>
          <a:p>
            <a:pPr marL="0" indent="0">
              <a:buNone/>
            </a:pPr>
            <a:r>
              <a:rPr lang="zh-TW" altLang="en-US" dirty="0"/>
              <a:t>就會影響在何處買房子的選擇。</a:t>
            </a:r>
            <a:endParaRPr lang="en-US" altLang="zh-TW" dirty="0"/>
          </a:p>
          <a:p>
            <a:endParaRPr lang="en-US" altLang="zh-TW" dirty="0"/>
          </a:p>
          <a:p>
            <a:endParaRPr lang="en-US" altLang="zh-TW" dirty="0"/>
          </a:p>
        </p:txBody>
      </p:sp>
    </p:spTree>
    <p:extLst>
      <p:ext uri="{BB962C8B-B14F-4D97-AF65-F5344CB8AC3E}">
        <p14:creationId xmlns:p14="http://schemas.microsoft.com/office/powerpoint/2010/main" val="3661460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7CF2EAD-6807-4CD2-BE4B-ADEDFE140912}"/>
              </a:ext>
            </a:extLst>
          </p:cNvPr>
          <p:cNvSpPr>
            <a:spLocks noGrp="1"/>
          </p:cNvSpPr>
          <p:nvPr>
            <p:ph type="title"/>
          </p:nvPr>
        </p:nvSpPr>
        <p:spPr>
          <a:xfrm>
            <a:off x="1657350" y="1476053"/>
            <a:ext cx="2476500" cy="1076647"/>
          </a:xfrm>
        </p:spPr>
        <p:txBody>
          <a:bodyPr>
            <a:normAutofit fontScale="90000"/>
          </a:bodyPr>
          <a:lstStyle/>
          <a:p>
            <a:r>
              <a:rPr lang="zh-TW" altLang="en-US" sz="6860" dirty="0"/>
              <a:t>大綱</a:t>
            </a:r>
          </a:p>
        </p:txBody>
      </p:sp>
      <p:sp>
        <p:nvSpPr>
          <p:cNvPr id="3" name="內容版面配置區 2">
            <a:extLst>
              <a:ext uri="{FF2B5EF4-FFF2-40B4-BE49-F238E27FC236}">
                <a16:creationId xmlns:a16="http://schemas.microsoft.com/office/drawing/2014/main" id="{C93E5E29-1414-48F5-BD5D-EAC6680A13A8}"/>
              </a:ext>
            </a:extLst>
          </p:cNvPr>
          <p:cNvSpPr>
            <a:spLocks noGrp="1"/>
          </p:cNvSpPr>
          <p:nvPr>
            <p:ph idx="1"/>
          </p:nvPr>
        </p:nvSpPr>
        <p:spPr>
          <a:xfrm>
            <a:off x="723899" y="3295650"/>
            <a:ext cx="9400293" cy="3333750"/>
          </a:xfrm>
        </p:spPr>
        <p:txBody>
          <a:bodyPr>
            <a:normAutofit fontScale="92500" lnSpcReduction="10000"/>
          </a:bodyPr>
          <a:lstStyle/>
          <a:p>
            <a:r>
              <a:rPr lang="zh-TW" altLang="en-US" sz="3900" dirty="0"/>
              <a:t>資料蒐集</a:t>
            </a:r>
            <a:endParaRPr lang="en-US" altLang="zh-TW" sz="3900" dirty="0"/>
          </a:p>
          <a:p>
            <a:r>
              <a:rPr lang="zh-TW" altLang="en-US" sz="3900" dirty="0"/>
              <a:t>資料處理與分析</a:t>
            </a:r>
            <a:r>
              <a:rPr lang="en-US" altLang="zh-TW" sz="3900" dirty="0"/>
              <a:t>:</a:t>
            </a:r>
          </a:p>
          <a:p>
            <a:pPr marL="0" indent="0">
              <a:buNone/>
            </a:pPr>
            <a:r>
              <a:rPr lang="zh-TW" altLang="en-US" sz="3900" dirty="0"/>
              <a:t>    </a:t>
            </a:r>
            <a:r>
              <a:rPr lang="en-US" altLang="zh-TW" sz="3900" dirty="0"/>
              <a:t>1.</a:t>
            </a:r>
            <a:r>
              <a:rPr lang="zh-TW" altLang="en-US" sz="3900" dirty="0"/>
              <a:t>房價、薪資與人口數等數據</a:t>
            </a:r>
            <a:endParaRPr lang="en-US" altLang="zh-TW" sz="3900" dirty="0"/>
          </a:p>
          <a:p>
            <a:pPr marL="0" indent="0">
              <a:buNone/>
            </a:pPr>
            <a:r>
              <a:rPr lang="zh-TW" altLang="en-US" sz="3900" dirty="0"/>
              <a:t>    </a:t>
            </a:r>
            <a:r>
              <a:rPr lang="en-US" altLang="zh-TW" sz="3900" dirty="0"/>
              <a:t>2.</a:t>
            </a:r>
            <a:r>
              <a:rPr lang="zh-TW" altLang="en-US" sz="3900" dirty="0"/>
              <a:t>利用資料分析各種原因</a:t>
            </a:r>
            <a:endParaRPr lang="en-US" altLang="zh-TW" sz="3900" dirty="0"/>
          </a:p>
          <a:p>
            <a:r>
              <a:rPr lang="zh-TW" altLang="en-US" sz="3900" dirty="0"/>
              <a:t>結論</a:t>
            </a:r>
            <a:endParaRPr lang="en-US" altLang="zh-TW" sz="3900" dirty="0"/>
          </a:p>
          <a:p>
            <a:pPr marL="0" indent="0">
              <a:buNone/>
            </a:pPr>
            <a:r>
              <a:rPr lang="en-US" altLang="zh-TW" dirty="0"/>
              <a:t>    </a:t>
            </a:r>
          </a:p>
        </p:txBody>
      </p:sp>
    </p:spTree>
    <p:extLst>
      <p:ext uri="{BB962C8B-B14F-4D97-AF65-F5344CB8AC3E}">
        <p14:creationId xmlns:p14="http://schemas.microsoft.com/office/powerpoint/2010/main" val="1390583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67D5667-D683-4E3C-8E49-92A56897C202}"/>
              </a:ext>
            </a:extLst>
          </p:cNvPr>
          <p:cNvSpPr>
            <a:spLocks noGrp="1"/>
          </p:cNvSpPr>
          <p:nvPr>
            <p:ph type="title"/>
          </p:nvPr>
        </p:nvSpPr>
        <p:spPr>
          <a:xfrm>
            <a:off x="1322387" y="1094047"/>
            <a:ext cx="4914900" cy="1996943"/>
          </a:xfrm>
        </p:spPr>
        <p:txBody>
          <a:bodyPr>
            <a:normAutofit/>
          </a:bodyPr>
          <a:lstStyle/>
          <a:p>
            <a:r>
              <a:rPr lang="zh-TW" altLang="en-US" sz="6200" dirty="0"/>
              <a:t>資料蒐集</a:t>
            </a:r>
          </a:p>
        </p:txBody>
      </p:sp>
      <p:sp>
        <p:nvSpPr>
          <p:cNvPr id="3" name="內容版面配置區 2">
            <a:extLst>
              <a:ext uri="{FF2B5EF4-FFF2-40B4-BE49-F238E27FC236}">
                <a16:creationId xmlns:a16="http://schemas.microsoft.com/office/drawing/2014/main" id="{109D9FA6-C375-4DB2-8E05-5F53B939FEF9}"/>
              </a:ext>
            </a:extLst>
          </p:cNvPr>
          <p:cNvSpPr>
            <a:spLocks noGrp="1"/>
          </p:cNvSpPr>
          <p:nvPr>
            <p:ph idx="1"/>
          </p:nvPr>
        </p:nvSpPr>
        <p:spPr>
          <a:xfrm>
            <a:off x="895349" y="2266950"/>
            <a:ext cx="6871577" cy="2600325"/>
          </a:xfrm>
        </p:spPr>
        <p:txBody>
          <a:bodyPr>
            <a:normAutofit/>
          </a:bodyPr>
          <a:lstStyle/>
          <a:p>
            <a:r>
              <a:rPr lang="zh-TW" altLang="en-US" sz="2000" dirty="0"/>
              <a:t>使用工具</a:t>
            </a:r>
            <a:r>
              <a:rPr lang="en-US" altLang="zh-TW" sz="2000" dirty="0"/>
              <a:t>:</a:t>
            </a:r>
          </a:p>
          <a:p>
            <a:pPr marL="0" indent="0">
              <a:buNone/>
            </a:pPr>
            <a:r>
              <a:rPr lang="en-US" altLang="zh-TW" sz="2000" dirty="0"/>
              <a:t>-Python </a:t>
            </a:r>
          </a:p>
          <a:p>
            <a:pPr marL="0" indent="0">
              <a:buNone/>
            </a:pPr>
            <a:r>
              <a:rPr lang="en-US" altLang="zh-TW" sz="2000" dirty="0"/>
              <a:t>-Matplotlib</a:t>
            </a:r>
          </a:p>
          <a:p>
            <a:pPr marL="0" indent="0">
              <a:buNone/>
            </a:pPr>
            <a:r>
              <a:rPr lang="en-US" altLang="zh-TW" sz="2000" dirty="0"/>
              <a:t>-pandas</a:t>
            </a:r>
          </a:p>
          <a:p>
            <a:pPr marL="0" indent="0">
              <a:buNone/>
            </a:pPr>
            <a:r>
              <a:rPr lang="en-US" altLang="zh-TW" sz="2000" dirty="0"/>
              <a:t>-</a:t>
            </a:r>
            <a:r>
              <a:rPr lang="en-US" altLang="zh-TW" sz="2000" dirty="0" err="1"/>
              <a:t>numpy</a:t>
            </a:r>
            <a:endParaRPr lang="en-US" altLang="zh-TW" sz="2000" dirty="0"/>
          </a:p>
          <a:p>
            <a:pPr marL="0" indent="0">
              <a:buNone/>
            </a:pPr>
            <a:r>
              <a:rPr lang="en-US" altLang="zh-TW" sz="2000" dirty="0"/>
              <a:t>-</a:t>
            </a:r>
            <a:r>
              <a:rPr lang="en-US" altLang="zh-TW" sz="2000" dirty="0" err="1"/>
              <a:t>jupyter</a:t>
            </a:r>
            <a:endParaRPr lang="en-US" altLang="zh-TW" sz="2000" dirty="0"/>
          </a:p>
          <a:p>
            <a:pPr marL="0" indent="0">
              <a:buNone/>
            </a:pPr>
            <a:endParaRPr lang="en-US" altLang="zh-TW" dirty="0"/>
          </a:p>
          <a:p>
            <a:endParaRPr lang="zh-TW" altLang="en-US" dirty="0"/>
          </a:p>
        </p:txBody>
      </p:sp>
      <p:pic>
        <p:nvPicPr>
          <p:cNvPr id="5" name="圖片 4">
            <a:extLst>
              <a:ext uri="{FF2B5EF4-FFF2-40B4-BE49-F238E27FC236}">
                <a16:creationId xmlns:a16="http://schemas.microsoft.com/office/drawing/2014/main" id="{BA320A4A-FB2F-4974-B3A3-7236BFE40207}"/>
              </a:ext>
            </a:extLst>
          </p:cNvPr>
          <p:cNvPicPr>
            <a:picLocks noChangeAspect="1"/>
          </p:cNvPicPr>
          <p:nvPr/>
        </p:nvPicPr>
        <p:blipFill>
          <a:blip r:embed="rId2"/>
          <a:stretch>
            <a:fillRect/>
          </a:stretch>
        </p:blipFill>
        <p:spPr>
          <a:xfrm>
            <a:off x="2907029" y="2981526"/>
            <a:ext cx="3968586" cy="1409499"/>
          </a:xfrm>
          <a:prstGeom prst="rect">
            <a:avLst/>
          </a:prstGeom>
        </p:spPr>
      </p:pic>
      <p:sp>
        <p:nvSpPr>
          <p:cNvPr id="7" name="內容版面配置區 3">
            <a:extLst>
              <a:ext uri="{FF2B5EF4-FFF2-40B4-BE49-F238E27FC236}">
                <a16:creationId xmlns:a16="http://schemas.microsoft.com/office/drawing/2014/main" id="{BE081188-67E6-4EAF-84D4-A9FD57677A69}"/>
              </a:ext>
            </a:extLst>
          </p:cNvPr>
          <p:cNvSpPr txBox="1">
            <a:spLocks/>
          </p:cNvSpPr>
          <p:nvPr/>
        </p:nvSpPr>
        <p:spPr>
          <a:xfrm>
            <a:off x="1665287" y="5345906"/>
            <a:ext cx="3459929" cy="1585015"/>
          </a:xfrm>
          <a:prstGeom prst="rect">
            <a:avLst/>
          </a:prstGeom>
        </p:spPr>
        <p:txBody>
          <a:bodyPr vert="horz" lIns="91440" tIns="45720" rIns="91440" bIns="45720" rtlCol="0">
            <a:normAutofit/>
          </a:bodyPr>
          <a:lstStyle>
            <a:lvl1pPr marL="283475" indent="-283475" algn="l" defTabSz="377967" rtl="0" eaLnBrk="1" latinLnBrk="0" hangingPunct="1">
              <a:spcBef>
                <a:spcPts val="827"/>
              </a:spcBef>
              <a:spcAft>
                <a:spcPts val="0"/>
              </a:spcAft>
              <a:buClr>
                <a:schemeClr val="accent1"/>
              </a:buClr>
              <a:buFont typeface="Wingdings 3" charset="2"/>
              <a:buChar char=""/>
              <a:defRPr sz="1488" kern="1200">
                <a:solidFill>
                  <a:schemeClr val="tx1">
                    <a:lumMod val="75000"/>
                    <a:lumOff val="25000"/>
                  </a:schemeClr>
                </a:solidFill>
                <a:latin typeface="+mn-lt"/>
                <a:ea typeface="+mn-ea"/>
                <a:cs typeface="+mn-cs"/>
              </a:defRPr>
            </a:lvl1pPr>
            <a:lvl2pPr marL="614197" indent="-236230" algn="l" defTabSz="377967" rtl="0" eaLnBrk="1" latinLnBrk="0" hangingPunct="1">
              <a:spcBef>
                <a:spcPts val="827"/>
              </a:spcBef>
              <a:spcAft>
                <a:spcPts val="0"/>
              </a:spcAft>
              <a:buClr>
                <a:schemeClr val="accent1"/>
              </a:buClr>
              <a:buFont typeface="Wingdings 3" charset="2"/>
              <a:buChar char=""/>
              <a:defRPr sz="1323" kern="1200">
                <a:solidFill>
                  <a:schemeClr val="tx1">
                    <a:lumMod val="75000"/>
                    <a:lumOff val="25000"/>
                  </a:schemeClr>
                </a:solidFill>
                <a:latin typeface="+mn-lt"/>
                <a:ea typeface="+mn-ea"/>
                <a:cs typeface="+mn-cs"/>
              </a:defRPr>
            </a:lvl2pPr>
            <a:lvl3pPr marL="944918" indent="-188984" algn="l" defTabSz="377967" rtl="0" eaLnBrk="1" latinLnBrk="0" hangingPunct="1">
              <a:spcBef>
                <a:spcPts val="827"/>
              </a:spcBef>
              <a:spcAft>
                <a:spcPts val="0"/>
              </a:spcAft>
              <a:buClr>
                <a:schemeClr val="accent1"/>
              </a:buClr>
              <a:buFont typeface="Wingdings 3" charset="2"/>
              <a:buChar char=""/>
              <a:defRPr sz="1157" kern="1200">
                <a:solidFill>
                  <a:schemeClr val="tx1">
                    <a:lumMod val="75000"/>
                    <a:lumOff val="25000"/>
                  </a:schemeClr>
                </a:solidFill>
                <a:latin typeface="+mn-lt"/>
                <a:ea typeface="+mn-ea"/>
                <a:cs typeface="+mn-cs"/>
              </a:defRPr>
            </a:lvl3pPr>
            <a:lvl4pPr marL="1322885" indent="-188984" algn="l" defTabSz="377967" rtl="0" eaLnBrk="1" latinLnBrk="0" hangingPunct="1">
              <a:spcBef>
                <a:spcPts val="827"/>
              </a:spcBef>
              <a:spcAft>
                <a:spcPts val="0"/>
              </a:spcAft>
              <a:buClr>
                <a:schemeClr val="accent1"/>
              </a:buClr>
              <a:buFont typeface="Wingdings 3" charset="2"/>
              <a:buChar char=""/>
              <a:defRPr sz="992" kern="1200">
                <a:solidFill>
                  <a:schemeClr val="tx1">
                    <a:lumMod val="75000"/>
                    <a:lumOff val="25000"/>
                  </a:schemeClr>
                </a:solidFill>
                <a:latin typeface="+mn-lt"/>
                <a:ea typeface="+mn-ea"/>
                <a:cs typeface="+mn-cs"/>
              </a:defRPr>
            </a:lvl4pPr>
            <a:lvl5pPr marL="1700853" indent="-188984" algn="l" defTabSz="377967" rtl="0" eaLnBrk="1" latinLnBrk="0" hangingPunct="1">
              <a:spcBef>
                <a:spcPts val="827"/>
              </a:spcBef>
              <a:spcAft>
                <a:spcPts val="0"/>
              </a:spcAft>
              <a:buClr>
                <a:schemeClr val="accent1"/>
              </a:buClr>
              <a:buFont typeface="Wingdings 3" charset="2"/>
              <a:buChar char=""/>
              <a:defRPr sz="992" kern="1200">
                <a:solidFill>
                  <a:schemeClr val="tx1">
                    <a:lumMod val="75000"/>
                    <a:lumOff val="25000"/>
                  </a:schemeClr>
                </a:solidFill>
                <a:latin typeface="+mn-lt"/>
                <a:ea typeface="+mn-ea"/>
                <a:cs typeface="+mn-cs"/>
              </a:defRPr>
            </a:lvl5pPr>
            <a:lvl6pPr marL="2078820" indent="-188984" algn="l" defTabSz="377967" rtl="0" eaLnBrk="1" latinLnBrk="0" hangingPunct="1">
              <a:spcBef>
                <a:spcPts val="827"/>
              </a:spcBef>
              <a:spcAft>
                <a:spcPts val="0"/>
              </a:spcAft>
              <a:buClr>
                <a:schemeClr val="accent1"/>
              </a:buClr>
              <a:buFont typeface="Wingdings 3" charset="2"/>
              <a:buChar char=""/>
              <a:defRPr sz="992" kern="1200">
                <a:solidFill>
                  <a:schemeClr val="tx1">
                    <a:lumMod val="75000"/>
                    <a:lumOff val="25000"/>
                  </a:schemeClr>
                </a:solidFill>
                <a:latin typeface="+mn-lt"/>
                <a:ea typeface="+mn-ea"/>
                <a:cs typeface="+mn-cs"/>
              </a:defRPr>
            </a:lvl6pPr>
            <a:lvl7pPr marL="2456787" indent="-188984" algn="l" defTabSz="377967" rtl="0" eaLnBrk="1" latinLnBrk="0" hangingPunct="1">
              <a:spcBef>
                <a:spcPts val="827"/>
              </a:spcBef>
              <a:spcAft>
                <a:spcPts val="0"/>
              </a:spcAft>
              <a:buClr>
                <a:schemeClr val="accent1"/>
              </a:buClr>
              <a:buFont typeface="Wingdings 3" charset="2"/>
              <a:buChar char=""/>
              <a:defRPr sz="992" kern="1200">
                <a:solidFill>
                  <a:schemeClr val="tx1">
                    <a:lumMod val="75000"/>
                    <a:lumOff val="25000"/>
                  </a:schemeClr>
                </a:solidFill>
                <a:latin typeface="+mn-lt"/>
                <a:ea typeface="+mn-ea"/>
                <a:cs typeface="+mn-cs"/>
              </a:defRPr>
            </a:lvl7pPr>
            <a:lvl8pPr marL="2834754" indent="-188984" algn="l" defTabSz="377967" rtl="0" eaLnBrk="1" latinLnBrk="0" hangingPunct="1">
              <a:spcBef>
                <a:spcPts val="827"/>
              </a:spcBef>
              <a:spcAft>
                <a:spcPts val="0"/>
              </a:spcAft>
              <a:buClr>
                <a:schemeClr val="accent1"/>
              </a:buClr>
              <a:buFont typeface="Wingdings 3" charset="2"/>
              <a:buChar char=""/>
              <a:defRPr sz="992" kern="1200">
                <a:solidFill>
                  <a:schemeClr val="tx1">
                    <a:lumMod val="75000"/>
                    <a:lumOff val="25000"/>
                  </a:schemeClr>
                </a:solidFill>
                <a:latin typeface="+mn-lt"/>
                <a:ea typeface="+mn-ea"/>
                <a:cs typeface="+mn-cs"/>
              </a:defRPr>
            </a:lvl8pPr>
            <a:lvl9pPr marL="3212722" indent="-188984" algn="l" defTabSz="377967" rtl="0" eaLnBrk="1" latinLnBrk="0" hangingPunct="1">
              <a:spcBef>
                <a:spcPts val="827"/>
              </a:spcBef>
              <a:spcAft>
                <a:spcPts val="0"/>
              </a:spcAft>
              <a:buClr>
                <a:schemeClr val="accent1"/>
              </a:buClr>
              <a:buFont typeface="Wingdings 3" charset="2"/>
              <a:buChar char=""/>
              <a:defRPr sz="992" kern="1200">
                <a:solidFill>
                  <a:schemeClr val="tx1">
                    <a:lumMod val="75000"/>
                    <a:lumOff val="25000"/>
                  </a:schemeClr>
                </a:solidFill>
                <a:latin typeface="+mn-lt"/>
                <a:ea typeface="+mn-ea"/>
                <a:cs typeface="+mn-cs"/>
              </a:defRPr>
            </a:lvl9pPr>
          </a:lstStyle>
          <a:p>
            <a:r>
              <a:rPr lang="zh-TW" altLang="en-US" sz="2000" dirty="0"/>
              <a:t>主要是利用</a:t>
            </a:r>
            <a:r>
              <a:rPr lang="en-US" altLang="zh-TW" sz="2000" dirty="0"/>
              <a:t>Google</a:t>
            </a:r>
            <a:r>
              <a:rPr lang="zh-TW" altLang="en-US" sz="2000" dirty="0"/>
              <a:t> </a:t>
            </a:r>
            <a:r>
              <a:rPr lang="zh-TW" altLang="en-US" sz="2000" dirty="0">
                <a:solidFill>
                  <a:srgbClr val="FF0000"/>
                </a:solidFill>
              </a:rPr>
              <a:t>網路爬蟲</a:t>
            </a:r>
            <a:r>
              <a:rPr lang="zh-TW" altLang="en-US" sz="2000" dirty="0"/>
              <a:t>抓取資料儲存為</a:t>
            </a:r>
            <a:r>
              <a:rPr lang="en-US" altLang="zh-TW" sz="2000" dirty="0"/>
              <a:t>csv</a:t>
            </a:r>
            <a:r>
              <a:rPr lang="zh-TW" altLang="en-US" sz="2000" dirty="0"/>
              <a:t>檔</a:t>
            </a:r>
            <a:endParaRPr lang="en-US" altLang="zh-TW" sz="2000" dirty="0"/>
          </a:p>
          <a:p>
            <a:r>
              <a:rPr lang="zh-TW" altLang="en-US" sz="2000" dirty="0"/>
              <a:t>或</a:t>
            </a:r>
            <a:r>
              <a:rPr lang="zh-TW" altLang="en-US" sz="2000" dirty="0">
                <a:solidFill>
                  <a:srgbClr val="FF0000"/>
                </a:solidFill>
              </a:rPr>
              <a:t>政府資料開放平台</a:t>
            </a:r>
            <a:r>
              <a:rPr lang="zh-TW" altLang="en-US" sz="2000" dirty="0"/>
              <a:t>取得</a:t>
            </a:r>
          </a:p>
        </p:txBody>
      </p:sp>
      <p:pic>
        <p:nvPicPr>
          <p:cNvPr id="8" name="圖片 7">
            <a:extLst>
              <a:ext uri="{FF2B5EF4-FFF2-40B4-BE49-F238E27FC236}">
                <a16:creationId xmlns:a16="http://schemas.microsoft.com/office/drawing/2014/main" id="{84BA44F0-3BC8-4634-AF90-EF2256AB4C36}"/>
              </a:ext>
            </a:extLst>
          </p:cNvPr>
          <p:cNvPicPr>
            <a:picLocks noChangeAspect="1"/>
          </p:cNvPicPr>
          <p:nvPr/>
        </p:nvPicPr>
        <p:blipFill>
          <a:blip r:embed="rId3"/>
          <a:stretch>
            <a:fillRect/>
          </a:stretch>
        </p:blipFill>
        <p:spPr>
          <a:xfrm>
            <a:off x="1444622" y="6720042"/>
            <a:ext cx="4160868" cy="557299"/>
          </a:xfrm>
          <a:prstGeom prst="rect">
            <a:avLst/>
          </a:prstGeom>
        </p:spPr>
      </p:pic>
      <p:pic>
        <p:nvPicPr>
          <p:cNvPr id="9" name="圖片 8">
            <a:extLst>
              <a:ext uri="{FF2B5EF4-FFF2-40B4-BE49-F238E27FC236}">
                <a16:creationId xmlns:a16="http://schemas.microsoft.com/office/drawing/2014/main" id="{3F0365F7-6FA7-43F7-B1A5-2C2786575307}"/>
              </a:ext>
            </a:extLst>
          </p:cNvPr>
          <p:cNvPicPr>
            <a:picLocks noChangeAspect="1"/>
          </p:cNvPicPr>
          <p:nvPr/>
        </p:nvPicPr>
        <p:blipFill>
          <a:blip r:embed="rId4"/>
          <a:stretch>
            <a:fillRect/>
          </a:stretch>
        </p:blipFill>
        <p:spPr>
          <a:xfrm>
            <a:off x="1494614" y="7480833"/>
            <a:ext cx="4060884" cy="1965797"/>
          </a:xfrm>
          <a:prstGeom prst="rect">
            <a:avLst/>
          </a:prstGeom>
        </p:spPr>
      </p:pic>
      <p:pic>
        <p:nvPicPr>
          <p:cNvPr id="10" name="圖片 9">
            <a:extLst>
              <a:ext uri="{FF2B5EF4-FFF2-40B4-BE49-F238E27FC236}">
                <a16:creationId xmlns:a16="http://schemas.microsoft.com/office/drawing/2014/main" id="{A499A2A4-8AFB-4E34-B9F1-F925C1DD8750}"/>
              </a:ext>
            </a:extLst>
          </p:cNvPr>
          <p:cNvPicPr>
            <a:picLocks noChangeAspect="1"/>
          </p:cNvPicPr>
          <p:nvPr/>
        </p:nvPicPr>
        <p:blipFill>
          <a:blip r:embed="rId5"/>
          <a:stretch>
            <a:fillRect/>
          </a:stretch>
        </p:blipFill>
        <p:spPr>
          <a:xfrm>
            <a:off x="1494614" y="9687409"/>
            <a:ext cx="4110876" cy="626759"/>
          </a:xfrm>
          <a:prstGeom prst="rect">
            <a:avLst/>
          </a:prstGeom>
        </p:spPr>
      </p:pic>
    </p:spTree>
    <p:extLst>
      <p:ext uri="{BB962C8B-B14F-4D97-AF65-F5344CB8AC3E}">
        <p14:creationId xmlns:p14="http://schemas.microsoft.com/office/powerpoint/2010/main" val="1239575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4D362B-334B-472B-B6FE-F8A3DA68C86B}"/>
              </a:ext>
            </a:extLst>
          </p:cNvPr>
          <p:cNvSpPr>
            <a:spLocks noGrp="1"/>
          </p:cNvSpPr>
          <p:nvPr>
            <p:ph type="title"/>
          </p:nvPr>
        </p:nvSpPr>
        <p:spPr>
          <a:xfrm>
            <a:off x="1239105" y="988442"/>
            <a:ext cx="5081463" cy="1996943"/>
          </a:xfrm>
        </p:spPr>
        <p:txBody>
          <a:bodyPr>
            <a:normAutofit/>
          </a:bodyPr>
          <a:lstStyle/>
          <a:p>
            <a:r>
              <a:rPr lang="zh-TW" altLang="en-US" sz="6200" dirty="0"/>
              <a:t>資料蒐集處理</a:t>
            </a:r>
          </a:p>
        </p:txBody>
      </p:sp>
      <p:pic>
        <p:nvPicPr>
          <p:cNvPr id="7" name="圖片 6">
            <a:extLst>
              <a:ext uri="{FF2B5EF4-FFF2-40B4-BE49-F238E27FC236}">
                <a16:creationId xmlns:a16="http://schemas.microsoft.com/office/drawing/2014/main" id="{33093DDD-6454-47AA-8D10-53102908F4CA}"/>
              </a:ext>
            </a:extLst>
          </p:cNvPr>
          <p:cNvPicPr>
            <a:picLocks noChangeAspect="1"/>
          </p:cNvPicPr>
          <p:nvPr/>
        </p:nvPicPr>
        <p:blipFill>
          <a:blip r:embed="rId2"/>
          <a:stretch>
            <a:fillRect/>
          </a:stretch>
        </p:blipFill>
        <p:spPr>
          <a:xfrm>
            <a:off x="448024" y="2481647"/>
            <a:ext cx="3949805" cy="2864259"/>
          </a:xfrm>
          <a:prstGeom prst="rect">
            <a:avLst/>
          </a:prstGeom>
        </p:spPr>
      </p:pic>
      <p:pic>
        <p:nvPicPr>
          <p:cNvPr id="4" name="圖片 3">
            <a:extLst>
              <a:ext uri="{FF2B5EF4-FFF2-40B4-BE49-F238E27FC236}">
                <a16:creationId xmlns:a16="http://schemas.microsoft.com/office/drawing/2014/main" id="{215665FA-DE5D-4EF9-8124-B8DAD4B8CD3F}"/>
              </a:ext>
            </a:extLst>
          </p:cNvPr>
          <p:cNvPicPr>
            <a:picLocks noChangeAspect="1"/>
          </p:cNvPicPr>
          <p:nvPr/>
        </p:nvPicPr>
        <p:blipFill>
          <a:blip r:embed="rId3"/>
          <a:stretch>
            <a:fillRect/>
          </a:stretch>
        </p:blipFill>
        <p:spPr>
          <a:xfrm>
            <a:off x="4783265" y="3277645"/>
            <a:ext cx="2057143" cy="1776001"/>
          </a:xfrm>
          <a:prstGeom prst="rect">
            <a:avLst/>
          </a:prstGeom>
        </p:spPr>
      </p:pic>
      <p:pic>
        <p:nvPicPr>
          <p:cNvPr id="5" name="圖片 4">
            <a:extLst>
              <a:ext uri="{FF2B5EF4-FFF2-40B4-BE49-F238E27FC236}">
                <a16:creationId xmlns:a16="http://schemas.microsoft.com/office/drawing/2014/main" id="{D8597436-98A2-409D-8AFD-99529C299A84}"/>
              </a:ext>
            </a:extLst>
          </p:cNvPr>
          <p:cNvPicPr>
            <a:picLocks noChangeAspect="1"/>
          </p:cNvPicPr>
          <p:nvPr/>
        </p:nvPicPr>
        <p:blipFill>
          <a:blip r:embed="rId4"/>
          <a:stretch>
            <a:fillRect/>
          </a:stretch>
        </p:blipFill>
        <p:spPr>
          <a:xfrm>
            <a:off x="917931" y="6021708"/>
            <a:ext cx="5723809" cy="4028571"/>
          </a:xfrm>
          <a:prstGeom prst="rect">
            <a:avLst/>
          </a:prstGeom>
          <a:gradFill>
            <a:gsLst>
              <a:gs pos="0">
                <a:schemeClr val="accent6">
                  <a:lumMod val="75000"/>
                </a:schemeClr>
              </a:gs>
              <a:gs pos="48000">
                <a:schemeClr val="accent6">
                  <a:lumMod val="97000"/>
                  <a:lumOff val="3000"/>
                </a:schemeClr>
              </a:gs>
              <a:gs pos="100000">
                <a:schemeClr val="accent6">
                  <a:lumMod val="60000"/>
                  <a:lumOff val="40000"/>
                </a:schemeClr>
              </a:gs>
            </a:gsLst>
            <a:lin ang="16200000" scaled="1"/>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pic>
    </p:spTree>
    <p:extLst>
      <p:ext uri="{BB962C8B-B14F-4D97-AF65-F5344CB8AC3E}">
        <p14:creationId xmlns:p14="http://schemas.microsoft.com/office/powerpoint/2010/main" val="1685344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3F872D6-9A18-445D-807D-F6938E4C8382}"/>
              </a:ext>
            </a:extLst>
          </p:cNvPr>
          <p:cNvSpPr>
            <a:spLocks noGrp="1"/>
          </p:cNvSpPr>
          <p:nvPr>
            <p:ph type="title"/>
          </p:nvPr>
        </p:nvSpPr>
        <p:spPr>
          <a:xfrm>
            <a:off x="1281454" y="841491"/>
            <a:ext cx="3525370" cy="1131907"/>
          </a:xfrm>
        </p:spPr>
        <p:txBody>
          <a:bodyPr>
            <a:normAutofit/>
          </a:bodyPr>
          <a:lstStyle/>
          <a:p>
            <a:r>
              <a:rPr lang="zh-TW" altLang="en-US" sz="6200" dirty="0"/>
              <a:t>資料分析</a:t>
            </a:r>
          </a:p>
        </p:txBody>
      </p:sp>
      <p:sp>
        <p:nvSpPr>
          <p:cNvPr id="16" name="內容版面配置區 15">
            <a:extLst>
              <a:ext uri="{FF2B5EF4-FFF2-40B4-BE49-F238E27FC236}">
                <a16:creationId xmlns:a16="http://schemas.microsoft.com/office/drawing/2014/main" id="{8816EAFD-B238-4B4F-8E21-1A0C1C09B8AE}"/>
              </a:ext>
            </a:extLst>
          </p:cNvPr>
          <p:cNvSpPr>
            <a:spLocks noGrp="1"/>
          </p:cNvSpPr>
          <p:nvPr>
            <p:ph idx="1"/>
          </p:nvPr>
        </p:nvSpPr>
        <p:spPr>
          <a:xfrm>
            <a:off x="1145272" y="2162248"/>
            <a:ext cx="6693688" cy="5889417"/>
          </a:xfrm>
        </p:spPr>
        <p:txBody>
          <a:bodyPr/>
          <a:lstStyle/>
          <a:p>
            <a:r>
              <a:rPr lang="zh-TW" altLang="en-US" dirty="0"/>
              <a:t>根據下圖所示</a:t>
            </a:r>
            <a:endParaRPr lang="en-US" altLang="zh-TW" dirty="0"/>
          </a:p>
          <a:p>
            <a:r>
              <a:rPr lang="zh-TW" altLang="en-US" dirty="0"/>
              <a:t>台北市買房難度位居第一</a:t>
            </a:r>
            <a:endParaRPr lang="en-US" altLang="zh-TW" dirty="0"/>
          </a:p>
          <a:p>
            <a:r>
              <a:rPr lang="zh-TW" altLang="en-US" dirty="0"/>
              <a:t>購買房子需要工作奮鬥</a:t>
            </a:r>
            <a:r>
              <a:rPr lang="en-US" altLang="zh-TW" dirty="0"/>
              <a:t>15</a:t>
            </a:r>
            <a:r>
              <a:rPr lang="zh-TW" altLang="en-US" dirty="0"/>
              <a:t>年</a:t>
            </a:r>
          </a:p>
        </p:txBody>
      </p:sp>
      <p:pic>
        <p:nvPicPr>
          <p:cNvPr id="7" name="圖片 6">
            <a:extLst>
              <a:ext uri="{FF2B5EF4-FFF2-40B4-BE49-F238E27FC236}">
                <a16:creationId xmlns:a16="http://schemas.microsoft.com/office/drawing/2014/main" id="{41EAAA02-2C06-44C1-91A5-B19E4800E946}"/>
              </a:ext>
            </a:extLst>
          </p:cNvPr>
          <p:cNvPicPr>
            <a:picLocks noChangeAspect="1"/>
          </p:cNvPicPr>
          <p:nvPr/>
        </p:nvPicPr>
        <p:blipFill>
          <a:blip r:embed="rId2"/>
          <a:stretch>
            <a:fillRect/>
          </a:stretch>
        </p:blipFill>
        <p:spPr>
          <a:xfrm>
            <a:off x="1145272" y="5779795"/>
            <a:ext cx="5080427" cy="4543739"/>
          </a:xfrm>
          <a:prstGeom prst="rect">
            <a:avLst/>
          </a:prstGeom>
        </p:spPr>
      </p:pic>
      <p:pic>
        <p:nvPicPr>
          <p:cNvPr id="18" name="圖片 17">
            <a:extLst>
              <a:ext uri="{FF2B5EF4-FFF2-40B4-BE49-F238E27FC236}">
                <a16:creationId xmlns:a16="http://schemas.microsoft.com/office/drawing/2014/main" id="{CA18E680-1F08-4388-9E9E-BFBF5B9ECA13}"/>
              </a:ext>
            </a:extLst>
          </p:cNvPr>
          <p:cNvPicPr>
            <a:picLocks noChangeAspect="1"/>
          </p:cNvPicPr>
          <p:nvPr/>
        </p:nvPicPr>
        <p:blipFill>
          <a:blip r:embed="rId3"/>
          <a:stretch>
            <a:fillRect/>
          </a:stretch>
        </p:blipFill>
        <p:spPr>
          <a:xfrm>
            <a:off x="1229821" y="3349826"/>
            <a:ext cx="4911328" cy="2429969"/>
          </a:xfrm>
          <a:prstGeom prst="rect">
            <a:avLst/>
          </a:prstGeom>
        </p:spPr>
      </p:pic>
    </p:spTree>
    <p:extLst>
      <p:ext uri="{BB962C8B-B14F-4D97-AF65-F5344CB8AC3E}">
        <p14:creationId xmlns:p14="http://schemas.microsoft.com/office/powerpoint/2010/main" val="2904690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4DDBC2E-87EC-44CD-BA0B-652BF422AD77}"/>
              </a:ext>
            </a:extLst>
          </p:cNvPr>
          <p:cNvSpPr>
            <a:spLocks noGrp="1"/>
          </p:cNvSpPr>
          <p:nvPr>
            <p:ph type="title"/>
          </p:nvPr>
        </p:nvSpPr>
        <p:spPr>
          <a:xfrm>
            <a:off x="1391461" y="847640"/>
            <a:ext cx="3390090" cy="1091728"/>
          </a:xfrm>
        </p:spPr>
        <p:txBody>
          <a:bodyPr>
            <a:normAutofit/>
          </a:bodyPr>
          <a:lstStyle/>
          <a:p>
            <a:r>
              <a:rPr lang="zh-TW" altLang="en-US" sz="6200" dirty="0"/>
              <a:t>資料分析</a:t>
            </a:r>
          </a:p>
        </p:txBody>
      </p:sp>
      <p:sp>
        <p:nvSpPr>
          <p:cNvPr id="3" name="內容版面配置區 2">
            <a:extLst>
              <a:ext uri="{FF2B5EF4-FFF2-40B4-BE49-F238E27FC236}">
                <a16:creationId xmlns:a16="http://schemas.microsoft.com/office/drawing/2014/main" id="{B56FF137-736C-4284-A048-FE34F094FE5C}"/>
              </a:ext>
            </a:extLst>
          </p:cNvPr>
          <p:cNvSpPr>
            <a:spLocks noGrp="1"/>
          </p:cNvSpPr>
          <p:nvPr>
            <p:ph idx="1"/>
          </p:nvPr>
        </p:nvSpPr>
        <p:spPr>
          <a:xfrm>
            <a:off x="1088012" y="1939368"/>
            <a:ext cx="6148411" cy="2657447"/>
          </a:xfrm>
        </p:spPr>
        <p:txBody>
          <a:bodyPr>
            <a:normAutofit/>
          </a:bodyPr>
          <a:lstStyle/>
          <a:p>
            <a:r>
              <a:rPr lang="zh-TW" altLang="en-US" sz="1500" dirty="0"/>
              <a:t>根據下圖所示</a:t>
            </a:r>
            <a:endParaRPr lang="en-US" altLang="zh-TW" sz="1500" dirty="0"/>
          </a:p>
          <a:p>
            <a:r>
              <a:rPr lang="zh-TW" altLang="en-US" sz="1500" dirty="0"/>
              <a:t>最近的房價所得比也是慢慢地往上升，儘管中間有小跌，但過了幾年很快又回升到原本的高度，顯示房價要跌下來是有一定難度的。</a:t>
            </a:r>
            <a:endParaRPr lang="en-US" altLang="zh-TW" sz="1500" dirty="0"/>
          </a:p>
          <a:p>
            <a:r>
              <a:rPr lang="zh-TW" altLang="en-US" sz="1500" dirty="0"/>
              <a:t>台北浮動較大，則台中則是緩緩爬升，台南也有小幅增加的現象。</a:t>
            </a:r>
            <a:endParaRPr lang="en-US" altLang="zh-TW" sz="1500" dirty="0"/>
          </a:p>
        </p:txBody>
      </p:sp>
      <p:pic>
        <p:nvPicPr>
          <p:cNvPr id="18" name="圖片 17">
            <a:extLst>
              <a:ext uri="{FF2B5EF4-FFF2-40B4-BE49-F238E27FC236}">
                <a16:creationId xmlns:a16="http://schemas.microsoft.com/office/drawing/2014/main" id="{946AB029-C2B0-4DA7-8AAB-F6875A07757D}"/>
              </a:ext>
            </a:extLst>
          </p:cNvPr>
          <p:cNvPicPr>
            <a:picLocks noChangeAspect="1"/>
          </p:cNvPicPr>
          <p:nvPr/>
        </p:nvPicPr>
        <p:blipFill>
          <a:blip r:embed="rId2"/>
          <a:stretch>
            <a:fillRect/>
          </a:stretch>
        </p:blipFill>
        <p:spPr>
          <a:xfrm>
            <a:off x="1088012" y="3268091"/>
            <a:ext cx="6047619" cy="3170589"/>
          </a:xfrm>
          <a:prstGeom prst="rect">
            <a:avLst/>
          </a:prstGeom>
        </p:spPr>
      </p:pic>
      <p:pic>
        <p:nvPicPr>
          <p:cNvPr id="20" name="圖片 19">
            <a:extLst>
              <a:ext uri="{FF2B5EF4-FFF2-40B4-BE49-F238E27FC236}">
                <a16:creationId xmlns:a16="http://schemas.microsoft.com/office/drawing/2014/main" id="{8FCB6209-9B74-4749-824C-68684944F7B4}"/>
              </a:ext>
            </a:extLst>
          </p:cNvPr>
          <p:cNvPicPr>
            <a:picLocks noChangeAspect="1"/>
          </p:cNvPicPr>
          <p:nvPr/>
        </p:nvPicPr>
        <p:blipFill>
          <a:blip r:embed="rId3"/>
          <a:stretch>
            <a:fillRect/>
          </a:stretch>
        </p:blipFill>
        <p:spPr>
          <a:xfrm>
            <a:off x="1391461" y="6634754"/>
            <a:ext cx="5157226" cy="3781967"/>
          </a:xfrm>
          <a:prstGeom prst="rect">
            <a:avLst/>
          </a:prstGeom>
        </p:spPr>
      </p:pic>
      <p:pic>
        <p:nvPicPr>
          <p:cNvPr id="6" name="圖片 5">
            <a:extLst>
              <a:ext uri="{FF2B5EF4-FFF2-40B4-BE49-F238E27FC236}">
                <a16:creationId xmlns:a16="http://schemas.microsoft.com/office/drawing/2014/main" id="{A5786815-79D4-48E8-8B53-A174B34BDC1F}"/>
              </a:ext>
            </a:extLst>
          </p:cNvPr>
          <p:cNvPicPr>
            <a:picLocks noChangeAspect="1"/>
          </p:cNvPicPr>
          <p:nvPr/>
        </p:nvPicPr>
        <p:blipFill>
          <a:blip r:embed="rId4"/>
          <a:stretch>
            <a:fillRect/>
          </a:stretch>
        </p:blipFill>
        <p:spPr>
          <a:xfrm>
            <a:off x="5036731" y="97503"/>
            <a:ext cx="2098900" cy="2098900"/>
          </a:xfrm>
          <a:prstGeom prst="rect">
            <a:avLst/>
          </a:prstGeom>
        </p:spPr>
      </p:pic>
    </p:spTree>
    <p:extLst>
      <p:ext uri="{BB962C8B-B14F-4D97-AF65-F5344CB8AC3E}">
        <p14:creationId xmlns:p14="http://schemas.microsoft.com/office/powerpoint/2010/main" val="2153791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C2B1EDE-FBCE-4676-88AC-7EB300ADC7D0}"/>
              </a:ext>
            </a:extLst>
          </p:cNvPr>
          <p:cNvSpPr>
            <a:spLocks noGrp="1"/>
          </p:cNvSpPr>
          <p:nvPr>
            <p:ph type="title"/>
          </p:nvPr>
        </p:nvSpPr>
        <p:spPr/>
        <p:txBody>
          <a:bodyPr>
            <a:normAutofit/>
          </a:bodyPr>
          <a:lstStyle/>
          <a:p>
            <a:r>
              <a:rPr lang="zh-TW" altLang="en-US" sz="6200" dirty="0"/>
              <a:t>資料分析</a:t>
            </a:r>
          </a:p>
        </p:txBody>
      </p:sp>
      <p:sp>
        <p:nvSpPr>
          <p:cNvPr id="15" name="內容版面配置區 14">
            <a:extLst>
              <a:ext uri="{FF2B5EF4-FFF2-40B4-BE49-F238E27FC236}">
                <a16:creationId xmlns:a16="http://schemas.microsoft.com/office/drawing/2014/main" id="{DAA7541C-9148-4058-83F3-73FA79C3A220}"/>
              </a:ext>
            </a:extLst>
          </p:cNvPr>
          <p:cNvSpPr>
            <a:spLocks noGrp="1"/>
          </p:cNvSpPr>
          <p:nvPr>
            <p:ph idx="1"/>
          </p:nvPr>
        </p:nvSpPr>
        <p:spPr>
          <a:xfrm>
            <a:off x="1286491" y="2409626"/>
            <a:ext cx="5449832" cy="2590999"/>
          </a:xfrm>
        </p:spPr>
        <p:txBody>
          <a:bodyPr/>
          <a:lstStyle/>
          <a:p>
            <a:r>
              <a:rPr lang="zh-TW" altLang="en-US" sz="1500" dirty="0"/>
              <a:t>下圖可看出新北市每年的戶口增加量長期平均都位居第一，反觀台北市每年的增加量一直是不太多的情況下，可看出台北市的房價比過高，且疑似有過度哄抬的現象，導致大部分的民眾寧可購買鄰近的新北房子。</a:t>
            </a:r>
            <a:endParaRPr lang="en-US" altLang="zh-TW" sz="1500" dirty="0"/>
          </a:p>
          <a:p>
            <a:r>
              <a:rPr lang="zh-TW" altLang="en-US" sz="1500" dirty="0"/>
              <a:t>則排第二名的桃園市在未來也有可能像新北市房價一樣悄悄地往上升，就像樹林、龜山和林口。</a:t>
            </a:r>
            <a:endParaRPr lang="en-US" altLang="zh-TW" sz="1500" dirty="0"/>
          </a:p>
          <a:p>
            <a:endParaRPr lang="en-US" altLang="zh-TW" dirty="0"/>
          </a:p>
          <a:p>
            <a:endParaRPr lang="zh-TW" altLang="en-US" dirty="0"/>
          </a:p>
        </p:txBody>
      </p:sp>
      <p:pic>
        <p:nvPicPr>
          <p:cNvPr id="4" name="圖片 3">
            <a:extLst>
              <a:ext uri="{FF2B5EF4-FFF2-40B4-BE49-F238E27FC236}">
                <a16:creationId xmlns:a16="http://schemas.microsoft.com/office/drawing/2014/main" id="{49A1A527-BAAD-4B12-BA61-A093DCE8E125}"/>
              </a:ext>
            </a:extLst>
          </p:cNvPr>
          <p:cNvPicPr>
            <a:picLocks noChangeAspect="1"/>
          </p:cNvPicPr>
          <p:nvPr/>
        </p:nvPicPr>
        <p:blipFill>
          <a:blip r:embed="rId2"/>
          <a:stretch>
            <a:fillRect/>
          </a:stretch>
        </p:blipFill>
        <p:spPr>
          <a:xfrm>
            <a:off x="825720" y="4628860"/>
            <a:ext cx="6026286" cy="4724690"/>
          </a:xfrm>
          <a:prstGeom prst="rect">
            <a:avLst/>
          </a:prstGeom>
        </p:spPr>
      </p:pic>
      <p:pic>
        <p:nvPicPr>
          <p:cNvPr id="6" name="圖片 5">
            <a:extLst>
              <a:ext uri="{FF2B5EF4-FFF2-40B4-BE49-F238E27FC236}">
                <a16:creationId xmlns:a16="http://schemas.microsoft.com/office/drawing/2014/main" id="{4B6A7984-F898-44D4-BAEB-FECDF11131D9}"/>
              </a:ext>
            </a:extLst>
          </p:cNvPr>
          <p:cNvPicPr>
            <a:picLocks noChangeAspect="1"/>
          </p:cNvPicPr>
          <p:nvPr/>
        </p:nvPicPr>
        <p:blipFill>
          <a:blip r:embed="rId3"/>
          <a:stretch>
            <a:fillRect/>
          </a:stretch>
        </p:blipFill>
        <p:spPr>
          <a:xfrm>
            <a:off x="5178709" y="361515"/>
            <a:ext cx="1876988" cy="1876988"/>
          </a:xfrm>
          <a:prstGeom prst="rect">
            <a:avLst/>
          </a:prstGeom>
        </p:spPr>
      </p:pic>
    </p:spTree>
    <p:extLst>
      <p:ext uri="{BB962C8B-B14F-4D97-AF65-F5344CB8AC3E}">
        <p14:creationId xmlns:p14="http://schemas.microsoft.com/office/powerpoint/2010/main" val="2938112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C2B1EDE-FBCE-4676-88AC-7EB300ADC7D0}"/>
              </a:ext>
            </a:extLst>
          </p:cNvPr>
          <p:cNvSpPr>
            <a:spLocks noGrp="1"/>
          </p:cNvSpPr>
          <p:nvPr>
            <p:ph type="title"/>
          </p:nvPr>
        </p:nvSpPr>
        <p:spPr>
          <a:xfrm>
            <a:off x="1295139" y="934477"/>
            <a:ext cx="3353062" cy="1060444"/>
          </a:xfrm>
        </p:spPr>
        <p:txBody>
          <a:bodyPr>
            <a:normAutofit/>
          </a:bodyPr>
          <a:lstStyle/>
          <a:p>
            <a:r>
              <a:rPr lang="zh-TW" altLang="en-US" sz="6200" dirty="0"/>
              <a:t>資料分析</a:t>
            </a:r>
          </a:p>
        </p:txBody>
      </p:sp>
      <p:sp>
        <p:nvSpPr>
          <p:cNvPr id="3" name="內容版面配置區 2">
            <a:extLst>
              <a:ext uri="{FF2B5EF4-FFF2-40B4-BE49-F238E27FC236}">
                <a16:creationId xmlns:a16="http://schemas.microsoft.com/office/drawing/2014/main" id="{55155523-F724-453E-8924-E5AD7F39CF7B}"/>
              </a:ext>
            </a:extLst>
          </p:cNvPr>
          <p:cNvSpPr>
            <a:spLocks noGrp="1"/>
          </p:cNvSpPr>
          <p:nvPr>
            <p:ph idx="1"/>
          </p:nvPr>
        </p:nvSpPr>
        <p:spPr>
          <a:xfrm>
            <a:off x="1295139" y="1922328"/>
            <a:ext cx="4282240" cy="1916813"/>
          </a:xfrm>
        </p:spPr>
        <p:txBody>
          <a:bodyPr>
            <a:normAutofit fontScale="92500"/>
          </a:bodyPr>
          <a:lstStyle/>
          <a:p>
            <a:r>
              <a:rPr lang="zh-TW" altLang="en-US" dirty="0"/>
              <a:t>數據顯示台北市平均所得是位居第一，不過以現在房價高得如此嚇人且成長率也位居第一的台北，也許你能考慮在新北市買房並在台北工作。</a:t>
            </a:r>
            <a:endParaRPr lang="en-US" altLang="zh-TW" dirty="0"/>
          </a:p>
          <a:p>
            <a:r>
              <a:rPr lang="zh-TW" altLang="en-US" dirty="0"/>
              <a:t>另外可以看出桃園市的平均所得位居第三名，看出儘管房價所得比低於新北的桃園也能有這麼高的所得，那麼相較起來如果</a:t>
            </a:r>
            <a:r>
              <a:rPr lang="en-US" altLang="zh-TW" dirty="0"/>
              <a:t>7</a:t>
            </a:r>
            <a:r>
              <a:rPr lang="zh-TW" altLang="en-US" dirty="0"/>
              <a:t>年能在桃園買房，或許比</a:t>
            </a:r>
            <a:r>
              <a:rPr lang="en-US" altLang="zh-TW" dirty="0"/>
              <a:t>12</a:t>
            </a:r>
            <a:r>
              <a:rPr lang="zh-TW" altLang="en-US" dirty="0"/>
              <a:t>年才能在新北買房來得更好一點呢。</a:t>
            </a:r>
            <a:endParaRPr lang="en-US" altLang="zh-TW" dirty="0"/>
          </a:p>
          <a:p>
            <a:endParaRPr lang="en-US" altLang="zh-TW" dirty="0"/>
          </a:p>
        </p:txBody>
      </p:sp>
      <p:pic>
        <p:nvPicPr>
          <p:cNvPr id="10" name="圖片 9">
            <a:extLst>
              <a:ext uri="{FF2B5EF4-FFF2-40B4-BE49-F238E27FC236}">
                <a16:creationId xmlns:a16="http://schemas.microsoft.com/office/drawing/2014/main" id="{E7D1561C-919C-4E3A-97AC-B90C8E44BBB7}"/>
              </a:ext>
            </a:extLst>
          </p:cNvPr>
          <p:cNvPicPr>
            <a:picLocks noChangeAspect="1"/>
          </p:cNvPicPr>
          <p:nvPr/>
        </p:nvPicPr>
        <p:blipFill>
          <a:blip r:embed="rId2"/>
          <a:stretch>
            <a:fillRect/>
          </a:stretch>
        </p:blipFill>
        <p:spPr>
          <a:xfrm>
            <a:off x="938741" y="6000750"/>
            <a:ext cx="6092456" cy="4203464"/>
          </a:xfrm>
          <a:prstGeom prst="rect">
            <a:avLst/>
          </a:prstGeom>
        </p:spPr>
      </p:pic>
      <p:pic>
        <p:nvPicPr>
          <p:cNvPr id="11" name="圖片 10">
            <a:extLst>
              <a:ext uri="{FF2B5EF4-FFF2-40B4-BE49-F238E27FC236}">
                <a16:creationId xmlns:a16="http://schemas.microsoft.com/office/drawing/2014/main" id="{16228C21-0029-4685-9B16-3F9CABFEE4FB}"/>
              </a:ext>
            </a:extLst>
          </p:cNvPr>
          <p:cNvPicPr>
            <a:picLocks noChangeAspect="1"/>
          </p:cNvPicPr>
          <p:nvPr/>
        </p:nvPicPr>
        <p:blipFill>
          <a:blip r:embed="rId3"/>
          <a:stretch>
            <a:fillRect/>
          </a:stretch>
        </p:blipFill>
        <p:spPr>
          <a:xfrm>
            <a:off x="1460808" y="3873608"/>
            <a:ext cx="4942857" cy="1916813"/>
          </a:xfrm>
          <a:prstGeom prst="rect">
            <a:avLst/>
          </a:prstGeom>
        </p:spPr>
      </p:pic>
    </p:spTree>
    <p:extLst>
      <p:ext uri="{BB962C8B-B14F-4D97-AF65-F5344CB8AC3E}">
        <p14:creationId xmlns:p14="http://schemas.microsoft.com/office/powerpoint/2010/main" val="808192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A1FB27-9E13-47A3-99D0-B6CEE1FF6638}"/>
              </a:ext>
            </a:extLst>
          </p:cNvPr>
          <p:cNvSpPr>
            <a:spLocks noGrp="1"/>
          </p:cNvSpPr>
          <p:nvPr>
            <p:ph type="title"/>
          </p:nvPr>
        </p:nvSpPr>
        <p:spPr>
          <a:xfrm>
            <a:off x="1657303" y="980523"/>
            <a:ext cx="3143297" cy="1000280"/>
          </a:xfrm>
        </p:spPr>
        <p:txBody>
          <a:bodyPr>
            <a:normAutofit fontScale="90000"/>
          </a:bodyPr>
          <a:lstStyle/>
          <a:p>
            <a:r>
              <a:rPr lang="zh-TW" altLang="en-US" sz="6200" dirty="0"/>
              <a:t>資料分析</a:t>
            </a:r>
          </a:p>
        </p:txBody>
      </p:sp>
      <p:sp>
        <p:nvSpPr>
          <p:cNvPr id="3" name="內容版面配置區 2">
            <a:extLst>
              <a:ext uri="{FF2B5EF4-FFF2-40B4-BE49-F238E27FC236}">
                <a16:creationId xmlns:a16="http://schemas.microsoft.com/office/drawing/2014/main" id="{F02C24A0-A73E-482C-8699-4121DF92ABFE}"/>
              </a:ext>
            </a:extLst>
          </p:cNvPr>
          <p:cNvSpPr>
            <a:spLocks noGrp="1"/>
          </p:cNvSpPr>
          <p:nvPr>
            <p:ph idx="1"/>
          </p:nvPr>
        </p:nvSpPr>
        <p:spPr>
          <a:xfrm>
            <a:off x="958790" y="2146796"/>
            <a:ext cx="5272863" cy="701179"/>
          </a:xfrm>
        </p:spPr>
        <p:txBody>
          <a:bodyPr>
            <a:normAutofit/>
          </a:bodyPr>
          <a:lstStyle/>
          <a:p>
            <a:r>
              <a:rPr lang="zh-TW" altLang="en-US" sz="1600" dirty="0"/>
              <a:t>在台北也反映出了跟其他縣市相比，支出的量遠遠高於大家，其中可能也包含著高額的房租費。</a:t>
            </a:r>
            <a:endParaRPr lang="en-US" altLang="zh-TW" sz="1600" dirty="0"/>
          </a:p>
        </p:txBody>
      </p:sp>
      <p:pic>
        <p:nvPicPr>
          <p:cNvPr id="5" name="圖片 4">
            <a:extLst>
              <a:ext uri="{FF2B5EF4-FFF2-40B4-BE49-F238E27FC236}">
                <a16:creationId xmlns:a16="http://schemas.microsoft.com/office/drawing/2014/main" id="{BF2E5196-6DC0-4362-B7C1-359002B8DA8E}"/>
              </a:ext>
            </a:extLst>
          </p:cNvPr>
          <p:cNvPicPr>
            <a:picLocks noChangeAspect="1"/>
          </p:cNvPicPr>
          <p:nvPr/>
        </p:nvPicPr>
        <p:blipFill>
          <a:blip r:embed="rId2"/>
          <a:stretch>
            <a:fillRect/>
          </a:stretch>
        </p:blipFill>
        <p:spPr>
          <a:xfrm>
            <a:off x="958790" y="5345906"/>
            <a:ext cx="5642093" cy="4595812"/>
          </a:xfrm>
          <a:prstGeom prst="rect">
            <a:avLst/>
          </a:prstGeom>
        </p:spPr>
      </p:pic>
      <p:pic>
        <p:nvPicPr>
          <p:cNvPr id="6" name="圖片 5">
            <a:extLst>
              <a:ext uri="{FF2B5EF4-FFF2-40B4-BE49-F238E27FC236}">
                <a16:creationId xmlns:a16="http://schemas.microsoft.com/office/drawing/2014/main" id="{5D265A95-A85F-46B0-810E-59BFA34BCC95}"/>
              </a:ext>
            </a:extLst>
          </p:cNvPr>
          <p:cNvPicPr>
            <a:picLocks noChangeAspect="1"/>
          </p:cNvPicPr>
          <p:nvPr/>
        </p:nvPicPr>
        <p:blipFill>
          <a:blip r:embed="rId3"/>
          <a:stretch>
            <a:fillRect/>
          </a:stretch>
        </p:blipFill>
        <p:spPr>
          <a:xfrm>
            <a:off x="1066985" y="3013968"/>
            <a:ext cx="5323809" cy="2048238"/>
          </a:xfrm>
          <a:prstGeom prst="rect">
            <a:avLst/>
          </a:prstGeom>
        </p:spPr>
      </p:pic>
    </p:spTree>
    <p:extLst>
      <p:ext uri="{BB962C8B-B14F-4D97-AF65-F5344CB8AC3E}">
        <p14:creationId xmlns:p14="http://schemas.microsoft.com/office/powerpoint/2010/main" val="3474376410"/>
      </p:ext>
    </p:extLst>
  </p:cSld>
  <p:clrMapOvr>
    <a:masterClrMapping/>
  </p:clrMapOvr>
</p:sld>
</file>

<file path=ppt/theme/theme1.xml><?xml version="1.0" encoding="utf-8"?>
<a:theme xmlns:a="http://schemas.openxmlformats.org/drawingml/2006/main" name="絲縷">
  <a:themeElements>
    <a:clrScheme name="絲縷">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絲縷">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絲縷">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717</TotalTime>
  <Words>602</Words>
  <Application>Microsoft Office PowerPoint</Application>
  <PresentationFormat>自訂</PresentationFormat>
  <Paragraphs>50</Paragraphs>
  <Slides>10</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10</vt:i4>
      </vt:variant>
    </vt:vector>
  </HeadingPairs>
  <TitlesOfParts>
    <vt:vector size="15" baseType="lpstr">
      <vt:lpstr>微軟正黑體</vt:lpstr>
      <vt:lpstr>Arial</vt:lpstr>
      <vt:lpstr>Century Gothic</vt:lpstr>
      <vt:lpstr>Wingdings 3</vt:lpstr>
      <vt:lpstr>絲縷</vt:lpstr>
      <vt:lpstr>  探討在台灣買房該怎麼選擇 </vt:lpstr>
      <vt:lpstr>大綱</vt:lpstr>
      <vt:lpstr>資料蒐集</vt:lpstr>
      <vt:lpstr>資料蒐集處理</vt:lpstr>
      <vt:lpstr>資料分析</vt:lpstr>
      <vt:lpstr>資料分析</vt:lpstr>
      <vt:lpstr>資料分析</vt:lpstr>
      <vt:lpstr>資料分析</vt:lpstr>
      <vt:lpstr>資料分析</vt:lpstr>
      <vt:lpstr>結論</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房價</dc:title>
  <dc:creator>德昱 張</dc:creator>
  <cp:lastModifiedBy>德昱 張</cp:lastModifiedBy>
  <cp:revision>37</cp:revision>
  <dcterms:created xsi:type="dcterms:W3CDTF">2021-10-27T16:34:20Z</dcterms:created>
  <dcterms:modified xsi:type="dcterms:W3CDTF">2021-12-08T15:13:34Z</dcterms:modified>
</cp:coreProperties>
</file>