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20"/>
      <p:bold r:id="rId21"/>
      <p:italic r:id="rId22"/>
      <p:boldItalic r:id="rId23"/>
    </p:embeddedFont>
    <p:embeddedFont>
      <p:font typeface="Roboto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RIAN LIZARRAGA SCOTT" initials="" lastIdx="3" clrIdx="0"/>
  <p:cmAuthor id="1" name="CESAR ULISES CEDILLO SERRANO" initials="" lastIdx="3" clrIdx="1"/>
  <p:cmAuthor id="2" name="BRYAN JESUS VERDE OSUNA" initials="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0D91B22-CCA8-4A32-B836-5AECA44ADF01}">
  <a:tblStyle styleId="{50D91B22-CCA8-4A32-B836-5AECA44ADF01}" styleName="Table_0">
    <a:wholeTbl>
      <a:tcTxStyle>
        <a:font>
          <a:latin typeface="Century Gothic"/>
          <a:ea typeface="Century Gothic"/>
          <a:cs typeface="Century Gothic"/>
        </a:font>
        <a:schemeClr val="tx1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8-11-08T23:08:32.382" idx="1">
    <p:pos x="6000" y="0"/>
    <p:text>¿Se va a monetizar la aplicación? ¿De qué manera?</p:text>
  </p:cm>
  <p:cm authorId="1" dt="2018-11-08T23:08:32.382" idx="1">
    <p:pos x="6000" y="100"/>
    <p:text>patrocionio y pubicidad de google</p:text>
  </p:cm>
  <p:cm authorId="0" dt="2018-11-08T23:09:26.829" idx="2">
    <p:pos x="6000" y="200"/>
    <p:text>¿Pistas?</p:text>
  </p:cm>
  <p:cm authorId="1" dt="2018-11-08T23:09:26.829" idx="2">
    <p:pos x="6000" y="300"/>
    <p:text>sí, que se pueda monetizar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11-08T04:05:18.461" idx="1">
    <p:pos x="6000" y="0"/>
    <p:text>pendiente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8-11-08T04:17:13.975" idx="3">
    <p:pos x="6000" y="0"/>
    <p:text>¿ Las imágenes son las mismas para todos los usuarios o varían según su localización ?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11-08T04:34:45.526" idx="2">
    <p:pos x="6000" y="0"/>
    <p:text>Propuesta: levels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08T05:01:46.271" idx="3">
    <p:pos x="6000" y="0"/>
    <p:text>Preguntar por el tiempo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2" name="Google Shape;24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" name="Google Shape;24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8" name="Google Shape;27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0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¿Se va a monetizar la aplicación? ¿De qué manera?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Google Shape;22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"/>
          <p:cNvSpPr txBox="1">
            <a:spLocks noGrp="1"/>
          </p:cNvSpPr>
          <p:nvPr>
            <p:ph type="ctrTitle"/>
          </p:nvPr>
        </p:nvSpPr>
        <p:spPr>
          <a:xfrm>
            <a:off x="1941910" y="1885950"/>
            <a:ext cx="6686549" cy="1697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50"/>
              <a:buFont typeface="Century Gothic"/>
              <a:buNone/>
              <a:defRPr sz="405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"/>
          <p:cNvSpPr txBox="1">
            <a:spLocks noGrp="1"/>
          </p:cNvSpPr>
          <p:nvPr>
            <p:ph type="subTitle" idx="1"/>
          </p:nvPr>
        </p:nvSpPr>
        <p:spPr>
          <a:xfrm>
            <a:off x="1941910" y="3583035"/>
            <a:ext cx="6686549" cy="84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750"/>
              </a:spcBef>
              <a:spcAft>
                <a:spcPts val="0"/>
              </a:spcAft>
              <a:buSzPts val="135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75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750"/>
              </a:spcBef>
              <a:spcAft>
                <a:spcPts val="0"/>
              </a:spcAft>
              <a:buSzPts val="105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75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75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75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75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75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75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2"/>
          <p:cNvSpPr txBox="1">
            <a:spLocks noGrp="1"/>
          </p:cNvSpPr>
          <p:nvPr>
            <p:ph type="dt" idx="10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"/>
          <p:cNvSpPr txBox="1">
            <a:spLocks noGrp="1"/>
          </p:cNvSpPr>
          <p:nvPr>
            <p:ph type="ftr" idx="11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0" y="3242858"/>
            <a:ext cx="1308489" cy="583942"/>
          </a:xfrm>
          <a:custGeom>
            <a:avLst/>
            <a:gdLst/>
            <a:ahLst/>
            <a:cxnLst/>
            <a:rect l="l" t="t" r="r" b="b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 txBox="1">
            <a:spLocks noGrp="1"/>
          </p:cNvSpPr>
          <p:nvPr>
            <p:ph type="sldNum" idx="12"/>
          </p:nvPr>
        </p:nvSpPr>
        <p:spPr>
          <a:xfrm>
            <a:off x="398860" y="3397155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>
                <a:solidFill>
                  <a:schemeClr val="dk2"/>
                </a:solidFill>
              </a:defRPr>
            </a:lvl1pPr>
            <a:lvl2pPr marL="0" lvl="1" indent="0" algn="r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>
                <a:solidFill>
                  <a:schemeClr val="dk2"/>
                </a:solidFill>
              </a:defRPr>
            </a:lvl2pPr>
            <a:lvl3pPr marL="0" lvl="2" indent="0" algn="r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>
                <a:solidFill>
                  <a:schemeClr val="dk2"/>
                </a:solidFill>
              </a:defRPr>
            </a:lvl3pPr>
            <a:lvl4pPr marL="0" lvl="3" indent="0" algn="r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>
                <a:solidFill>
                  <a:schemeClr val="dk2"/>
                </a:solidFill>
              </a:defRPr>
            </a:lvl4pPr>
            <a:lvl5pPr marL="0" lvl="4" indent="0" algn="r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>
                <a:solidFill>
                  <a:schemeClr val="dk2"/>
                </a:solidFill>
              </a:defRPr>
            </a:lvl5pPr>
            <a:lvl6pPr marL="0" lvl="5" indent="0" algn="r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>
                <a:solidFill>
                  <a:schemeClr val="dk2"/>
                </a:solidFill>
              </a:defRPr>
            </a:lvl6pPr>
            <a:lvl7pPr marL="0" lvl="6" indent="0" algn="r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>
                <a:solidFill>
                  <a:schemeClr val="dk2"/>
                </a:solidFill>
              </a:defRPr>
            </a:lvl7pPr>
            <a:lvl8pPr marL="0" lvl="7" indent="0" algn="r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>
                <a:solidFill>
                  <a:schemeClr val="dk2"/>
                </a:solidFill>
              </a:defRPr>
            </a:lvl8pPr>
            <a:lvl9pPr marL="0" lvl="8" indent="0" algn="r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1"/>
          <p:cNvSpPr txBox="1">
            <a:spLocks noGrp="1"/>
          </p:cNvSpPr>
          <p:nvPr>
            <p:ph type="title"/>
          </p:nvPr>
        </p:nvSpPr>
        <p:spPr>
          <a:xfrm>
            <a:off x="1941910" y="3600450"/>
            <a:ext cx="668655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entury Gothic"/>
              <a:buNone/>
              <a:defRPr sz="1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1"/>
          <p:cNvSpPr>
            <a:spLocks noGrp="1"/>
          </p:cNvSpPr>
          <p:nvPr>
            <p:ph type="pic" idx="2"/>
          </p:nvPr>
        </p:nvSpPr>
        <p:spPr>
          <a:xfrm>
            <a:off x="1941909" y="476224"/>
            <a:ext cx="6686550" cy="2891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3" name="Google Shape;103;p11"/>
          <p:cNvSpPr txBox="1">
            <a:spLocks noGrp="1"/>
          </p:cNvSpPr>
          <p:nvPr>
            <p:ph type="body" idx="1"/>
          </p:nvPr>
        </p:nvSpPr>
        <p:spPr>
          <a:xfrm>
            <a:off x="1941910" y="4025504"/>
            <a:ext cx="6686550" cy="370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900"/>
              <a:buNone/>
              <a:defRPr sz="900"/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750"/>
              <a:buNone/>
              <a:defRPr sz="750"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675"/>
              <a:buNone/>
              <a:defRPr sz="675"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675"/>
              <a:buNone/>
              <a:defRPr sz="675"/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675"/>
              <a:buNone/>
              <a:defRPr sz="675"/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675"/>
              <a:buNone/>
              <a:defRPr sz="675"/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675"/>
              <a:buNone/>
              <a:defRPr sz="675"/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675"/>
              <a:buNone/>
              <a:defRPr sz="675"/>
            </a:lvl9pPr>
          </a:lstStyle>
          <a:p>
            <a:endParaRPr/>
          </a:p>
        </p:txBody>
      </p:sp>
      <p:sp>
        <p:nvSpPr>
          <p:cNvPr id="104" name="Google Shape;104;p11"/>
          <p:cNvSpPr txBox="1">
            <a:spLocks noGrp="1"/>
          </p:cNvSpPr>
          <p:nvPr>
            <p:ph type="dt" idx="10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1"/>
          <p:cNvSpPr txBox="1">
            <a:spLocks noGrp="1"/>
          </p:cNvSpPr>
          <p:nvPr>
            <p:ph type="ftr" idx="11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1"/>
          <p:cNvSpPr/>
          <p:nvPr/>
        </p:nvSpPr>
        <p:spPr>
          <a:xfrm rot="10800000" flipH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1"/>
          <p:cNvSpPr txBox="1">
            <a:spLocks noGrp="1"/>
          </p:cNvSpPr>
          <p:nvPr>
            <p:ph type="sldNum" idx="12"/>
          </p:nvPr>
        </p:nvSpPr>
        <p:spPr>
          <a:xfrm>
            <a:off x="398860" y="3737316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>
                <a:solidFill>
                  <a:schemeClr val="dk2"/>
                </a:solidFill>
              </a:defRPr>
            </a:lvl1pPr>
            <a:lvl2pPr marL="0" lvl="1" indent="0" algn="r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>
                <a:solidFill>
                  <a:schemeClr val="dk2"/>
                </a:solidFill>
              </a:defRPr>
            </a:lvl2pPr>
            <a:lvl3pPr marL="0" lvl="2" indent="0" algn="r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>
                <a:solidFill>
                  <a:schemeClr val="dk2"/>
                </a:solidFill>
              </a:defRPr>
            </a:lvl3pPr>
            <a:lvl4pPr marL="0" lvl="3" indent="0" algn="r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>
                <a:solidFill>
                  <a:schemeClr val="dk2"/>
                </a:solidFill>
              </a:defRPr>
            </a:lvl4pPr>
            <a:lvl5pPr marL="0" lvl="4" indent="0" algn="r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>
                <a:solidFill>
                  <a:schemeClr val="dk2"/>
                </a:solidFill>
              </a:defRPr>
            </a:lvl5pPr>
            <a:lvl6pPr marL="0" lvl="5" indent="0" algn="r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>
                <a:solidFill>
                  <a:schemeClr val="dk2"/>
                </a:solidFill>
              </a:defRPr>
            </a:lvl6pPr>
            <a:lvl7pPr marL="0" lvl="6" indent="0" algn="r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>
                <a:solidFill>
                  <a:schemeClr val="dk2"/>
                </a:solidFill>
              </a:defRPr>
            </a:lvl7pPr>
            <a:lvl8pPr marL="0" lvl="7" indent="0" algn="r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>
                <a:solidFill>
                  <a:schemeClr val="dk2"/>
                </a:solidFill>
              </a:defRPr>
            </a:lvl8pPr>
            <a:lvl9pPr marL="0" lvl="8" indent="0" algn="r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escripción">
  <p:cSld name="Título y descripción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2"/>
          <p:cNvSpPr txBox="1">
            <a:spLocks noGrp="1"/>
          </p:cNvSpPr>
          <p:nvPr>
            <p:ph type="title"/>
          </p:nvPr>
        </p:nvSpPr>
        <p:spPr>
          <a:xfrm>
            <a:off x="1941910" y="457200"/>
            <a:ext cx="6686549" cy="2337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sz="36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2"/>
          <p:cNvSpPr txBox="1"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12"/>
          <p:cNvSpPr txBox="1">
            <a:spLocks noGrp="1"/>
          </p:cNvSpPr>
          <p:nvPr>
            <p:ph type="dt" idx="10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2"/>
          <p:cNvSpPr txBox="1">
            <a:spLocks noGrp="1"/>
          </p:cNvSpPr>
          <p:nvPr>
            <p:ph type="ftr" idx="11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2"/>
          <p:cNvSpPr/>
          <p:nvPr/>
        </p:nvSpPr>
        <p:spPr>
          <a:xfrm rot="10800000" flipH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2"/>
          <p:cNvSpPr txBox="1">
            <a:spLocks noGrp="1"/>
          </p:cNvSpPr>
          <p:nvPr>
            <p:ph type="sldNum" idx="12"/>
          </p:nvPr>
        </p:nvSpPr>
        <p:spPr>
          <a:xfrm>
            <a:off x="398860" y="2433105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>
                <a:solidFill>
                  <a:schemeClr val="dk2"/>
                </a:solidFill>
              </a:defRPr>
            </a:lvl1pPr>
            <a:lvl2pPr marL="0" lvl="1" indent="0" algn="r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>
                <a:solidFill>
                  <a:schemeClr val="dk2"/>
                </a:solidFill>
              </a:defRPr>
            </a:lvl2pPr>
            <a:lvl3pPr marL="0" lvl="2" indent="0" algn="r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>
                <a:solidFill>
                  <a:schemeClr val="dk2"/>
                </a:solidFill>
              </a:defRPr>
            </a:lvl3pPr>
            <a:lvl4pPr marL="0" lvl="3" indent="0" algn="r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>
                <a:solidFill>
                  <a:schemeClr val="dk2"/>
                </a:solidFill>
              </a:defRPr>
            </a:lvl4pPr>
            <a:lvl5pPr marL="0" lvl="4" indent="0" algn="r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>
                <a:solidFill>
                  <a:schemeClr val="dk2"/>
                </a:solidFill>
              </a:defRPr>
            </a:lvl5pPr>
            <a:lvl6pPr marL="0" lvl="5" indent="0" algn="r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>
                <a:solidFill>
                  <a:schemeClr val="dk2"/>
                </a:solidFill>
              </a:defRPr>
            </a:lvl6pPr>
            <a:lvl7pPr marL="0" lvl="6" indent="0" algn="r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>
                <a:solidFill>
                  <a:schemeClr val="dk2"/>
                </a:solidFill>
              </a:defRPr>
            </a:lvl7pPr>
            <a:lvl8pPr marL="0" lvl="7" indent="0" algn="r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>
                <a:solidFill>
                  <a:schemeClr val="dk2"/>
                </a:solidFill>
              </a:defRPr>
            </a:lvl8pPr>
            <a:lvl9pPr marL="0" lvl="8" indent="0" algn="r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 con descripción">
  <p:cSld name="Cita con descripció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"/>
          <p:cNvSpPr txBox="1"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sz="36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body" idx="1"/>
          </p:nvPr>
        </p:nvSpPr>
        <p:spPr>
          <a:xfrm>
            <a:off x="2456259" y="2628900"/>
            <a:ext cx="5652416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200"/>
              <a:buFont typeface="Century Gothic"/>
              <a:buNone/>
              <a:defRPr sz="12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1200"/>
              <a:buFont typeface="Century Gothic"/>
              <a:buNone/>
              <a:defRPr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1050"/>
              <a:buFont typeface="Century Gothic"/>
              <a:buNone/>
              <a:defRPr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900"/>
              <a:buFont typeface="Century Gothic"/>
              <a:buNone/>
              <a:defRPr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900"/>
              <a:buFont typeface="Century Gothic"/>
              <a:buNone/>
              <a:defRPr/>
            </a:lvl5pPr>
            <a:lvl6pPr marL="2743200" lvl="5" indent="-342900" algn="l"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body" idx="2"/>
          </p:nvPr>
        </p:nvSpPr>
        <p:spPr>
          <a:xfrm>
            <a:off x="1941910" y="3265535"/>
            <a:ext cx="6686549" cy="1166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dt" idx="10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3"/>
          <p:cNvSpPr txBox="1">
            <a:spLocks noGrp="1"/>
          </p:cNvSpPr>
          <p:nvPr>
            <p:ph type="ftr" idx="11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3"/>
          <p:cNvSpPr/>
          <p:nvPr/>
        </p:nvSpPr>
        <p:spPr>
          <a:xfrm rot="10800000" flipH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sldNum" idx="12"/>
          </p:nvPr>
        </p:nvSpPr>
        <p:spPr>
          <a:xfrm>
            <a:off x="398860" y="2433105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>
                <a:solidFill>
                  <a:schemeClr val="dk2"/>
                </a:solidFill>
              </a:defRPr>
            </a:lvl1pPr>
            <a:lvl2pPr marL="0" lvl="1" indent="0" algn="r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>
                <a:solidFill>
                  <a:schemeClr val="dk2"/>
                </a:solidFill>
              </a:defRPr>
            </a:lvl2pPr>
            <a:lvl3pPr marL="0" lvl="2" indent="0" algn="r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>
                <a:solidFill>
                  <a:schemeClr val="dk2"/>
                </a:solidFill>
              </a:defRPr>
            </a:lvl3pPr>
            <a:lvl4pPr marL="0" lvl="3" indent="0" algn="r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>
                <a:solidFill>
                  <a:schemeClr val="dk2"/>
                </a:solidFill>
              </a:defRPr>
            </a:lvl4pPr>
            <a:lvl5pPr marL="0" lvl="4" indent="0" algn="r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>
                <a:solidFill>
                  <a:schemeClr val="dk2"/>
                </a:solidFill>
              </a:defRPr>
            </a:lvl5pPr>
            <a:lvl6pPr marL="0" lvl="5" indent="0" algn="r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>
                <a:solidFill>
                  <a:schemeClr val="dk2"/>
                </a:solidFill>
              </a:defRPr>
            </a:lvl6pPr>
            <a:lvl7pPr marL="0" lvl="6" indent="0" algn="r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>
                <a:solidFill>
                  <a:schemeClr val="dk2"/>
                </a:solidFill>
              </a:defRPr>
            </a:lvl7pPr>
            <a:lvl8pPr marL="0" lvl="7" indent="0" algn="r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>
                <a:solidFill>
                  <a:schemeClr val="dk2"/>
                </a:solidFill>
              </a:defRPr>
            </a:lvl8pPr>
            <a:lvl9pPr marL="0" lvl="8" indent="0" algn="r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123" name="Google Shape;123;p13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6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4" name="Google Shape;124;p13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6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rjeta de nombre">
  <p:cSld name="Tarjeta de nombre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4"/>
          <p:cNvSpPr txBox="1">
            <a:spLocks noGrp="1"/>
          </p:cNvSpPr>
          <p:nvPr>
            <p:ph type="title"/>
          </p:nvPr>
        </p:nvSpPr>
        <p:spPr>
          <a:xfrm>
            <a:off x="1941910" y="1828800"/>
            <a:ext cx="6686550" cy="2043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sz="36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4"/>
          <p:cNvSpPr txBox="1">
            <a:spLocks noGrp="1"/>
          </p:cNvSpPr>
          <p:nvPr>
            <p:ph type="body" idx="1"/>
          </p:nvPr>
        </p:nvSpPr>
        <p:spPr>
          <a:xfrm>
            <a:off x="1941910" y="3886200"/>
            <a:ext cx="6686550" cy="547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35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4"/>
          <p:cNvSpPr txBox="1">
            <a:spLocks noGrp="1"/>
          </p:cNvSpPr>
          <p:nvPr>
            <p:ph type="dt" idx="10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4"/>
          <p:cNvSpPr txBox="1">
            <a:spLocks noGrp="1"/>
          </p:cNvSpPr>
          <p:nvPr>
            <p:ph type="ftr" idx="11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4"/>
          <p:cNvSpPr/>
          <p:nvPr/>
        </p:nvSpPr>
        <p:spPr>
          <a:xfrm rot="10800000" flipH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4"/>
          <p:cNvSpPr txBox="1">
            <a:spLocks noGrp="1"/>
          </p:cNvSpPr>
          <p:nvPr>
            <p:ph type="sldNum" idx="12"/>
          </p:nvPr>
        </p:nvSpPr>
        <p:spPr>
          <a:xfrm>
            <a:off x="398860" y="3737316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>
                <a:solidFill>
                  <a:schemeClr val="dk2"/>
                </a:solidFill>
              </a:defRPr>
            </a:lvl1pPr>
            <a:lvl2pPr marL="0" lvl="1" indent="0" algn="r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>
                <a:solidFill>
                  <a:schemeClr val="dk2"/>
                </a:solidFill>
              </a:defRPr>
            </a:lvl2pPr>
            <a:lvl3pPr marL="0" lvl="2" indent="0" algn="r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>
                <a:solidFill>
                  <a:schemeClr val="dk2"/>
                </a:solidFill>
              </a:defRPr>
            </a:lvl3pPr>
            <a:lvl4pPr marL="0" lvl="3" indent="0" algn="r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>
                <a:solidFill>
                  <a:schemeClr val="dk2"/>
                </a:solidFill>
              </a:defRPr>
            </a:lvl4pPr>
            <a:lvl5pPr marL="0" lvl="4" indent="0" algn="r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>
                <a:solidFill>
                  <a:schemeClr val="dk2"/>
                </a:solidFill>
              </a:defRPr>
            </a:lvl5pPr>
            <a:lvl6pPr marL="0" lvl="5" indent="0" algn="r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>
                <a:solidFill>
                  <a:schemeClr val="dk2"/>
                </a:solidFill>
              </a:defRPr>
            </a:lvl6pPr>
            <a:lvl7pPr marL="0" lvl="6" indent="0" algn="r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>
                <a:solidFill>
                  <a:schemeClr val="dk2"/>
                </a:solidFill>
              </a:defRPr>
            </a:lvl7pPr>
            <a:lvl8pPr marL="0" lvl="7" indent="0" algn="r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>
                <a:solidFill>
                  <a:schemeClr val="dk2"/>
                </a:solidFill>
              </a:defRPr>
            </a:lvl8pPr>
            <a:lvl9pPr marL="0" lvl="8" indent="0" algn="r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r la tarjeta de nombre">
  <p:cSld name="Citar la tarjeta de nombre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"/>
          <p:cNvSpPr txBox="1"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sz="36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5"/>
          <p:cNvSpPr txBox="1">
            <a:spLocks noGrp="1"/>
          </p:cNvSpPr>
          <p:nvPr>
            <p:ph type="body" idx="1"/>
          </p:nvPr>
        </p:nvSpPr>
        <p:spPr>
          <a:xfrm>
            <a:off x="1941909" y="3257550"/>
            <a:ext cx="668655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800"/>
              <a:buFont typeface="Century Gothic"/>
              <a:buNone/>
              <a:defRPr sz="18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1200"/>
              <a:buFont typeface="Century Gothic"/>
              <a:buNone/>
              <a:defRPr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1050"/>
              <a:buFont typeface="Century Gothic"/>
              <a:buNone/>
              <a:defRPr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900"/>
              <a:buFont typeface="Century Gothic"/>
              <a:buNone/>
              <a:defRPr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900"/>
              <a:buFont typeface="Century Gothic"/>
              <a:buNone/>
              <a:defRPr/>
            </a:lvl5pPr>
            <a:lvl6pPr marL="2743200" lvl="5" indent="-342900" algn="l"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15"/>
          <p:cNvSpPr txBox="1">
            <a:spLocks noGrp="1"/>
          </p:cNvSpPr>
          <p:nvPr>
            <p:ph type="body" idx="2"/>
          </p:nvPr>
        </p:nvSpPr>
        <p:spPr>
          <a:xfrm>
            <a:off x="1941910" y="3886200"/>
            <a:ext cx="6686550" cy="547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35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15"/>
          <p:cNvSpPr txBox="1">
            <a:spLocks noGrp="1"/>
          </p:cNvSpPr>
          <p:nvPr>
            <p:ph type="dt" idx="10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5"/>
          <p:cNvSpPr txBox="1">
            <a:spLocks noGrp="1"/>
          </p:cNvSpPr>
          <p:nvPr>
            <p:ph type="ftr" idx="11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5"/>
          <p:cNvSpPr/>
          <p:nvPr/>
        </p:nvSpPr>
        <p:spPr>
          <a:xfrm rot="10800000" flipH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sldNum" idx="12"/>
          </p:nvPr>
        </p:nvSpPr>
        <p:spPr>
          <a:xfrm>
            <a:off x="398860" y="3737316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>
                <a:solidFill>
                  <a:schemeClr val="dk2"/>
                </a:solidFill>
              </a:defRPr>
            </a:lvl1pPr>
            <a:lvl2pPr marL="0" lvl="1" indent="0" algn="r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>
                <a:solidFill>
                  <a:schemeClr val="dk2"/>
                </a:solidFill>
              </a:defRPr>
            </a:lvl2pPr>
            <a:lvl3pPr marL="0" lvl="2" indent="0" algn="r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>
                <a:solidFill>
                  <a:schemeClr val="dk2"/>
                </a:solidFill>
              </a:defRPr>
            </a:lvl3pPr>
            <a:lvl4pPr marL="0" lvl="3" indent="0" algn="r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>
                <a:solidFill>
                  <a:schemeClr val="dk2"/>
                </a:solidFill>
              </a:defRPr>
            </a:lvl4pPr>
            <a:lvl5pPr marL="0" lvl="4" indent="0" algn="r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>
                <a:solidFill>
                  <a:schemeClr val="dk2"/>
                </a:solidFill>
              </a:defRPr>
            </a:lvl5pPr>
            <a:lvl6pPr marL="0" lvl="5" indent="0" algn="r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>
                <a:solidFill>
                  <a:schemeClr val="dk2"/>
                </a:solidFill>
              </a:defRPr>
            </a:lvl6pPr>
            <a:lvl7pPr marL="0" lvl="6" indent="0" algn="r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>
                <a:solidFill>
                  <a:schemeClr val="dk2"/>
                </a:solidFill>
              </a:defRPr>
            </a:lvl7pPr>
            <a:lvl8pPr marL="0" lvl="7" indent="0" algn="r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>
                <a:solidFill>
                  <a:schemeClr val="dk2"/>
                </a:solidFill>
              </a:defRPr>
            </a:lvl8pPr>
            <a:lvl9pPr marL="0" lvl="8" indent="0" algn="r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140" name="Google Shape;140;p15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6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41" name="Google Shape;141;p15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6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dadero o falso">
  <p:cSld name="Verdadero o falso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>
            <a:spLocks noGrp="1"/>
          </p:cNvSpPr>
          <p:nvPr>
            <p:ph type="title"/>
          </p:nvPr>
        </p:nvSpPr>
        <p:spPr>
          <a:xfrm>
            <a:off x="1941910" y="470555"/>
            <a:ext cx="6686549" cy="2160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sz="36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6"/>
          <p:cNvSpPr txBox="1">
            <a:spLocks noGrp="1"/>
          </p:cNvSpPr>
          <p:nvPr>
            <p:ph type="body" idx="1"/>
          </p:nvPr>
        </p:nvSpPr>
        <p:spPr>
          <a:xfrm>
            <a:off x="1941909" y="3257550"/>
            <a:ext cx="668655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800"/>
              <a:buFont typeface="Century Gothic"/>
              <a:buNone/>
              <a:defRPr sz="18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1200"/>
              <a:buFont typeface="Century Gothic"/>
              <a:buNone/>
              <a:defRPr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1050"/>
              <a:buFont typeface="Century Gothic"/>
              <a:buNone/>
              <a:defRPr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900"/>
              <a:buFont typeface="Century Gothic"/>
              <a:buNone/>
              <a:defRPr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900"/>
              <a:buFont typeface="Century Gothic"/>
              <a:buNone/>
              <a:defRPr/>
            </a:lvl5pPr>
            <a:lvl6pPr marL="2743200" lvl="5" indent="-342900" algn="l"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16"/>
          <p:cNvSpPr txBox="1">
            <a:spLocks noGrp="1"/>
          </p:cNvSpPr>
          <p:nvPr>
            <p:ph type="body" idx="2"/>
          </p:nvPr>
        </p:nvSpPr>
        <p:spPr>
          <a:xfrm>
            <a:off x="1941910" y="3886200"/>
            <a:ext cx="6686550" cy="547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35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16"/>
          <p:cNvSpPr txBox="1">
            <a:spLocks noGrp="1"/>
          </p:cNvSpPr>
          <p:nvPr>
            <p:ph type="dt" idx="10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ftr" idx="11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/>
          <p:nvPr/>
        </p:nvSpPr>
        <p:spPr>
          <a:xfrm rot="10800000" flipH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sldNum" idx="12"/>
          </p:nvPr>
        </p:nvSpPr>
        <p:spPr>
          <a:xfrm>
            <a:off x="398860" y="3737316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>
                <a:solidFill>
                  <a:schemeClr val="dk2"/>
                </a:solidFill>
              </a:defRPr>
            </a:lvl1pPr>
            <a:lvl2pPr marL="0" lvl="1" indent="0" algn="r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>
                <a:solidFill>
                  <a:schemeClr val="dk2"/>
                </a:solidFill>
              </a:defRPr>
            </a:lvl2pPr>
            <a:lvl3pPr marL="0" lvl="2" indent="0" algn="r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>
                <a:solidFill>
                  <a:schemeClr val="dk2"/>
                </a:solidFill>
              </a:defRPr>
            </a:lvl3pPr>
            <a:lvl4pPr marL="0" lvl="3" indent="0" algn="r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>
                <a:solidFill>
                  <a:schemeClr val="dk2"/>
                </a:solidFill>
              </a:defRPr>
            </a:lvl4pPr>
            <a:lvl5pPr marL="0" lvl="4" indent="0" algn="r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>
                <a:solidFill>
                  <a:schemeClr val="dk2"/>
                </a:solidFill>
              </a:defRPr>
            </a:lvl5pPr>
            <a:lvl6pPr marL="0" lvl="5" indent="0" algn="r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>
                <a:solidFill>
                  <a:schemeClr val="dk2"/>
                </a:solidFill>
              </a:defRPr>
            </a:lvl6pPr>
            <a:lvl7pPr marL="0" lvl="6" indent="0" algn="r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>
                <a:solidFill>
                  <a:schemeClr val="dk2"/>
                </a:solidFill>
              </a:defRPr>
            </a:lvl7pPr>
            <a:lvl8pPr marL="0" lvl="7" indent="0" algn="r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>
                <a:solidFill>
                  <a:schemeClr val="dk2"/>
                </a:solidFill>
              </a:defRPr>
            </a:lvl8pPr>
            <a:lvl9pPr marL="0" lvl="8" indent="0" algn="r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7"/>
          <p:cNvSpPr txBox="1">
            <a:spLocks noGrp="1"/>
          </p:cNvSpPr>
          <p:nvPr>
            <p:ph type="body" idx="1"/>
          </p:nvPr>
        </p:nvSpPr>
        <p:spPr>
          <a:xfrm rot="5400000">
            <a:off x="3827860" y="-285750"/>
            <a:ext cx="2914650" cy="668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7"/>
          <p:cNvSpPr txBox="1">
            <a:spLocks noGrp="1"/>
          </p:cNvSpPr>
          <p:nvPr>
            <p:ph type="dt" idx="10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7"/>
          <p:cNvSpPr txBox="1">
            <a:spLocks noGrp="1"/>
          </p:cNvSpPr>
          <p:nvPr>
            <p:ph type="ftr" idx="11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7"/>
          <p:cNvSpPr/>
          <p:nvPr/>
        </p:nvSpPr>
        <p:spPr>
          <a:xfrm rot="10800000" flipH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7"/>
          <p:cNvSpPr txBox="1">
            <a:spLocks noGrp="1"/>
          </p:cNvSpPr>
          <p:nvPr>
            <p:ph type="sldNum" idx="12"/>
          </p:nvPr>
        </p:nvSpPr>
        <p:spPr>
          <a:xfrm>
            <a:off x="398860" y="590837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>
                <a:solidFill>
                  <a:schemeClr val="dk2"/>
                </a:solidFill>
              </a:defRPr>
            </a:lvl1pPr>
            <a:lvl2pPr marL="0" lvl="1" indent="0" algn="r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>
                <a:solidFill>
                  <a:schemeClr val="dk2"/>
                </a:solidFill>
              </a:defRPr>
            </a:lvl2pPr>
            <a:lvl3pPr marL="0" lvl="2" indent="0" algn="r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>
                <a:solidFill>
                  <a:schemeClr val="dk2"/>
                </a:solidFill>
              </a:defRPr>
            </a:lvl3pPr>
            <a:lvl4pPr marL="0" lvl="3" indent="0" algn="r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>
                <a:solidFill>
                  <a:schemeClr val="dk2"/>
                </a:solidFill>
              </a:defRPr>
            </a:lvl4pPr>
            <a:lvl5pPr marL="0" lvl="4" indent="0" algn="r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>
                <a:solidFill>
                  <a:schemeClr val="dk2"/>
                </a:solidFill>
              </a:defRPr>
            </a:lvl5pPr>
            <a:lvl6pPr marL="0" lvl="5" indent="0" algn="r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>
                <a:solidFill>
                  <a:schemeClr val="dk2"/>
                </a:solidFill>
              </a:defRPr>
            </a:lvl6pPr>
            <a:lvl7pPr marL="0" lvl="6" indent="0" algn="r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>
                <a:solidFill>
                  <a:schemeClr val="dk2"/>
                </a:solidFill>
              </a:defRPr>
            </a:lvl7pPr>
            <a:lvl8pPr marL="0" lvl="7" indent="0" algn="r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>
                <a:solidFill>
                  <a:schemeClr val="dk2"/>
                </a:solidFill>
              </a:defRPr>
            </a:lvl8pPr>
            <a:lvl9pPr marL="0" lvl="8" indent="0" algn="r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>
            <a:spLocks noGrp="1"/>
          </p:cNvSpPr>
          <p:nvPr>
            <p:ph type="title"/>
          </p:nvPr>
        </p:nvSpPr>
        <p:spPr>
          <a:xfrm rot="5400000">
            <a:off x="5817528" y="1624135"/>
            <a:ext cx="3962863" cy="1655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8"/>
          <p:cNvSpPr txBox="1">
            <a:spLocks noGrp="1"/>
          </p:cNvSpPr>
          <p:nvPr>
            <p:ph type="body" idx="1"/>
          </p:nvPr>
        </p:nvSpPr>
        <p:spPr>
          <a:xfrm rot="5400000">
            <a:off x="2389353" y="23110"/>
            <a:ext cx="3962863" cy="485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0" name="Google Shape;160;p18"/>
          <p:cNvSpPr txBox="1">
            <a:spLocks noGrp="1"/>
          </p:cNvSpPr>
          <p:nvPr>
            <p:ph type="dt" idx="10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8"/>
          <p:cNvSpPr txBox="1">
            <a:spLocks noGrp="1"/>
          </p:cNvSpPr>
          <p:nvPr>
            <p:ph type="ftr" idx="11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8"/>
          <p:cNvSpPr/>
          <p:nvPr/>
        </p:nvSpPr>
        <p:spPr>
          <a:xfrm rot="10800000" flipH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8"/>
          <p:cNvSpPr txBox="1">
            <a:spLocks noGrp="1"/>
          </p:cNvSpPr>
          <p:nvPr>
            <p:ph type="sldNum" idx="12"/>
          </p:nvPr>
        </p:nvSpPr>
        <p:spPr>
          <a:xfrm>
            <a:off x="398860" y="590837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>
                <a:solidFill>
                  <a:schemeClr val="dk2"/>
                </a:solidFill>
              </a:defRPr>
            </a:lvl1pPr>
            <a:lvl2pPr marL="0" lvl="1" indent="0" algn="r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>
                <a:solidFill>
                  <a:schemeClr val="dk2"/>
                </a:solidFill>
              </a:defRPr>
            </a:lvl2pPr>
            <a:lvl3pPr marL="0" lvl="2" indent="0" algn="r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>
                <a:solidFill>
                  <a:schemeClr val="dk2"/>
                </a:solidFill>
              </a:defRPr>
            </a:lvl3pPr>
            <a:lvl4pPr marL="0" lvl="3" indent="0" algn="r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>
                <a:solidFill>
                  <a:schemeClr val="dk2"/>
                </a:solidFill>
              </a:defRPr>
            </a:lvl4pPr>
            <a:lvl5pPr marL="0" lvl="4" indent="0" algn="r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>
                <a:solidFill>
                  <a:schemeClr val="dk2"/>
                </a:solidFill>
              </a:defRPr>
            </a:lvl5pPr>
            <a:lvl6pPr marL="0" lvl="5" indent="0" algn="r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>
                <a:solidFill>
                  <a:schemeClr val="dk2"/>
                </a:solidFill>
              </a:defRPr>
            </a:lvl6pPr>
            <a:lvl7pPr marL="0" lvl="6" indent="0" algn="r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>
                <a:solidFill>
                  <a:schemeClr val="dk2"/>
                </a:solidFill>
              </a:defRPr>
            </a:lvl7pPr>
            <a:lvl8pPr marL="0" lvl="7" indent="0" algn="r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>
                <a:solidFill>
                  <a:schemeClr val="dk2"/>
                </a:solidFill>
              </a:defRPr>
            </a:lvl8pPr>
            <a:lvl9pPr marL="0" lvl="8" indent="0" algn="r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4325" algn="l">
              <a:spcBef>
                <a:spcPts val="0"/>
              </a:spcBef>
              <a:spcAft>
                <a:spcPts val="0"/>
              </a:spcAft>
              <a:buSzPts val="1350"/>
              <a:buChar char="•"/>
              <a:defRPr/>
            </a:lvl1pPr>
            <a:lvl2pPr marL="914400" lvl="1" indent="-304800" algn="l"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2pPr>
            <a:lvl3pPr marL="1371600" lvl="2" indent="-295275" algn="l">
              <a:spcBef>
                <a:spcPts val="0"/>
              </a:spcBef>
              <a:spcAft>
                <a:spcPts val="0"/>
              </a:spcAft>
              <a:buSzPts val="1050"/>
              <a:buChar char="•"/>
              <a:defRPr/>
            </a:lvl3pPr>
            <a:lvl4pPr marL="1828800" lvl="3" indent="-285750" algn="l">
              <a:spcBef>
                <a:spcPts val="0"/>
              </a:spcBef>
              <a:spcAft>
                <a:spcPts val="0"/>
              </a:spcAft>
              <a:buSzPts val="900"/>
              <a:buChar char="•"/>
              <a:defRPr/>
            </a:lvl4pPr>
            <a:lvl5pPr marL="2286000" lvl="4" indent="-285750" algn="l">
              <a:spcBef>
                <a:spcPts val="0"/>
              </a:spcBef>
              <a:spcAft>
                <a:spcPts val="0"/>
              </a:spcAft>
              <a:buSzPts val="900"/>
              <a:buChar char="•"/>
              <a:defRPr/>
            </a:lvl5pPr>
            <a:lvl6pPr marL="2743200" lvl="5" indent="-285750" algn="l">
              <a:spcBef>
                <a:spcPts val="0"/>
              </a:spcBef>
              <a:spcAft>
                <a:spcPts val="0"/>
              </a:spcAft>
              <a:buSzPts val="900"/>
              <a:buChar char="•"/>
              <a:defRPr/>
            </a:lvl6pPr>
            <a:lvl7pPr marL="3200400" lvl="6" indent="-285750" algn="l">
              <a:spcBef>
                <a:spcPts val="0"/>
              </a:spcBef>
              <a:spcAft>
                <a:spcPts val="0"/>
              </a:spcAft>
              <a:buSzPts val="900"/>
              <a:buChar char="•"/>
              <a:defRPr/>
            </a:lvl7pPr>
            <a:lvl8pPr marL="3657600" lvl="7" indent="-285750" algn="l">
              <a:spcBef>
                <a:spcPts val="0"/>
              </a:spcBef>
              <a:spcAft>
                <a:spcPts val="0"/>
              </a:spcAft>
              <a:buSzPts val="900"/>
              <a:buChar char="•"/>
              <a:defRPr/>
            </a:lvl8pPr>
            <a:lvl9pPr marL="4114800" lvl="8" indent="-285750" algn="l">
              <a:spcBef>
                <a:spcPts val="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rgbClr val="FEFFFF"/>
              </a:buClr>
              <a:buSzPts val="1500"/>
              <a:buFont typeface="Century Gothic"/>
              <a:buNone/>
              <a:defRPr/>
            </a:lvl1pPr>
            <a:lvl2pPr marL="0" lvl="1" indent="0" algn="r">
              <a:spcBef>
                <a:spcPts val="0"/>
              </a:spcBef>
              <a:buClr>
                <a:srgbClr val="FEFFFF"/>
              </a:buClr>
              <a:buSzPts val="1500"/>
              <a:buFont typeface="Century Gothic"/>
              <a:buNone/>
              <a:defRPr/>
            </a:lvl2pPr>
            <a:lvl3pPr marL="0" lvl="2" indent="0" algn="r">
              <a:spcBef>
                <a:spcPts val="0"/>
              </a:spcBef>
              <a:buClr>
                <a:srgbClr val="FEFFFF"/>
              </a:buClr>
              <a:buSzPts val="1500"/>
              <a:buFont typeface="Century Gothic"/>
              <a:buNone/>
              <a:defRPr/>
            </a:lvl3pPr>
            <a:lvl4pPr marL="0" lvl="3" indent="0" algn="r">
              <a:spcBef>
                <a:spcPts val="0"/>
              </a:spcBef>
              <a:buClr>
                <a:srgbClr val="FEFFFF"/>
              </a:buClr>
              <a:buSzPts val="1500"/>
              <a:buFont typeface="Century Gothic"/>
              <a:buNone/>
              <a:defRPr/>
            </a:lvl4pPr>
            <a:lvl5pPr marL="0" lvl="4" indent="0" algn="r">
              <a:spcBef>
                <a:spcPts val="0"/>
              </a:spcBef>
              <a:buClr>
                <a:srgbClr val="FEFFFF"/>
              </a:buClr>
              <a:buSzPts val="1500"/>
              <a:buFont typeface="Century Gothic"/>
              <a:buNone/>
              <a:defRPr/>
            </a:lvl5pPr>
            <a:lvl6pPr marL="0" lvl="5" indent="0" algn="r">
              <a:spcBef>
                <a:spcPts val="0"/>
              </a:spcBef>
              <a:buClr>
                <a:srgbClr val="FEFFFF"/>
              </a:buClr>
              <a:buSzPts val="1500"/>
              <a:buFont typeface="Century Gothic"/>
              <a:buNone/>
              <a:defRPr/>
            </a:lvl6pPr>
            <a:lvl7pPr marL="0" lvl="6" indent="0" algn="r">
              <a:spcBef>
                <a:spcPts val="0"/>
              </a:spcBef>
              <a:buClr>
                <a:srgbClr val="FEFFFF"/>
              </a:buClr>
              <a:buSzPts val="1500"/>
              <a:buFont typeface="Century Gothic"/>
              <a:buNone/>
              <a:defRPr/>
            </a:lvl7pPr>
            <a:lvl8pPr marL="0" lvl="7" indent="0" algn="r">
              <a:spcBef>
                <a:spcPts val="0"/>
              </a:spcBef>
              <a:buClr>
                <a:srgbClr val="FEFFFF"/>
              </a:buClr>
              <a:buSzPts val="1500"/>
              <a:buFont typeface="Century Gothic"/>
              <a:buNone/>
              <a:defRPr/>
            </a:lvl8pPr>
            <a:lvl9pPr marL="0" lvl="8" indent="0" algn="r">
              <a:spcBef>
                <a:spcPts val="0"/>
              </a:spcBef>
              <a:buClr>
                <a:srgbClr val="FEFFFF"/>
              </a:buClr>
              <a:buSzPts val="1500"/>
              <a:buFont typeface="Century Gothic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 txBox="1"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body" idx="1"/>
          </p:nvPr>
        </p:nvSpPr>
        <p:spPr>
          <a:xfrm>
            <a:off x="1941909" y="1600200"/>
            <a:ext cx="6686550" cy="2833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dt" idx="10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ftr" idx="11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"/>
          <p:cNvSpPr/>
          <p:nvPr/>
        </p:nvSpPr>
        <p:spPr>
          <a:xfrm rot="10800000" flipH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398860" y="590837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>
                <a:solidFill>
                  <a:schemeClr val="dk2"/>
                </a:solidFill>
              </a:defRPr>
            </a:lvl1pPr>
            <a:lvl2pPr marL="0" lvl="1" indent="0" algn="r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>
                <a:solidFill>
                  <a:schemeClr val="dk2"/>
                </a:solidFill>
              </a:defRPr>
            </a:lvl2pPr>
            <a:lvl3pPr marL="0" lvl="2" indent="0" algn="r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>
                <a:solidFill>
                  <a:schemeClr val="dk2"/>
                </a:solidFill>
              </a:defRPr>
            </a:lvl3pPr>
            <a:lvl4pPr marL="0" lvl="3" indent="0" algn="r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>
                <a:solidFill>
                  <a:schemeClr val="dk2"/>
                </a:solidFill>
              </a:defRPr>
            </a:lvl4pPr>
            <a:lvl5pPr marL="0" lvl="4" indent="0" algn="r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>
                <a:solidFill>
                  <a:schemeClr val="dk2"/>
                </a:solidFill>
              </a:defRPr>
            </a:lvl5pPr>
            <a:lvl6pPr marL="0" lvl="5" indent="0" algn="r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>
                <a:solidFill>
                  <a:schemeClr val="dk2"/>
                </a:solidFill>
              </a:defRPr>
            </a:lvl6pPr>
            <a:lvl7pPr marL="0" lvl="6" indent="0" algn="r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>
                <a:solidFill>
                  <a:schemeClr val="dk2"/>
                </a:solidFill>
              </a:defRPr>
            </a:lvl7pPr>
            <a:lvl8pPr marL="0" lvl="7" indent="0" algn="r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>
                <a:solidFill>
                  <a:schemeClr val="dk2"/>
                </a:solidFill>
              </a:defRPr>
            </a:lvl8pPr>
            <a:lvl9pPr marL="0" lvl="8" indent="0" algn="r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 txBox="1">
            <a:spLocks noGrp="1"/>
          </p:cNvSpPr>
          <p:nvPr>
            <p:ph type="title"/>
          </p:nvPr>
        </p:nvSpPr>
        <p:spPr>
          <a:xfrm>
            <a:off x="1941910" y="1544063"/>
            <a:ext cx="6686549" cy="1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Century Gothic"/>
              <a:buNone/>
              <a:defRPr sz="3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body" idx="1"/>
          </p:nvPr>
        </p:nvSpPr>
        <p:spPr>
          <a:xfrm>
            <a:off x="1941910" y="2647597"/>
            <a:ext cx="6686549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dt" idx="10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ftr" idx="11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5"/>
          <p:cNvSpPr/>
          <p:nvPr/>
        </p:nvSpPr>
        <p:spPr>
          <a:xfrm rot="10800000" flipH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sldNum" idx="12"/>
          </p:nvPr>
        </p:nvSpPr>
        <p:spPr>
          <a:xfrm>
            <a:off x="398860" y="2433105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>
                <a:solidFill>
                  <a:schemeClr val="dk2"/>
                </a:solidFill>
              </a:defRPr>
            </a:lvl1pPr>
            <a:lvl2pPr marL="0" lvl="1" indent="0" algn="r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>
                <a:solidFill>
                  <a:schemeClr val="dk2"/>
                </a:solidFill>
              </a:defRPr>
            </a:lvl2pPr>
            <a:lvl3pPr marL="0" lvl="2" indent="0" algn="r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>
                <a:solidFill>
                  <a:schemeClr val="dk2"/>
                </a:solidFill>
              </a:defRPr>
            </a:lvl3pPr>
            <a:lvl4pPr marL="0" lvl="3" indent="0" algn="r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>
                <a:solidFill>
                  <a:schemeClr val="dk2"/>
                </a:solidFill>
              </a:defRPr>
            </a:lvl4pPr>
            <a:lvl5pPr marL="0" lvl="4" indent="0" algn="r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>
                <a:solidFill>
                  <a:schemeClr val="dk2"/>
                </a:solidFill>
              </a:defRPr>
            </a:lvl5pPr>
            <a:lvl6pPr marL="0" lvl="5" indent="0" algn="r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>
                <a:solidFill>
                  <a:schemeClr val="dk2"/>
                </a:solidFill>
              </a:defRPr>
            </a:lvl6pPr>
            <a:lvl7pPr marL="0" lvl="6" indent="0" algn="r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>
                <a:solidFill>
                  <a:schemeClr val="dk2"/>
                </a:solidFill>
              </a:defRPr>
            </a:lvl7pPr>
            <a:lvl8pPr marL="0" lvl="7" indent="0" algn="r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>
                <a:solidFill>
                  <a:schemeClr val="dk2"/>
                </a:solidFill>
              </a:defRPr>
            </a:lvl8pPr>
            <a:lvl9pPr marL="0" lvl="8" indent="0" algn="r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 txBox="1"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body" idx="1"/>
          </p:nvPr>
        </p:nvSpPr>
        <p:spPr>
          <a:xfrm>
            <a:off x="1941909" y="1600200"/>
            <a:ext cx="3235398" cy="2833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body" idx="2"/>
          </p:nvPr>
        </p:nvSpPr>
        <p:spPr>
          <a:xfrm>
            <a:off x="5393060" y="1594666"/>
            <a:ext cx="3235398" cy="2833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dt" idx="10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ftr" idx="11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6"/>
          <p:cNvSpPr/>
          <p:nvPr/>
        </p:nvSpPr>
        <p:spPr>
          <a:xfrm rot="10800000" flipH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6"/>
          <p:cNvSpPr txBox="1">
            <a:spLocks noGrp="1"/>
          </p:cNvSpPr>
          <p:nvPr>
            <p:ph type="sldNum" idx="12"/>
          </p:nvPr>
        </p:nvSpPr>
        <p:spPr>
          <a:xfrm>
            <a:off x="398860" y="590837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>
                <a:solidFill>
                  <a:schemeClr val="dk2"/>
                </a:solidFill>
              </a:defRPr>
            </a:lvl1pPr>
            <a:lvl2pPr marL="0" lvl="1" indent="0" algn="r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>
                <a:solidFill>
                  <a:schemeClr val="dk2"/>
                </a:solidFill>
              </a:defRPr>
            </a:lvl2pPr>
            <a:lvl3pPr marL="0" lvl="2" indent="0" algn="r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>
                <a:solidFill>
                  <a:schemeClr val="dk2"/>
                </a:solidFill>
              </a:defRPr>
            </a:lvl3pPr>
            <a:lvl4pPr marL="0" lvl="3" indent="0" algn="r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>
                <a:solidFill>
                  <a:schemeClr val="dk2"/>
                </a:solidFill>
              </a:defRPr>
            </a:lvl4pPr>
            <a:lvl5pPr marL="0" lvl="4" indent="0" algn="r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>
                <a:solidFill>
                  <a:schemeClr val="dk2"/>
                </a:solidFill>
              </a:defRPr>
            </a:lvl5pPr>
            <a:lvl6pPr marL="0" lvl="5" indent="0" algn="r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>
                <a:solidFill>
                  <a:schemeClr val="dk2"/>
                </a:solidFill>
              </a:defRPr>
            </a:lvl6pPr>
            <a:lvl7pPr marL="0" lvl="6" indent="0" algn="r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>
                <a:solidFill>
                  <a:schemeClr val="dk2"/>
                </a:solidFill>
              </a:defRPr>
            </a:lvl7pPr>
            <a:lvl8pPr marL="0" lvl="7" indent="0" algn="r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>
                <a:solidFill>
                  <a:schemeClr val="dk2"/>
                </a:solidFill>
              </a:defRPr>
            </a:lvl8pPr>
            <a:lvl9pPr marL="0" lvl="8" indent="0" algn="r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"/>
          <p:cNvSpPr txBox="1"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body" idx="1"/>
          </p:nvPr>
        </p:nvSpPr>
        <p:spPr>
          <a:xfrm>
            <a:off x="2204530" y="1479527"/>
            <a:ext cx="2994549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800"/>
              <a:buNone/>
              <a:defRPr sz="1800" b="0"/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body" idx="2"/>
          </p:nvPr>
        </p:nvSpPr>
        <p:spPr>
          <a:xfrm>
            <a:off x="1941909" y="1911725"/>
            <a:ext cx="3257170" cy="2515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3"/>
          </p:nvPr>
        </p:nvSpPr>
        <p:spPr>
          <a:xfrm>
            <a:off x="5629972" y="1477106"/>
            <a:ext cx="2999251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800"/>
              <a:buNone/>
              <a:defRPr sz="1800" b="0"/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body" idx="4"/>
          </p:nvPr>
        </p:nvSpPr>
        <p:spPr>
          <a:xfrm>
            <a:off x="5375218" y="1909304"/>
            <a:ext cx="3254006" cy="2515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dt" idx="10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7"/>
          <p:cNvSpPr txBox="1">
            <a:spLocks noGrp="1"/>
          </p:cNvSpPr>
          <p:nvPr>
            <p:ph type="ftr" idx="11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7"/>
          <p:cNvSpPr/>
          <p:nvPr/>
        </p:nvSpPr>
        <p:spPr>
          <a:xfrm rot="10800000" flipH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sldNum" idx="12"/>
          </p:nvPr>
        </p:nvSpPr>
        <p:spPr>
          <a:xfrm>
            <a:off x="398860" y="590837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>
                <a:solidFill>
                  <a:schemeClr val="dk2"/>
                </a:solidFill>
              </a:defRPr>
            </a:lvl1pPr>
            <a:lvl2pPr marL="0" lvl="1" indent="0" algn="r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>
                <a:solidFill>
                  <a:schemeClr val="dk2"/>
                </a:solidFill>
              </a:defRPr>
            </a:lvl2pPr>
            <a:lvl3pPr marL="0" lvl="2" indent="0" algn="r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>
                <a:solidFill>
                  <a:schemeClr val="dk2"/>
                </a:solidFill>
              </a:defRPr>
            </a:lvl3pPr>
            <a:lvl4pPr marL="0" lvl="3" indent="0" algn="r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>
                <a:solidFill>
                  <a:schemeClr val="dk2"/>
                </a:solidFill>
              </a:defRPr>
            </a:lvl4pPr>
            <a:lvl5pPr marL="0" lvl="4" indent="0" algn="r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>
                <a:solidFill>
                  <a:schemeClr val="dk2"/>
                </a:solidFill>
              </a:defRPr>
            </a:lvl5pPr>
            <a:lvl6pPr marL="0" lvl="5" indent="0" algn="r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>
                <a:solidFill>
                  <a:schemeClr val="dk2"/>
                </a:solidFill>
              </a:defRPr>
            </a:lvl6pPr>
            <a:lvl7pPr marL="0" lvl="6" indent="0" algn="r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>
                <a:solidFill>
                  <a:schemeClr val="dk2"/>
                </a:solidFill>
              </a:defRPr>
            </a:lvl7pPr>
            <a:lvl8pPr marL="0" lvl="7" indent="0" algn="r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>
                <a:solidFill>
                  <a:schemeClr val="dk2"/>
                </a:solidFill>
              </a:defRPr>
            </a:lvl8pPr>
            <a:lvl9pPr marL="0" lvl="8" indent="0" algn="r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"/>
          <p:cNvSpPr txBox="1"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8"/>
          <p:cNvSpPr txBox="1">
            <a:spLocks noGrp="1"/>
          </p:cNvSpPr>
          <p:nvPr>
            <p:ph type="dt" idx="10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8"/>
          <p:cNvSpPr txBox="1">
            <a:spLocks noGrp="1"/>
          </p:cNvSpPr>
          <p:nvPr>
            <p:ph type="ftr" idx="11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8"/>
          <p:cNvSpPr/>
          <p:nvPr/>
        </p:nvSpPr>
        <p:spPr>
          <a:xfrm rot="10800000" flipH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8"/>
          <p:cNvSpPr txBox="1">
            <a:spLocks noGrp="1"/>
          </p:cNvSpPr>
          <p:nvPr>
            <p:ph type="sldNum" idx="12"/>
          </p:nvPr>
        </p:nvSpPr>
        <p:spPr>
          <a:xfrm>
            <a:off x="398860" y="590837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>
                <a:solidFill>
                  <a:schemeClr val="dk2"/>
                </a:solidFill>
              </a:defRPr>
            </a:lvl1pPr>
            <a:lvl2pPr marL="0" lvl="1" indent="0" algn="r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>
                <a:solidFill>
                  <a:schemeClr val="dk2"/>
                </a:solidFill>
              </a:defRPr>
            </a:lvl2pPr>
            <a:lvl3pPr marL="0" lvl="2" indent="0" algn="r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>
                <a:solidFill>
                  <a:schemeClr val="dk2"/>
                </a:solidFill>
              </a:defRPr>
            </a:lvl3pPr>
            <a:lvl4pPr marL="0" lvl="3" indent="0" algn="r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>
                <a:solidFill>
                  <a:schemeClr val="dk2"/>
                </a:solidFill>
              </a:defRPr>
            </a:lvl4pPr>
            <a:lvl5pPr marL="0" lvl="4" indent="0" algn="r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>
                <a:solidFill>
                  <a:schemeClr val="dk2"/>
                </a:solidFill>
              </a:defRPr>
            </a:lvl5pPr>
            <a:lvl6pPr marL="0" lvl="5" indent="0" algn="r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>
                <a:solidFill>
                  <a:schemeClr val="dk2"/>
                </a:solidFill>
              </a:defRPr>
            </a:lvl6pPr>
            <a:lvl7pPr marL="0" lvl="6" indent="0" algn="r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>
                <a:solidFill>
                  <a:schemeClr val="dk2"/>
                </a:solidFill>
              </a:defRPr>
            </a:lvl7pPr>
            <a:lvl8pPr marL="0" lvl="7" indent="0" algn="r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>
                <a:solidFill>
                  <a:schemeClr val="dk2"/>
                </a:solidFill>
              </a:defRPr>
            </a:lvl8pPr>
            <a:lvl9pPr marL="0" lvl="8" indent="0" algn="r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9"/>
          <p:cNvSpPr txBox="1">
            <a:spLocks noGrp="1"/>
          </p:cNvSpPr>
          <p:nvPr>
            <p:ph type="dt" idx="10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9"/>
          <p:cNvSpPr txBox="1">
            <a:spLocks noGrp="1"/>
          </p:cNvSpPr>
          <p:nvPr>
            <p:ph type="ftr" idx="11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9"/>
          <p:cNvSpPr/>
          <p:nvPr/>
        </p:nvSpPr>
        <p:spPr>
          <a:xfrm rot="10800000" flipH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9"/>
          <p:cNvSpPr txBox="1">
            <a:spLocks noGrp="1"/>
          </p:cNvSpPr>
          <p:nvPr>
            <p:ph type="sldNum" idx="12"/>
          </p:nvPr>
        </p:nvSpPr>
        <p:spPr>
          <a:xfrm>
            <a:off x="398860" y="590837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>
                <a:solidFill>
                  <a:schemeClr val="dk2"/>
                </a:solidFill>
              </a:defRPr>
            </a:lvl1pPr>
            <a:lvl2pPr marL="0" lvl="1" indent="0" algn="r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>
                <a:solidFill>
                  <a:schemeClr val="dk2"/>
                </a:solidFill>
              </a:defRPr>
            </a:lvl2pPr>
            <a:lvl3pPr marL="0" lvl="2" indent="0" algn="r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>
                <a:solidFill>
                  <a:schemeClr val="dk2"/>
                </a:solidFill>
              </a:defRPr>
            </a:lvl3pPr>
            <a:lvl4pPr marL="0" lvl="3" indent="0" algn="r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>
                <a:solidFill>
                  <a:schemeClr val="dk2"/>
                </a:solidFill>
              </a:defRPr>
            </a:lvl4pPr>
            <a:lvl5pPr marL="0" lvl="4" indent="0" algn="r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>
                <a:solidFill>
                  <a:schemeClr val="dk2"/>
                </a:solidFill>
              </a:defRPr>
            </a:lvl5pPr>
            <a:lvl6pPr marL="0" lvl="5" indent="0" algn="r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>
                <a:solidFill>
                  <a:schemeClr val="dk2"/>
                </a:solidFill>
              </a:defRPr>
            </a:lvl6pPr>
            <a:lvl7pPr marL="0" lvl="6" indent="0" algn="r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>
                <a:solidFill>
                  <a:schemeClr val="dk2"/>
                </a:solidFill>
              </a:defRPr>
            </a:lvl7pPr>
            <a:lvl8pPr marL="0" lvl="7" indent="0" algn="r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>
                <a:solidFill>
                  <a:schemeClr val="dk2"/>
                </a:solidFill>
              </a:defRPr>
            </a:lvl8pPr>
            <a:lvl9pPr marL="0" lvl="8" indent="0" algn="r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"/>
          <p:cNvSpPr txBox="1">
            <a:spLocks noGrp="1"/>
          </p:cNvSpPr>
          <p:nvPr>
            <p:ph type="title"/>
          </p:nvPr>
        </p:nvSpPr>
        <p:spPr>
          <a:xfrm>
            <a:off x="1941910" y="334566"/>
            <a:ext cx="2628899" cy="732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entury Gothic"/>
              <a:buNone/>
              <a:defRPr sz="15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0"/>
          <p:cNvSpPr txBox="1">
            <a:spLocks noGrp="1"/>
          </p:cNvSpPr>
          <p:nvPr>
            <p:ph type="body" idx="1"/>
          </p:nvPr>
        </p:nvSpPr>
        <p:spPr>
          <a:xfrm>
            <a:off x="4742259" y="334567"/>
            <a:ext cx="3886200" cy="4061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342900" algn="l"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10"/>
          <p:cNvSpPr txBox="1">
            <a:spLocks noGrp="1"/>
          </p:cNvSpPr>
          <p:nvPr>
            <p:ph type="body" idx="2"/>
          </p:nvPr>
        </p:nvSpPr>
        <p:spPr>
          <a:xfrm>
            <a:off x="1941910" y="1198960"/>
            <a:ext cx="2628899" cy="319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050"/>
              <a:buNone/>
              <a:defRPr sz="1050"/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750"/>
              <a:buNone/>
              <a:defRPr sz="750"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675"/>
              <a:buNone/>
              <a:defRPr sz="675"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675"/>
              <a:buNone/>
              <a:defRPr sz="675"/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675"/>
              <a:buNone/>
              <a:defRPr sz="675"/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675"/>
              <a:buNone/>
              <a:defRPr sz="675"/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675"/>
              <a:buNone/>
              <a:defRPr sz="675"/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675"/>
              <a:buNone/>
              <a:defRPr sz="675"/>
            </a:lvl9pPr>
          </a:lstStyle>
          <a:p>
            <a:endParaRPr/>
          </a:p>
        </p:txBody>
      </p:sp>
      <p:sp>
        <p:nvSpPr>
          <p:cNvPr id="96" name="Google Shape;96;p10"/>
          <p:cNvSpPr txBox="1">
            <a:spLocks noGrp="1"/>
          </p:cNvSpPr>
          <p:nvPr>
            <p:ph type="dt" idx="10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0"/>
          <p:cNvSpPr txBox="1">
            <a:spLocks noGrp="1"/>
          </p:cNvSpPr>
          <p:nvPr>
            <p:ph type="ftr" idx="11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0"/>
          <p:cNvSpPr/>
          <p:nvPr/>
        </p:nvSpPr>
        <p:spPr>
          <a:xfrm rot="10800000" flipH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0"/>
          <p:cNvSpPr txBox="1">
            <a:spLocks noGrp="1"/>
          </p:cNvSpPr>
          <p:nvPr>
            <p:ph type="sldNum" idx="12"/>
          </p:nvPr>
        </p:nvSpPr>
        <p:spPr>
          <a:xfrm>
            <a:off x="398860" y="590837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>
                <a:solidFill>
                  <a:schemeClr val="dk2"/>
                </a:solidFill>
              </a:defRPr>
            </a:lvl1pPr>
            <a:lvl2pPr marL="0" lvl="1" indent="0" algn="r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>
                <a:solidFill>
                  <a:schemeClr val="dk2"/>
                </a:solidFill>
              </a:defRPr>
            </a:lvl2pPr>
            <a:lvl3pPr marL="0" lvl="2" indent="0" algn="r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>
                <a:solidFill>
                  <a:schemeClr val="dk2"/>
                </a:solidFill>
              </a:defRPr>
            </a:lvl3pPr>
            <a:lvl4pPr marL="0" lvl="3" indent="0" algn="r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>
                <a:solidFill>
                  <a:schemeClr val="dk2"/>
                </a:solidFill>
              </a:defRPr>
            </a:lvl4pPr>
            <a:lvl5pPr marL="0" lvl="4" indent="0" algn="r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>
                <a:solidFill>
                  <a:schemeClr val="dk2"/>
                </a:solidFill>
              </a:defRPr>
            </a:lvl5pPr>
            <a:lvl6pPr marL="0" lvl="5" indent="0" algn="r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>
                <a:solidFill>
                  <a:schemeClr val="dk2"/>
                </a:solidFill>
              </a:defRPr>
            </a:lvl6pPr>
            <a:lvl7pPr marL="0" lvl="6" indent="0" algn="r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>
                <a:solidFill>
                  <a:schemeClr val="dk2"/>
                </a:solidFill>
              </a:defRPr>
            </a:lvl7pPr>
            <a:lvl8pPr marL="0" lvl="7" indent="0" algn="r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>
                <a:solidFill>
                  <a:schemeClr val="dk2"/>
                </a:solidFill>
              </a:defRPr>
            </a:lvl8pPr>
            <a:lvl9pPr marL="0" lvl="8" indent="0" algn="r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1" y="171450"/>
            <a:ext cx="2138637" cy="4978971"/>
            <a:chOff x="2487613" y="285750"/>
            <a:chExt cx="2428875" cy="5654676"/>
          </a:xfrm>
        </p:grpSpPr>
        <p:sp>
          <p:nvSpPr>
            <p:cNvPr id="7" name="Google Shape;7;p1"/>
            <p:cNvSpPr/>
            <p:nvPr/>
          </p:nvSpPr>
          <p:spPr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1"/>
          <p:cNvGrpSpPr/>
          <p:nvPr/>
        </p:nvGrpSpPr>
        <p:grpSpPr>
          <a:xfrm>
            <a:off x="20417" y="-589"/>
            <a:ext cx="1767506" cy="5140529"/>
            <a:chOff x="6627813" y="194833"/>
            <a:chExt cx="1952625" cy="5678918"/>
          </a:xfrm>
        </p:grpSpPr>
        <p:sp>
          <p:nvSpPr>
            <p:cNvPr id="20" name="Google Shape;20;p1"/>
            <p:cNvSpPr/>
            <p:nvPr/>
          </p:nvSpPr>
          <p:spPr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1"/>
          <p:cNvSpPr/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1"/>
          <p:cNvSpPr txBox="1"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Font typeface="Century Gothic"/>
              <a:buNone/>
              <a:defRPr sz="27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"/>
          <p:cNvSpPr txBox="1">
            <a:spLocks noGrp="1"/>
          </p:cNvSpPr>
          <p:nvPr>
            <p:ph type="body" idx="1"/>
          </p:nvPr>
        </p:nvSpPr>
        <p:spPr>
          <a:xfrm>
            <a:off x="1941909" y="1600200"/>
            <a:ext cx="6686550" cy="291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14325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•"/>
              <a:defRPr sz="135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4800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5275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•"/>
              <a:defRPr sz="105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5750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5750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5750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5750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5750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5750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5" name="Google Shape;35;p1"/>
          <p:cNvSpPr txBox="1">
            <a:spLocks noGrp="1"/>
          </p:cNvSpPr>
          <p:nvPr>
            <p:ph type="dt" idx="10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675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6" name="Google Shape;36;p1"/>
          <p:cNvSpPr txBox="1">
            <a:spLocks noGrp="1"/>
          </p:cNvSpPr>
          <p:nvPr>
            <p:ph type="ftr" idx="11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75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7" name="Google Shape;37;p1"/>
          <p:cNvSpPr txBox="1">
            <a:spLocks noGrp="1"/>
          </p:cNvSpPr>
          <p:nvPr>
            <p:ph type="sldNum" idx="12"/>
          </p:nvPr>
        </p:nvSpPr>
        <p:spPr>
          <a:xfrm>
            <a:off x="398860" y="590837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Clr>
                <a:schemeClr val="dk2"/>
              </a:buClr>
              <a:buSzPts val="1000"/>
              <a:buFont typeface="Century Gothic"/>
              <a:buNone/>
              <a:defRPr sz="1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14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</a:pPr>
            <a:br>
              <a:rPr lang="es-MX"/>
            </a:br>
            <a:endParaRPr/>
          </a:p>
        </p:txBody>
      </p:sp>
      <p:sp>
        <p:nvSpPr>
          <p:cNvPr id="169" name="Google Shape;169;p19"/>
          <p:cNvSpPr txBox="1">
            <a:spLocks noGrp="1"/>
          </p:cNvSpPr>
          <p:nvPr>
            <p:ph type="subTitle" idx="1"/>
          </p:nvPr>
        </p:nvSpPr>
        <p:spPr>
          <a:xfrm>
            <a:off x="450848" y="3831794"/>
            <a:ext cx="8520600" cy="951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MX" sz="2400" b="1" i="1">
                <a:solidFill>
                  <a:srgbClr val="315949"/>
                </a:solidFill>
              </a:rPr>
              <a:t>Juego-Dónde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MX" sz="2400" b="1" i="1">
                <a:solidFill>
                  <a:srgbClr val="315949"/>
                </a:solidFill>
              </a:rPr>
              <a:t>Juego móvil administrado por una plataforma web.</a:t>
            </a:r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ED99A62-D564-43D6-9078-BC63841E0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446" y="127591"/>
            <a:ext cx="3868922" cy="38689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>
            <a:spLocks noGrp="1"/>
          </p:cNvSpPr>
          <p:nvPr>
            <p:ph type="title"/>
          </p:nvPr>
        </p:nvSpPr>
        <p:spPr>
          <a:xfrm>
            <a:off x="2647395" y="574625"/>
            <a:ext cx="249113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14C21"/>
              </a:buClr>
              <a:buSzPts val="2700"/>
              <a:buFont typeface="Century Gothic"/>
              <a:buNone/>
            </a:pPr>
            <a:r>
              <a:rPr lang="es-MX" b="1" i="1">
                <a:solidFill>
                  <a:srgbClr val="414C21"/>
                </a:solidFill>
              </a:rPr>
              <a:t>Tecnologías.</a:t>
            </a:r>
            <a:endParaRPr/>
          </a:p>
        </p:txBody>
      </p:sp>
      <p:sp>
        <p:nvSpPr>
          <p:cNvPr id="239" name="Google Shape;239;p28"/>
          <p:cNvSpPr txBox="1">
            <a:spLocks noGrp="1"/>
          </p:cNvSpPr>
          <p:nvPr>
            <p:ph type="body" idx="1"/>
          </p:nvPr>
        </p:nvSpPr>
        <p:spPr>
          <a:xfrm>
            <a:off x="1727156" y="1341783"/>
            <a:ext cx="6822747" cy="3227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2400"/>
              <a:buChar char="•"/>
            </a:pPr>
            <a:r>
              <a:rPr lang="es-MX" sz="2400" dirty="0" err="1">
                <a:solidFill>
                  <a:srgbClr val="454545"/>
                </a:solidFill>
              </a:rPr>
              <a:t>Node</a:t>
            </a:r>
            <a:r>
              <a:rPr lang="es-MX" sz="2400" dirty="0">
                <a:solidFill>
                  <a:srgbClr val="454545"/>
                </a:solidFill>
              </a:rPr>
              <a:t> JS.  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2400"/>
              <a:buChar char="•"/>
            </a:pPr>
            <a:r>
              <a:rPr lang="es-MX" sz="2400" dirty="0" err="1">
                <a:solidFill>
                  <a:srgbClr val="454545"/>
                </a:solidFill>
              </a:rPr>
              <a:t>React</a:t>
            </a:r>
            <a:r>
              <a:rPr lang="es-MX" sz="2400" dirty="0">
                <a:solidFill>
                  <a:srgbClr val="454545"/>
                </a:solidFill>
              </a:rPr>
              <a:t> </a:t>
            </a:r>
            <a:r>
              <a:rPr lang="es-MX" sz="2400" dirty="0" err="1">
                <a:solidFill>
                  <a:srgbClr val="454545"/>
                </a:solidFill>
              </a:rPr>
              <a:t>Native</a:t>
            </a:r>
            <a:r>
              <a:rPr lang="es-MX" sz="2400" dirty="0">
                <a:solidFill>
                  <a:srgbClr val="454545"/>
                </a:solidFill>
              </a:rPr>
              <a:t>.    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2400"/>
              <a:buChar char="•"/>
            </a:pPr>
            <a:r>
              <a:rPr lang="es-MX" sz="2400" dirty="0">
                <a:solidFill>
                  <a:srgbClr val="454545"/>
                </a:solidFill>
              </a:rPr>
              <a:t>Base de datos por objetos – documentos.</a:t>
            </a:r>
            <a:endParaRPr dirty="0"/>
          </a:p>
          <a:p>
            <a:pPr marL="257175" lvl="0" indent="-257175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400" dirty="0">
              <a:solidFill>
                <a:srgbClr val="454545"/>
              </a:solidFill>
            </a:endParaRPr>
          </a:p>
          <a:p>
            <a:pPr marL="257175" lvl="0" indent="-257175" algn="l" rtl="0">
              <a:spcBef>
                <a:spcPts val="0"/>
              </a:spcBef>
              <a:spcAft>
                <a:spcPts val="0"/>
              </a:spcAft>
              <a:buSzPts val="1350"/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 txBox="1">
            <a:spLocks noGrp="1"/>
          </p:cNvSpPr>
          <p:nvPr>
            <p:ph type="title"/>
          </p:nvPr>
        </p:nvSpPr>
        <p:spPr>
          <a:xfrm>
            <a:off x="2228158" y="575300"/>
            <a:ext cx="468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14C21"/>
              </a:buClr>
              <a:buSzPts val="2700"/>
              <a:buFont typeface="Century Gothic"/>
              <a:buNone/>
            </a:pPr>
            <a:r>
              <a:rPr lang="es-MX" b="1" i="1">
                <a:solidFill>
                  <a:srgbClr val="414C21"/>
                </a:solidFill>
              </a:rPr>
              <a:t>¿Qué me quita el sueño?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Font typeface="Century Gothic"/>
              <a:buNone/>
            </a:pPr>
            <a:endParaRPr b="1" i="1">
              <a:solidFill>
                <a:srgbClr val="414C21"/>
              </a:solidFill>
            </a:endParaRPr>
          </a:p>
        </p:txBody>
      </p:sp>
      <p:sp>
        <p:nvSpPr>
          <p:cNvPr id="245" name="Google Shape;245;p29"/>
          <p:cNvSpPr txBox="1">
            <a:spLocks noGrp="1"/>
          </p:cNvSpPr>
          <p:nvPr>
            <p:ph type="body" idx="1"/>
          </p:nvPr>
        </p:nvSpPr>
        <p:spPr>
          <a:xfrm>
            <a:off x="311700" y="1223525"/>
            <a:ext cx="8520600" cy="3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7175" lvl="0" indent="-257175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2000">
              <a:solidFill>
                <a:srgbClr val="454545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2000"/>
              <a:buChar char="•"/>
            </a:pPr>
            <a:r>
              <a:rPr lang="es-MX" sz="2000">
                <a:solidFill>
                  <a:srgbClr val="454545"/>
                </a:solidFill>
              </a:rPr>
              <a:t>La falta de comunicación.</a:t>
            </a:r>
            <a:endParaRPr sz="2000">
              <a:solidFill>
                <a:srgbClr val="454545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2000"/>
              <a:buChar char="•"/>
            </a:pPr>
            <a:r>
              <a:rPr lang="es-MX" sz="2000">
                <a:solidFill>
                  <a:srgbClr val="454545"/>
                </a:solidFill>
              </a:rPr>
              <a:t>Falta de experiencia en las tecnologías a utilizar.</a:t>
            </a:r>
            <a:endParaRPr sz="2000">
              <a:solidFill>
                <a:srgbClr val="454545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2000"/>
              <a:buChar char="•"/>
            </a:pPr>
            <a:r>
              <a:rPr lang="es-MX" sz="2000">
                <a:solidFill>
                  <a:srgbClr val="454545"/>
                </a:solidFill>
              </a:rPr>
              <a:t>No se cumpla con los tiempos establecidos para la entrega de objetivos.</a:t>
            </a:r>
            <a:endParaRPr sz="2000">
              <a:solidFill>
                <a:srgbClr val="454545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2000"/>
              <a:buChar char="•"/>
            </a:pPr>
            <a:r>
              <a:rPr lang="es-MX" sz="2000">
                <a:solidFill>
                  <a:srgbClr val="454545"/>
                </a:solidFill>
              </a:rPr>
              <a:t>No cumplir con las expectativas del cliente.</a:t>
            </a:r>
            <a:endParaRPr sz="2000">
              <a:solidFill>
                <a:srgbClr val="454545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"/>
          <p:cNvSpPr txBox="1">
            <a:spLocks noGrp="1"/>
          </p:cNvSpPr>
          <p:nvPr>
            <p:ph type="title"/>
          </p:nvPr>
        </p:nvSpPr>
        <p:spPr>
          <a:xfrm>
            <a:off x="1514335" y="380727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14C21"/>
              </a:buClr>
              <a:buSzPts val="2700"/>
              <a:buFont typeface="Century Gothic"/>
              <a:buNone/>
            </a:pPr>
            <a:r>
              <a:rPr lang="es-MX" b="1" i="1">
                <a:solidFill>
                  <a:srgbClr val="414C21"/>
                </a:solidFill>
              </a:rPr>
              <a:t>Roles a utilizar en la aplicación</a:t>
            </a:r>
            <a:endParaRPr/>
          </a:p>
        </p:txBody>
      </p:sp>
      <p:sp>
        <p:nvSpPr>
          <p:cNvPr id="251" name="Google Shape;251;p30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610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7175" lvl="0" indent="-257175" algn="l" rtl="0"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es-MX" b="1"/>
              <a:t>Jugador con acceso a la aplicación, jugador: </a:t>
            </a:r>
            <a:endParaRPr b="1"/>
          </a:p>
          <a:p>
            <a:pPr marL="557212" lvl="1" indent="-220662" algn="l" rtl="0"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es-MX"/>
              <a:t>Persona que puede jugar.</a:t>
            </a:r>
            <a:endParaRPr/>
          </a:p>
          <a:p>
            <a:pPr marL="557212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57175" lvl="0" indent="-257175" algn="l" rtl="0"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es-MX" b="1"/>
              <a:t>Administrador con acceso al sistema, Administrador: </a:t>
            </a:r>
            <a:r>
              <a:rPr lang="es-MX"/>
              <a:t>Persona que mantienen el correcto funcionamiento del sistema, la aplicación y la integridad de la información.</a:t>
            </a:r>
            <a:endParaRPr/>
          </a:p>
          <a:p>
            <a:pPr marL="257175" lvl="0" indent="-257175" algn="l" rtl="0">
              <a:spcBef>
                <a:spcPts val="0"/>
              </a:spcBef>
              <a:spcAft>
                <a:spcPts val="0"/>
              </a:spcAft>
              <a:buSzPts val="1350"/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1"/>
          <p:cNvSpPr txBox="1">
            <a:spLocks noGrp="1"/>
          </p:cNvSpPr>
          <p:nvPr>
            <p:ph type="title"/>
          </p:nvPr>
        </p:nvSpPr>
        <p:spPr>
          <a:xfrm>
            <a:off x="311700" y="32003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Font typeface="Century Gothic"/>
              <a:buNone/>
            </a:pPr>
            <a:r>
              <a:rPr lang="es-MX"/>
              <a:t>Flujos</a:t>
            </a:r>
            <a:endParaRPr/>
          </a:p>
        </p:txBody>
      </p:sp>
      <p:sp>
        <p:nvSpPr>
          <p:cNvPr id="257" name="Google Shape;257;p31"/>
          <p:cNvSpPr txBox="1">
            <a:spLocks noGrp="1"/>
          </p:cNvSpPr>
          <p:nvPr>
            <p:ph type="body" idx="1"/>
          </p:nvPr>
        </p:nvSpPr>
        <p:spPr>
          <a:xfrm>
            <a:off x="311700" y="892736"/>
            <a:ext cx="8520600" cy="368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7175" lvl="0" indent="-2571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94"/>
              <a:buFont typeface="Arial"/>
              <a:buNone/>
            </a:pPr>
            <a:r>
              <a:rPr lang="es-MX" b="1"/>
              <a:t>A continuación listare conceptualmente las áreas y los flujos que deben asegurar, pero los cuales se detallaran en las historias de usuario:</a:t>
            </a:r>
            <a:endParaRPr/>
          </a:p>
          <a:p>
            <a:pPr marL="257175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MX" sz="1600"/>
              <a:t>Registrar  / Iniciar / Configurar perfil / Cerrar sesión / Usuario.</a:t>
            </a:r>
            <a:endParaRPr sz="1600"/>
          </a:p>
          <a:p>
            <a:pPr marL="257175" lvl="0" indent="-273050" algn="l" rtl="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s-MX" sz="1600"/>
              <a:t>Configuraciones básicas de la aplicación.</a:t>
            </a:r>
            <a:endParaRPr sz="1600"/>
          </a:p>
          <a:p>
            <a:pPr marL="257175" lvl="0" indent="-273050" algn="l" rtl="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s-MX" sz="1600"/>
              <a:t>Estadísticas de las puntuaciones de los jugadores.</a:t>
            </a:r>
            <a:endParaRPr sz="1600"/>
          </a:p>
          <a:p>
            <a:pPr marL="257175" lvl="0" indent="-273050" algn="l" rtl="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s-MX" sz="1600"/>
              <a:t>Elegir la modalidad del juego.</a:t>
            </a:r>
            <a:endParaRPr sz="1600"/>
          </a:p>
          <a:p>
            <a:pPr marL="257175" lvl="0" indent="-273050" algn="l" rtl="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s-MX" sz="1600"/>
              <a:t>Niveles en el juego.</a:t>
            </a:r>
            <a:endParaRPr sz="1600"/>
          </a:p>
          <a:p>
            <a:pPr marL="257175" lvl="0" indent="-273050" algn="l" rtl="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s-MX" sz="1600"/>
              <a:t>Consulta de premios disponibles.</a:t>
            </a:r>
            <a:endParaRPr/>
          </a:p>
          <a:p>
            <a:pPr marL="285750" lvl="0" indent="-23336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2"/>
          <p:cNvSpPr txBox="1">
            <a:spLocks noGrp="1"/>
          </p:cNvSpPr>
          <p:nvPr>
            <p:ph type="title"/>
          </p:nvPr>
        </p:nvSpPr>
        <p:spPr>
          <a:xfrm>
            <a:off x="2246517" y="55834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14C21"/>
              </a:buClr>
              <a:buSzPts val="2700"/>
              <a:buFont typeface="Century Gothic"/>
              <a:buNone/>
            </a:pPr>
            <a:r>
              <a:rPr lang="es-MX" b="1" i="1">
                <a:solidFill>
                  <a:srgbClr val="414C21"/>
                </a:solidFill>
              </a:rPr>
              <a:t>Funcionalidades</a:t>
            </a:r>
            <a:endParaRPr/>
          </a:p>
        </p:txBody>
      </p:sp>
      <p:sp>
        <p:nvSpPr>
          <p:cNvPr id="263" name="Google Shape;263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32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350" lvl="0" indent="-1333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s-MX" sz="1500"/>
              <a:t>A continuación se listaran los grupos funcionales por área para posteriormente listarlas en las historias de usuario y conciliarlas con los PBI’s</a:t>
            </a:r>
            <a:endParaRPr sz="1500"/>
          </a:p>
          <a:p>
            <a:pPr marL="419100" lvl="0" indent="-285750" algn="l" rtl="0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es-MX" sz="1500"/>
              <a:t>Funcionalidad de iniciar y cerrar sesión.</a:t>
            </a:r>
            <a:endParaRPr/>
          </a:p>
          <a:p>
            <a:pPr marL="419100" lvl="0" indent="-285750" algn="l" rtl="0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es-MX" sz="1500"/>
              <a:t>Funcionalidad de modificar tu perfil. </a:t>
            </a:r>
            <a:endParaRPr/>
          </a:p>
          <a:p>
            <a:pPr marL="419100" lvl="0" indent="-285750" algn="l" rtl="0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es-MX" sz="1500"/>
              <a:t>Funcionalidad de recibir el puntaje actual.</a:t>
            </a:r>
            <a:endParaRPr/>
          </a:p>
          <a:p>
            <a:pPr marL="419100" lvl="0" indent="-285750" algn="l" rtl="0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es-MX" sz="1500"/>
              <a:t>Funcionalidad de canjear tu puntaje para subir de nivel en el juego.</a:t>
            </a:r>
            <a:endParaRPr/>
          </a:p>
          <a:p>
            <a:pPr marL="419100" lvl="0" indent="-285750" algn="l" rtl="0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es-MX" sz="1500"/>
              <a:t>Funcionalidad de elegir la modalidad del juego.</a:t>
            </a:r>
            <a:endParaRPr sz="1500"/>
          </a:p>
          <a:p>
            <a:pPr marL="419100" lvl="0" indent="-2857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s-MX" sz="1500"/>
              <a:t>Funcionalidad de conocer estadísticas de los jugadores.</a:t>
            </a:r>
            <a:endParaRPr sz="1500"/>
          </a:p>
          <a:p>
            <a:pPr marL="133350" lvl="0" indent="-38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endParaRPr sz="1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3"/>
          <p:cNvSpPr txBox="1">
            <a:spLocks noGrp="1"/>
          </p:cNvSpPr>
          <p:nvPr>
            <p:ph type="title"/>
          </p:nvPr>
        </p:nvSpPr>
        <p:spPr>
          <a:xfrm>
            <a:off x="2406314" y="49818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14C21"/>
              </a:buClr>
              <a:buSzPts val="2700"/>
              <a:buFont typeface="Century Gothic"/>
              <a:buNone/>
            </a:pPr>
            <a:r>
              <a:rPr lang="es-MX" b="1" i="1">
                <a:solidFill>
                  <a:srgbClr val="414C21"/>
                </a:solidFill>
              </a:rPr>
              <a:t>Estimación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Font typeface="Century Gothic"/>
              <a:buNone/>
            </a:pPr>
            <a:endParaRPr b="1" i="1">
              <a:solidFill>
                <a:srgbClr val="414C21"/>
              </a:solidFill>
            </a:endParaRPr>
          </a:p>
        </p:txBody>
      </p:sp>
      <p:sp>
        <p:nvSpPr>
          <p:cNvPr id="269" name="Google Shape;269;p33"/>
          <p:cNvSpPr txBox="1">
            <a:spLocks noGrp="1"/>
          </p:cNvSpPr>
          <p:nvPr>
            <p:ph type="body" idx="1"/>
          </p:nvPr>
        </p:nvSpPr>
        <p:spPr>
          <a:xfrm>
            <a:off x="1378889" y="975924"/>
            <a:ext cx="7003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4765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-MX" sz="1600" dirty="0"/>
              <a:t>4 Sprint de 2 o más Semanas.</a:t>
            </a:r>
            <a:endParaRPr sz="1600" dirty="0"/>
          </a:p>
          <a:p>
            <a:pPr marL="457200" lvl="0" indent="-24765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-MX" sz="1600" dirty="0"/>
              <a:t>2 equipos de trabajo. </a:t>
            </a:r>
            <a:endParaRPr sz="1600" dirty="0"/>
          </a:p>
          <a:p>
            <a:pPr marL="914400" lvl="1" indent="-2540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-MX" sz="1600" b="1" dirty="0"/>
              <a:t>Equipo Android</a:t>
            </a:r>
            <a:r>
              <a:rPr lang="es-MX" sz="1600" dirty="0"/>
              <a:t>												</a:t>
            </a:r>
            <a:endParaRPr sz="1600" dirty="0"/>
          </a:p>
          <a:p>
            <a:pPr marL="914400" lvl="1" indent="-2540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-MX" sz="1600" dirty="0"/>
              <a:t>-Project manager.							</a:t>
            </a:r>
            <a:endParaRPr sz="1600" dirty="0"/>
          </a:p>
          <a:p>
            <a:pPr marL="257175" lvl="0" indent="-2571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s-MX" sz="1600" dirty="0"/>
              <a:t>			-Programador Android.							</a:t>
            </a:r>
            <a:endParaRPr sz="1600" dirty="0"/>
          </a:p>
          <a:p>
            <a:pPr marL="914400" lvl="1" indent="-2540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-MX" sz="1600" b="1" dirty="0"/>
              <a:t>Equipo web</a:t>
            </a:r>
            <a:endParaRPr sz="1600" dirty="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s-MX" sz="1600" dirty="0"/>
              <a:t>-Project manager.	</a:t>
            </a:r>
            <a:endParaRPr sz="1600" dirty="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s-MX" sz="1600" dirty="0"/>
              <a:t>-Desarrollador web.</a:t>
            </a:r>
            <a:endParaRPr sz="1600" dirty="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endParaRPr sz="1600" dirty="0"/>
          </a:p>
          <a:p>
            <a:pPr marL="9144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-MX" sz="1600" b="1" dirty="0"/>
              <a:t>Equipo DevOps</a:t>
            </a:r>
            <a:endParaRPr sz="1600" b="1" dirty="0"/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600" dirty="0"/>
              <a:t>-Project manager.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600" dirty="0"/>
              <a:t>		-DevOps.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Font typeface="Century Gothic"/>
              <a:buNone/>
            </a:pPr>
            <a:r>
              <a:rPr lang="es-MX"/>
              <a:t>Estimación</a:t>
            </a:r>
            <a:endParaRPr/>
          </a:p>
        </p:txBody>
      </p:sp>
      <p:sp>
        <p:nvSpPr>
          <p:cNvPr id="275" name="Google Shape;275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7175" lvl="0" indent="-2571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s-MX" b="1"/>
              <a:t>Sprint: Análisis y requerimientos.</a:t>
            </a:r>
            <a:endParaRPr/>
          </a:p>
          <a:p>
            <a:pPr marL="257175" lvl="0" indent="-2571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s-MX" b="1"/>
              <a:t>Duración:</a:t>
            </a:r>
            <a:r>
              <a:rPr lang="es-MX"/>
              <a:t> 2 Semanas.</a:t>
            </a:r>
            <a:endParaRPr/>
          </a:p>
          <a:p>
            <a:pPr marL="457200" lvl="0" indent="-3143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s-MX"/>
              <a:t>Análisis de los requerimientos del cliente para el juego.</a:t>
            </a:r>
            <a:endParaRPr/>
          </a:p>
          <a:p>
            <a:pPr marL="457200" lvl="0" indent="-3143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s-MX"/>
              <a:t>Organización del equipo.</a:t>
            </a:r>
            <a:endParaRPr/>
          </a:p>
          <a:p>
            <a:pPr marL="457200" lvl="0" indent="-3143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s-MX"/>
              <a:t>Definición de roles y su responsable.</a:t>
            </a:r>
            <a:endParaRPr/>
          </a:p>
          <a:p>
            <a:pPr marL="457200" lvl="0" indent="-3143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s-MX"/>
              <a:t>Documentación inicial.</a:t>
            </a:r>
            <a:endParaRPr/>
          </a:p>
          <a:p>
            <a:pPr marL="257175" lvl="0" indent="-2571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endParaRPr b="1"/>
          </a:p>
          <a:p>
            <a:pPr marL="257175" lvl="0" indent="-2571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s-MX" b="1"/>
              <a:t>Sprint: Bocetos.</a:t>
            </a:r>
            <a:endParaRPr/>
          </a:p>
          <a:p>
            <a:pPr marL="257175" lvl="0" indent="-2571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s-MX" b="1"/>
              <a:t>Duración: </a:t>
            </a:r>
            <a:r>
              <a:rPr lang="es-MX"/>
              <a:t>3 días.</a:t>
            </a:r>
            <a:endParaRPr/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s-MX"/>
              <a:t>Bocetos de las interfaces del juego.</a:t>
            </a:r>
            <a:endParaRPr/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s-MX"/>
              <a:t>Bocetos de la interfaz de la página web.</a:t>
            </a:r>
            <a:endParaRPr b="1"/>
          </a:p>
          <a:p>
            <a:pPr marL="257175" lvl="0" indent="-257175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Font typeface="Century Gothic"/>
              <a:buNone/>
            </a:pPr>
            <a:r>
              <a:rPr lang="es-MX"/>
              <a:t>Estimación	</a:t>
            </a:r>
            <a:endParaRPr/>
          </a:p>
        </p:txBody>
      </p:sp>
      <p:sp>
        <p:nvSpPr>
          <p:cNvPr id="281" name="Google Shape;281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7175" lvl="0" indent="-2571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94"/>
              <a:buFont typeface="Arial"/>
              <a:buNone/>
            </a:pPr>
            <a:r>
              <a:rPr lang="es-MX" b="1"/>
              <a:t>Sprint: </a:t>
            </a:r>
            <a:r>
              <a:rPr lang="es-MX"/>
              <a:t>3 Desarrollo</a:t>
            </a:r>
            <a:endParaRPr/>
          </a:p>
          <a:p>
            <a:pPr marL="257175" lvl="0" indent="-2571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94"/>
              <a:buFont typeface="Arial"/>
              <a:buNone/>
            </a:pPr>
            <a:r>
              <a:rPr lang="es-MX" b="1"/>
              <a:t>Duración:</a:t>
            </a:r>
            <a:r>
              <a:rPr lang="es-MX"/>
              <a:t> 2 Semanas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-MX" sz="1400"/>
              <a:t>Recibir carga de trabajo 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-MX" sz="1400"/>
              <a:t>Iniciar orden de trabajo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-MX" sz="1400"/>
              <a:t>Guardar y consultar las fotografías tomadas</a:t>
            </a:r>
            <a:endParaRPr sz="1400"/>
          </a:p>
          <a:p>
            <a:pPr marL="257175" lvl="0" indent="-2571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94"/>
              <a:buFont typeface="Arial"/>
              <a:buNone/>
            </a:pPr>
            <a:r>
              <a:rPr lang="es-MX" b="1"/>
              <a:t>Sprint: </a:t>
            </a:r>
            <a:r>
              <a:rPr lang="es-MX"/>
              <a:t>4 Reportes y Pruebas</a:t>
            </a:r>
            <a:endParaRPr/>
          </a:p>
          <a:p>
            <a:pPr marL="257175" lvl="0" indent="-2571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94"/>
              <a:buFont typeface="Arial"/>
              <a:buNone/>
            </a:pPr>
            <a:r>
              <a:rPr lang="es-MX" b="1"/>
              <a:t>Duración:</a:t>
            </a:r>
            <a:r>
              <a:rPr lang="es-MX"/>
              <a:t> 2 Semanas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-MX" sz="1400"/>
              <a:t>Calcular el tiempo durante y entre cada orden de trabajo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-MX" sz="1400"/>
              <a:t>Modificar nota de cierre 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-MX" sz="1400"/>
              <a:t>Finalizar cada orden de trabajo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>
            <a:spLocks noGrp="1"/>
          </p:cNvSpPr>
          <p:nvPr>
            <p:ph type="title"/>
          </p:nvPr>
        </p:nvSpPr>
        <p:spPr>
          <a:xfrm>
            <a:off x="2860669" y="798677"/>
            <a:ext cx="3952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15949"/>
              </a:buClr>
              <a:buSzPts val="2430"/>
              <a:buFont typeface="Century Gothic"/>
              <a:buNone/>
            </a:pPr>
            <a:r>
              <a:rPr lang="es-MX" sz="2430" b="1" i="1">
                <a:solidFill>
                  <a:srgbClr val="315949"/>
                </a:solidFill>
              </a:rPr>
              <a:t>¿Por qué estamos aquí?</a:t>
            </a:r>
            <a:endParaRPr/>
          </a:p>
        </p:txBody>
      </p:sp>
      <p:sp>
        <p:nvSpPr>
          <p:cNvPr id="175" name="Google Shape;175;p20"/>
          <p:cNvSpPr txBox="1">
            <a:spLocks noGrp="1"/>
          </p:cNvSpPr>
          <p:nvPr>
            <p:ph type="body" idx="1"/>
          </p:nvPr>
        </p:nvSpPr>
        <p:spPr>
          <a:xfrm>
            <a:off x="862910" y="1917789"/>
            <a:ext cx="7947717" cy="2375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7175" lvl="0" indent="-257175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s-MX" sz="1400"/>
              <a:t>Para desarrollar una aplicación móvil en Android y IOS, que sea administrada por una  página web, la cual estará vinculada con una base de datos y su función primordial será darle al administrador (o dueño) del juego la posibilidad de definir los premios para los jugadores, puntuaciones dependiendo a la dificultad de la imagen, en base a sus puntuaciones acumuladas.</a:t>
            </a:r>
            <a:endParaRPr/>
          </a:p>
          <a:p>
            <a:pPr marL="257175" lvl="0" indent="-257175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s-MX" sz="1400"/>
              <a:t>Buscando administrar los tiempos de cada operación, documentar los trabajos mediante recolección de fotografías, documentación de código, como evidencia para el administrador y/o auditorías.</a:t>
            </a:r>
            <a:endParaRPr/>
          </a:p>
          <a:p>
            <a:pPr marL="257175" lvl="0" indent="-257175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s-MX" sz="1400"/>
              <a:t>Complementarlo con encuestas realizadas 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>
            <a:spLocks noGrp="1"/>
          </p:cNvSpPr>
          <p:nvPr>
            <p:ph type="body" idx="1"/>
          </p:nvPr>
        </p:nvSpPr>
        <p:spPr>
          <a:xfrm>
            <a:off x="122357" y="1367847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7175" lvl="0" indent="-257175" algn="l" rtl="0"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 sz="1000" dirty="0">
              <a:solidFill>
                <a:schemeClr val="dk1"/>
              </a:solidFill>
            </a:endParaRPr>
          </a:p>
          <a:p>
            <a:pPr marL="257175" lvl="0" indent="-257175" algn="l" rtl="0"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 sz="1000" dirty="0">
              <a:solidFill>
                <a:schemeClr val="dk1"/>
              </a:solidFill>
            </a:endParaRPr>
          </a:p>
          <a:p>
            <a:pPr marL="18288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MX" sz="2400" dirty="0">
                <a:solidFill>
                  <a:schemeClr val="dk1"/>
                </a:solidFill>
              </a:rPr>
              <a:t>Aplicación móvil </a:t>
            </a:r>
            <a:endParaRPr sz="2400" dirty="0">
              <a:solidFill>
                <a:schemeClr val="dk1"/>
              </a:solidFill>
            </a:endParaRPr>
          </a:p>
          <a:p>
            <a:pPr marL="18288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MX" sz="2400" dirty="0">
                <a:solidFill>
                  <a:schemeClr val="dk1"/>
                </a:solidFill>
              </a:rPr>
              <a:t>Administración de un juego a través de una página web.</a:t>
            </a:r>
            <a:endParaRPr dirty="0"/>
          </a:p>
          <a:p>
            <a:pPr marL="18288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MX" sz="2400" dirty="0">
                <a:solidFill>
                  <a:schemeClr val="dk1"/>
                </a:solidFill>
              </a:rPr>
              <a:t>Adquisición de conocimiento de los lugares de nuestro planeta. </a:t>
            </a:r>
            <a:endParaRPr dirty="0"/>
          </a:p>
          <a:p>
            <a:pPr marL="18288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MX" sz="2400" dirty="0">
                <a:solidFill>
                  <a:schemeClr val="dk1"/>
                </a:solidFill>
              </a:rPr>
              <a:t>Estimulación de la memoria a largo plazo.	</a:t>
            </a:r>
            <a:endParaRPr sz="2400" dirty="0">
              <a:solidFill>
                <a:schemeClr val="dk1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CB1880A-EB93-43A7-8EF5-E781EB130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7539" y="-1212110"/>
            <a:ext cx="3868922" cy="386892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>
            <a:spLocks noGrp="1"/>
          </p:cNvSpPr>
          <p:nvPr>
            <p:ph type="title"/>
          </p:nvPr>
        </p:nvSpPr>
        <p:spPr>
          <a:xfrm>
            <a:off x="2291181" y="616523"/>
            <a:ext cx="4793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15949"/>
              </a:buClr>
              <a:buSzPts val="3000"/>
              <a:buFont typeface="Century Gothic"/>
              <a:buNone/>
            </a:pPr>
            <a:r>
              <a:rPr lang="es-MX" sz="3000" b="1" i="1">
                <a:solidFill>
                  <a:srgbClr val="315949"/>
                </a:solidFill>
              </a:rPr>
              <a:t>¿Qué es Juego-Dónde?</a:t>
            </a:r>
            <a:endParaRPr sz="3000" b="1" i="1">
              <a:solidFill>
                <a:srgbClr val="315949"/>
              </a:solidFill>
            </a:endParaRPr>
          </a:p>
        </p:txBody>
      </p:sp>
      <p:sp>
        <p:nvSpPr>
          <p:cNvPr id="191" name="Google Shape;191;p22"/>
          <p:cNvSpPr txBox="1">
            <a:spLocks noGrp="1"/>
          </p:cNvSpPr>
          <p:nvPr>
            <p:ph type="body" idx="1"/>
          </p:nvPr>
        </p:nvSpPr>
        <p:spPr>
          <a:xfrm>
            <a:off x="603772" y="1471271"/>
            <a:ext cx="8335200" cy="25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7175" lvl="0" indent="-2571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"/>
              <a:buNone/>
            </a:pP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2000"/>
              <a:buChar char="•"/>
            </a:pPr>
            <a:r>
              <a:rPr lang="es-MX" sz="2000">
                <a:solidFill>
                  <a:srgbClr val="454545"/>
                </a:solidFill>
              </a:rPr>
              <a:t>Es un aplicación móvil IOS y Android administrada a través de una plataforma web.</a:t>
            </a:r>
            <a:endParaRPr sz="2000">
              <a:solidFill>
                <a:srgbClr val="454545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2000"/>
              <a:buChar char="•"/>
            </a:pPr>
            <a:r>
              <a:rPr lang="es-MX" sz="2000">
                <a:solidFill>
                  <a:srgbClr val="454545"/>
                </a:solidFill>
              </a:rPr>
              <a:t>Las modalidades (libre o georeferenciado) del juego pueden ser elegidas por el jugador.</a:t>
            </a:r>
            <a:endParaRPr sz="2000">
              <a:solidFill>
                <a:srgbClr val="454545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2000"/>
              <a:buChar char="•"/>
            </a:pPr>
            <a:r>
              <a:rPr lang="es-MX" sz="2000">
                <a:solidFill>
                  <a:srgbClr val="454545"/>
                </a:solidFill>
              </a:rPr>
              <a:t>Contará con diversas categorías a las cuales podrás acceder dependiendo de tu puntuación.</a:t>
            </a:r>
            <a:endParaRPr sz="2000">
              <a:solidFill>
                <a:srgbClr val="454545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2000"/>
              <a:buChar char="•"/>
            </a:pPr>
            <a:r>
              <a:rPr lang="es-MX" sz="2000">
                <a:solidFill>
                  <a:srgbClr val="454545"/>
                </a:solidFill>
              </a:rPr>
              <a:t>El jugador solo puede responder una vez a la imagen.</a:t>
            </a:r>
            <a:endParaRPr sz="2000">
              <a:solidFill>
                <a:srgbClr val="454545"/>
              </a:solidFill>
            </a:endParaRPr>
          </a:p>
          <a:p>
            <a:pPr marL="257175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254000" algn="l" rtl="0"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2000"/>
              <a:buNone/>
            </a:pPr>
            <a:endParaRPr sz="2000">
              <a:solidFill>
                <a:srgbClr val="454545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>
            <a:spLocks noGrp="1"/>
          </p:cNvSpPr>
          <p:nvPr>
            <p:ph type="title"/>
          </p:nvPr>
        </p:nvSpPr>
        <p:spPr>
          <a:xfrm>
            <a:off x="1865380" y="1002008"/>
            <a:ext cx="541323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15949"/>
              </a:buClr>
              <a:buSzPts val="3000"/>
              <a:buFont typeface="Century Gothic"/>
              <a:buNone/>
            </a:pPr>
            <a:r>
              <a:rPr lang="es-MX" sz="3000" b="1" i="1">
                <a:solidFill>
                  <a:srgbClr val="315949"/>
                </a:solidFill>
              </a:rPr>
              <a:t>¿Qué NO es Juego-Dónde?</a:t>
            </a:r>
            <a:endParaRPr/>
          </a:p>
        </p:txBody>
      </p:sp>
      <p:sp>
        <p:nvSpPr>
          <p:cNvPr id="197" name="Google Shape;197;p23"/>
          <p:cNvSpPr txBox="1">
            <a:spLocks noGrp="1"/>
          </p:cNvSpPr>
          <p:nvPr>
            <p:ph type="body" idx="1"/>
          </p:nvPr>
        </p:nvSpPr>
        <p:spPr>
          <a:xfrm>
            <a:off x="311700" y="1994176"/>
            <a:ext cx="8520600" cy="2574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2400"/>
              <a:buChar char="•"/>
            </a:pPr>
            <a:r>
              <a:rPr lang="es-MX" sz="2400">
                <a:solidFill>
                  <a:srgbClr val="454545"/>
                </a:solidFill>
              </a:rPr>
              <a:t>No es una aplicación que muestre rutas para ir a los lugares plasmados en el juego.</a:t>
            </a:r>
            <a:endParaRPr/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2400"/>
              <a:buChar char="•"/>
            </a:pPr>
            <a:r>
              <a:rPr lang="es-MX" sz="2400">
                <a:solidFill>
                  <a:srgbClr val="454545"/>
                </a:solidFill>
              </a:rPr>
              <a:t>No es una aplicación que muestre comidas, hoteles o sitios que puedas visitar en el lugar de la imagen.</a:t>
            </a:r>
            <a:endParaRPr/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2400"/>
              <a:buChar char="•"/>
            </a:pPr>
            <a:r>
              <a:rPr lang="es-MX" sz="2400">
                <a:solidFill>
                  <a:srgbClr val="454545"/>
                </a:solidFill>
              </a:rPr>
              <a:t>No es una aplicación que </a:t>
            </a:r>
            <a:r>
              <a:rPr lang="es-MX" sz="2400" b="1">
                <a:solidFill>
                  <a:srgbClr val="454545"/>
                </a:solidFill>
              </a:rPr>
              <a:t>no</a:t>
            </a:r>
            <a:r>
              <a:rPr lang="es-MX" sz="2400">
                <a:solidFill>
                  <a:srgbClr val="454545"/>
                </a:solidFill>
              </a:rPr>
              <a:t> te deje un aprendizaje después  de usarla.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>
            <a:spLocks noGrp="1"/>
          </p:cNvSpPr>
          <p:nvPr>
            <p:ph type="title"/>
          </p:nvPr>
        </p:nvSpPr>
        <p:spPr>
          <a:xfrm>
            <a:off x="3263621" y="574625"/>
            <a:ext cx="296821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Century Gothic"/>
              <a:buNone/>
            </a:pPr>
            <a:r>
              <a:rPr lang="es-MX" sz="3000" b="1" i="1"/>
              <a:t>Por Resolver…</a:t>
            </a:r>
            <a:endParaRPr sz="3000" b="1" i="1"/>
          </a:p>
        </p:txBody>
      </p:sp>
      <p:sp>
        <p:nvSpPr>
          <p:cNvPr id="203" name="Google Shape;203;p24"/>
          <p:cNvSpPr txBox="1">
            <a:spLocks noGrp="1"/>
          </p:cNvSpPr>
          <p:nvPr>
            <p:ph type="body" idx="1"/>
          </p:nvPr>
        </p:nvSpPr>
        <p:spPr>
          <a:xfrm>
            <a:off x="311700" y="1369225"/>
            <a:ext cx="8520600" cy="31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7175" lvl="0" indent="-257175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s-MX" sz="2400">
                <a:solidFill>
                  <a:srgbClr val="454545"/>
                </a:solidFill>
              </a:rPr>
              <a:t>¿Que puede configurar el administrador de la página?</a:t>
            </a:r>
            <a:endParaRPr sz="2400">
              <a:solidFill>
                <a:srgbClr val="454545"/>
              </a:solidFill>
            </a:endParaRPr>
          </a:p>
          <a:p>
            <a:pPr marL="257175" lvl="0" indent="-257175" algn="l" rtl="0"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2400"/>
              <a:buChar char="•"/>
            </a:pPr>
            <a:r>
              <a:rPr lang="es-MX" sz="2400">
                <a:solidFill>
                  <a:srgbClr val="454545"/>
                </a:solidFill>
              </a:rPr>
              <a:t>¿Se va a monetizar la aplicación? ¿De qué manera?</a:t>
            </a:r>
            <a:endParaRPr sz="2400">
              <a:solidFill>
                <a:srgbClr val="454545"/>
              </a:solidFill>
            </a:endParaRPr>
          </a:p>
          <a:p>
            <a:pPr marL="257175" lvl="0" indent="-257175" algn="l" rtl="0"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2400"/>
              <a:buChar char="•"/>
            </a:pPr>
            <a:r>
              <a:rPr lang="es-MX" sz="2400">
                <a:solidFill>
                  <a:srgbClr val="454545"/>
                </a:solidFill>
              </a:rPr>
              <a:t>¿Va a contener pistas para los usuarios?</a:t>
            </a:r>
            <a:endParaRPr sz="2400">
              <a:solidFill>
                <a:srgbClr val="454545"/>
              </a:solidFill>
            </a:endParaRPr>
          </a:p>
          <a:p>
            <a:pPr marL="257175" lvl="0" indent="-257175" algn="l" rtl="0"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2400"/>
              <a:buChar char="•"/>
            </a:pPr>
            <a:r>
              <a:rPr lang="es-MX" sz="2400">
                <a:solidFill>
                  <a:srgbClr val="454545"/>
                </a:solidFill>
              </a:rPr>
              <a:t>¿Las imágenes son las mismas para todos los usuarios o varían según su localización?</a:t>
            </a:r>
            <a:endParaRPr sz="2400">
              <a:solidFill>
                <a:srgbClr val="454545"/>
              </a:solidFill>
            </a:endParaRPr>
          </a:p>
          <a:p>
            <a:pPr marL="257175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454545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>
            <a:spLocks noGrp="1"/>
          </p:cNvSpPr>
          <p:nvPr>
            <p:ph type="title"/>
          </p:nvPr>
        </p:nvSpPr>
        <p:spPr>
          <a:xfrm>
            <a:off x="3296615" y="294867"/>
            <a:ext cx="255077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15949"/>
              </a:buClr>
              <a:buSzPts val="3000"/>
              <a:buFont typeface="Century Gothic"/>
              <a:buNone/>
            </a:pPr>
            <a:r>
              <a:rPr lang="es-MX" sz="3000" b="1" i="1">
                <a:solidFill>
                  <a:srgbClr val="315949"/>
                </a:solidFill>
              </a:rPr>
              <a:t>PERFILES WEB</a:t>
            </a:r>
            <a:endParaRPr/>
          </a:p>
        </p:txBody>
      </p:sp>
      <p:graphicFrame>
        <p:nvGraphicFramePr>
          <p:cNvPr id="209" name="Google Shape;209;p25"/>
          <p:cNvGraphicFramePr/>
          <p:nvPr/>
        </p:nvGraphicFramePr>
        <p:xfrm>
          <a:off x="2733275" y="1027500"/>
          <a:ext cx="3677400" cy="469997"/>
        </p:xfrm>
        <a:graphic>
          <a:graphicData uri="http://schemas.openxmlformats.org/drawingml/2006/table">
            <a:tbl>
              <a:tblPr>
                <a:noFill/>
                <a:tableStyleId>{50D91B22-CCA8-4A32-B836-5AECA44ADF01}</a:tableStyleId>
              </a:tblPr>
              <a:tblGrid>
                <a:gridCol w="367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0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 sz="1800" b="1" u="none" strike="noStrike" cap="none">
                          <a:solidFill>
                            <a:srgbClr val="315949"/>
                          </a:solidFill>
                        </a:rPr>
                        <a:t>Administrador de la página.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0" name="Google Shape;210;p25"/>
          <p:cNvSpPr/>
          <p:nvPr/>
        </p:nvSpPr>
        <p:spPr>
          <a:xfrm>
            <a:off x="2349301" y="1575526"/>
            <a:ext cx="4445400" cy="3072900"/>
          </a:xfrm>
          <a:prstGeom prst="rect">
            <a:avLst/>
          </a:prstGeom>
          <a:solidFill>
            <a:srgbClr val="C1CDA7"/>
          </a:solidFill>
          <a:ln w="9525" cap="rnd" cmpd="sng">
            <a:solidFill>
              <a:srgbClr val="8BA24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s-MX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Conocimiento de los puntajes de cada jugador.</a:t>
            </a: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AutoNum type="arabicPeriod"/>
            </a:pPr>
            <a:r>
              <a:rPr lang="es-MX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Administrar las imágenes que aparecerán en el juego.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s-MX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Establecer los premios.</a:t>
            </a: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AutoNum type="arabicPeriod"/>
            </a:pPr>
            <a:r>
              <a:rPr lang="es-MX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Establecer puntajes por acierto.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>
            <a:spLocks noGrp="1"/>
          </p:cNvSpPr>
          <p:nvPr>
            <p:ph type="title"/>
          </p:nvPr>
        </p:nvSpPr>
        <p:spPr>
          <a:xfrm>
            <a:off x="2351550" y="441300"/>
            <a:ext cx="4440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14C21"/>
              </a:buClr>
              <a:buSzPts val="2700"/>
              <a:buFont typeface="Century Gothic"/>
              <a:buNone/>
            </a:pPr>
            <a:r>
              <a:rPr lang="es-MX" b="1" i="1">
                <a:solidFill>
                  <a:srgbClr val="414C21"/>
                </a:solidFill>
              </a:rPr>
              <a:t>PERFILES ANDROID y IOS .</a:t>
            </a:r>
            <a:endParaRPr/>
          </a:p>
        </p:txBody>
      </p:sp>
      <p:sp>
        <p:nvSpPr>
          <p:cNvPr id="216" name="Google Shape;216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7175" lvl="0" indent="-257175" algn="l" rtl="0">
              <a:spcBef>
                <a:spcPts val="0"/>
              </a:spcBef>
              <a:spcAft>
                <a:spcPts val="0"/>
              </a:spcAft>
              <a:buSzPts val="1350"/>
              <a:buNone/>
            </a:pPr>
            <a:endParaRPr>
              <a:solidFill>
                <a:srgbClr val="666666"/>
              </a:solidFill>
            </a:endParaRPr>
          </a:p>
          <a:p>
            <a:pPr marL="257175" lvl="0" indent="-257175" algn="l" rtl="0">
              <a:spcBef>
                <a:spcPts val="0"/>
              </a:spcBef>
              <a:spcAft>
                <a:spcPts val="0"/>
              </a:spcAft>
              <a:buSzPts val="1350"/>
              <a:buNone/>
            </a:pPr>
            <a:endParaRPr/>
          </a:p>
          <a:p>
            <a:pPr marL="257175" lvl="0" indent="-257175" algn="l" rtl="0">
              <a:spcBef>
                <a:spcPts val="0"/>
              </a:spcBef>
              <a:spcAft>
                <a:spcPts val="0"/>
              </a:spcAft>
              <a:buSzPts val="1350"/>
              <a:buNone/>
            </a:pPr>
            <a:endParaRPr/>
          </a:p>
        </p:txBody>
      </p:sp>
      <p:graphicFrame>
        <p:nvGraphicFramePr>
          <p:cNvPr id="217" name="Google Shape;217;p26"/>
          <p:cNvGraphicFramePr/>
          <p:nvPr/>
        </p:nvGraphicFramePr>
        <p:xfrm>
          <a:off x="3685080" y="1152465"/>
          <a:ext cx="1499900" cy="490750"/>
        </p:xfrm>
        <a:graphic>
          <a:graphicData uri="http://schemas.openxmlformats.org/drawingml/2006/table">
            <a:tbl>
              <a:tblPr>
                <a:noFill/>
                <a:tableStyleId>{50D91B22-CCA8-4A32-B836-5AECA44ADF01}</a:tableStyleId>
              </a:tblPr>
              <a:tblGrid>
                <a:gridCol w="149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0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78"/>
                        <a:buFont typeface="Arial"/>
                        <a:buNone/>
                      </a:pPr>
                      <a:r>
                        <a:rPr lang="es-MX" sz="1600" b="1" u="none" strike="noStrike" cap="none">
                          <a:solidFill>
                            <a:srgbClr val="414C21"/>
                          </a:solidFill>
                        </a:rPr>
                        <a:t>Jugadores.</a:t>
                      </a:r>
                      <a:endParaRPr sz="2000" u="none" strike="noStrike" cap="none">
                        <a:solidFill>
                          <a:srgbClr val="454545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8" name="Google Shape;218;p26"/>
          <p:cNvSpPr/>
          <p:nvPr/>
        </p:nvSpPr>
        <p:spPr>
          <a:xfrm>
            <a:off x="1898825" y="1748150"/>
            <a:ext cx="5072400" cy="2932500"/>
          </a:xfrm>
          <a:prstGeom prst="rect">
            <a:avLst/>
          </a:prstGeom>
          <a:solidFill>
            <a:srgbClr val="C1CDA7"/>
          </a:solidFill>
          <a:ln w="9525" cap="rnd" cmpd="sng">
            <a:solidFill>
              <a:srgbClr val="8BA24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14"/>
              <a:buFont typeface="Arial"/>
              <a:buAutoNum type="arabicPeriod"/>
            </a:pPr>
            <a:r>
              <a:rPr lang="es-MX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Jugar.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14"/>
              <a:buFont typeface="Arial"/>
              <a:buAutoNum type="arabicPeriod"/>
            </a:pPr>
            <a:r>
              <a:rPr lang="es-MX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Configuración de tu perfil.</a:t>
            </a:r>
            <a:endParaRPr/>
          </a:p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14"/>
              <a:buFont typeface="Arial"/>
              <a:buAutoNum type="arabicPeriod"/>
            </a:pPr>
            <a:r>
              <a:rPr lang="es-MX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Elección de la modalidad en que se desea jugar.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14"/>
              <a:buFont typeface="Arial"/>
              <a:buAutoNum type="arabicPeriod"/>
            </a:pPr>
            <a:r>
              <a:rPr lang="es-MX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Gráficas que le muestran su progreso con base a otros jugadores.</a:t>
            </a:r>
            <a:endParaRPr>
              <a:solidFill>
                <a:schemeClr val="dk1"/>
              </a:solidFill>
            </a:endParaRPr>
          </a:p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14"/>
              <a:buFont typeface="Arial"/>
              <a:buAutoNum type="arabicPeriod"/>
            </a:pPr>
            <a:r>
              <a:rPr lang="es-MX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Premios disponibles de acuerdo a su puntuación.</a:t>
            </a: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>
            <a:spLocks noGrp="1"/>
          </p:cNvSpPr>
          <p:nvPr>
            <p:ph type="title"/>
          </p:nvPr>
        </p:nvSpPr>
        <p:spPr>
          <a:xfrm>
            <a:off x="3501765" y="408105"/>
            <a:ext cx="261040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14C21"/>
              </a:buClr>
              <a:buSzPts val="2700"/>
              <a:buFont typeface="Century Gothic"/>
              <a:buNone/>
            </a:pPr>
            <a:r>
              <a:rPr lang="es-MX" b="1" i="1" dirty="0">
                <a:solidFill>
                  <a:srgbClr val="414C21"/>
                </a:solidFill>
              </a:rPr>
              <a:t>Arquitectura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Font typeface="Century Gothic"/>
              <a:buNone/>
            </a:pPr>
            <a:endParaRPr b="1" i="1" dirty="0">
              <a:solidFill>
                <a:srgbClr val="414C2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Font typeface="Century Gothic"/>
              <a:buNone/>
            </a:pPr>
            <a:endParaRPr b="1" i="1" dirty="0">
              <a:solidFill>
                <a:srgbClr val="414C21"/>
              </a:solidFill>
            </a:endParaRPr>
          </a:p>
        </p:txBody>
      </p:sp>
      <p:sp>
        <p:nvSpPr>
          <p:cNvPr id="229" name="Google Shape;229;p27"/>
          <p:cNvSpPr/>
          <p:nvPr/>
        </p:nvSpPr>
        <p:spPr>
          <a:xfrm rot="20015896">
            <a:off x="2872578" y="1830323"/>
            <a:ext cx="456653" cy="26428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0" name="Google Shape;230;p27"/>
          <p:cNvSpPr/>
          <p:nvPr/>
        </p:nvSpPr>
        <p:spPr>
          <a:xfrm rot="882094">
            <a:off x="5946932" y="1715440"/>
            <a:ext cx="456576" cy="26423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1" name="Google Shape;231;p27"/>
          <p:cNvSpPr/>
          <p:nvPr/>
        </p:nvSpPr>
        <p:spPr>
          <a:xfrm rot="9065714">
            <a:off x="3009518" y="2227476"/>
            <a:ext cx="456807" cy="26437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2" name="Google Shape;232;p27"/>
          <p:cNvSpPr/>
          <p:nvPr/>
        </p:nvSpPr>
        <p:spPr>
          <a:xfrm rot="11933450">
            <a:off x="5783877" y="2088976"/>
            <a:ext cx="456796" cy="26435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30" name="Picture 6" descr="Resultado de imagen para node bd logo">
            <a:extLst>
              <a:ext uri="{FF2B5EF4-FFF2-40B4-BE49-F238E27FC236}">
                <a16:creationId xmlns:a16="http://schemas.microsoft.com/office/drawing/2014/main" id="{EBD11651-9844-41E5-B787-9BFAB8284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4031" y="1161751"/>
            <a:ext cx="2118448" cy="1106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n para react native">
            <a:extLst>
              <a:ext uri="{FF2B5EF4-FFF2-40B4-BE49-F238E27FC236}">
                <a16:creationId xmlns:a16="http://schemas.microsoft.com/office/drawing/2014/main" id="{DD946FF2-DDE3-4ADE-87CF-F28933540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39" y="2173796"/>
            <a:ext cx="2138158" cy="347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Google Shape;231;p27">
            <a:extLst>
              <a:ext uri="{FF2B5EF4-FFF2-40B4-BE49-F238E27FC236}">
                <a16:creationId xmlns:a16="http://schemas.microsoft.com/office/drawing/2014/main" id="{DA26E31A-160E-4CD1-900D-BD302BE32D28}"/>
              </a:ext>
            </a:extLst>
          </p:cNvPr>
          <p:cNvSpPr/>
          <p:nvPr/>
        </p:nvSpPr>
        <p:spPr>
          <a:xfrm rot="5400000">
            <a:off x="4287634" y="2728487"/>
            <a:ext cx="456807" cy="26437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" name="Google Shape;231;p27">
            <a:extLst>
              <a:ext uri="{FF2B5EF4-FFF2-40B4-BE49-F238E27FC236}">
                <a16:creationId xmlns:a16="http://schemas.microsoft.com/office/drawing/2014/main" id="{9C239C4E-951E-4103-9005-A22D05DE044F}"/>
              </a:ext>
            </a:extLst>
          </p:cNvPr>
          <p:cNvSpPr/>
          <p:nvPr/>
        </p:nvSpPr>
        <p:spPr>
          <a:xfrm rot="16200000">
            <a:off x="4842470" y="2682000"/>
            <a:ext cx="456807" cy="26437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38" name="Picture 14" descr="Resultado de imagen para pc">
            <a:extLst>
              <a:ext uri="{FF2B5EF4-FFF2-40B4-BE49-F238E27FC236}">
                <a16:creationId xmlns:a16="http://schemas.microsoft.com/office/drawing/2014/main" id="{CE72DDE5-2916-4F06-8B21-6E1B495CD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267" y="3260749"/>
            <a:ext cx="1591917" cy="119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Resultado de imagen para mongodb logo">
            <a:extLst>
              <a:ext uri="{FF2B5EF4-FFF2-40B4-BE49-F238E27FC236}">
                <a16:creationId xmlns:a16="http://schemas.microsoft.com/office/drawing/2014/main" id="{C356FEA1-F929-47E9-B017-636A41504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879" y="1247590"/>
            <a:ext cx="1542818" cy="1542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781</Words>
  <Application>Microsoft Office PowerPoint</Application>
  <PresentationFormat>Presentación en pantalla (16:9)</PresentationFormat>
  <Paragraphs>111</Paragraphs>
  <Slides>17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Roboto</vt:lpstr>
      <vt:lpstr>Century Gothic</vt:lpstr>
      <vt:lpstr>Noto Sans Symbols</vt:lpstr>
      <vt:lpstr>Arial</vt:lpstr>
      <vt:lpstr>Espiral</vt:lpstr>
      <vt:lpstr> </vt:lpstr>
      <vt:lpstr>¿Por qué estamos aquí?</vt:lpstr>
      <vt:lpstr>Presentación de PowerPoint</vt:lpstr>
      <vt:lpstr>¿Qué es Juego-Dónde?</vt:lpstr>
      <vt:lpstr>¿Qué NO es Juego-Dónde?</vt:lpstr>
      <vt:lpstr>Por Resolver…</vt:lpstr>
      <vt:lpstr>PERFILES WEB</vt:lpstr>
      <vt:lpstr>PERFILES ANDROID y IOS .</vt:lpstr>
      <vt:lpstr>Arquitectura  </vt:lpstr>
      <vt:lpstr>Tecnologías.</vt:lpstr>
      <vt:lpstr>¿Qué me quita el sueño? </vt:lpstr>
      <vt:lpstr>Roles a utilizar en la aplicación</vt:lpstr>
      <vt:lpstr>Flujos</vt:lpstr>
      <vt:lpstr>Funcionalidades</vt:lpstr>
      <vt:lpstr>Estimación </vt:lpstr>
      <vt:lpstr>Estimación</vt:lpstr>
      <vt:lpstr>Estimación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Magaly Peña</dc:creator>
  <cp:lastModifiedBy>magaly peña hill</cp:lastModifiedBy>
  <cp:revision>5</cp:revision>
  <dcterms:modified xsi:type="dcterms:W3CDTF">2019-01-29T04:10:10Z</dcterms:modified>
</cp:coreProperties>
</file>