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95" r:id="rId5"/>
  </p:sldMasterIdLst>
  <p:notesMasterIdLst>
    <p:notesMasterId r:id="rId11"/>
  </p:notesMasterIdLst>
  <p:handoutMasterIdLst>
    <p:handoutMasterId r:id="rId62"/>
  </p:handoutMasterIdLst>
  <p:sldIdLst>
    <p:sldId id="256" r:id="rId6"/>
    <p:sldId id="257" r:id="rId7"/>
    <p:sldId id="310" r:id="rId8"/>
    <p:sldId id="389" r:id="rId9"/>
    <p:sldId id="258" r:id="rId10"/>
    <p:sldId id="293" r:id="rId12"/>
    <p:sldId id="390" r:id="rId13"/>
    <p:sldId id="391" r:id="rId14"/>
    <p:sldId id="393" r:id="rId15"/>
    <p:sldId id="295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12" r:id="rId31"/>
    <p:sldId id="411" r:id="rId32"/>
    <p:sldId id="408" r:id="rId33"/>
    <p:sldId id="409" r:id="rId34"/>
    <p:sldId id="413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4" r:id="rId52"/>
    <p:sldId id="431" r:id="rId53"/>
    <p:sldId id="432" r:id="rId54"/>
    <p:sldId id="433" r:id="rId55"/>
    <p:sldId id="435" r:id="rId56"/>
    <p:sldId id="436" r:id="rId57"/>
    <p:sldId id="437" r:id="rId58"/>
    <p:sldId id="438" r:id="rId59"/>
    <p:sldId id="439" r:id="rId60"/>
    <p:sldId id="309" r:id="rId61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766E04"/>
    <a:srgbClr val="009900"/>
    <a:srgbClr val="FF33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19"/>
  </p:normalViewPr>
  <p:slideViewPr>
    <p:cSldViewPr showGuides="1">
      <p:cViewPr varScale="1">
        <p:scale>
          <a:sx n="115" d="100"/>
          <a:sy n="115" d="100"/>
        </p:scale>
        <p:origin x="1494" y="84"/>
      </p:cViewPr>
      <p:guideLst>
        <p:guide orient="horz" pos="2160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45E3D3-DD5E-43DA-9A06-7B42383C8DD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5CBF06-EB84-4399-9C29-8071B695902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0858AE-79AB-43EA-8BB1-EA6F505D3281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85FA29-F1DD-40B1-88BB-3205B27FD8BC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33B3BF-998D-4FAE-A272-66CB5C4B21C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90465"/>
            <a:ext cx="7772400" cy="8035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31205"/>
            <a:ext cx="6400800" cy="62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 sz="2800" b="1"/>
            </a:lvl1pPr>
            <a:lvl3pPr>
              <a:defRPr sz="2400"/>
            </a:lvl3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3525" y="1600200"/>
            <a:ext cx="2073275" cy="45259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525" y="1600200"/>
            <a:ext cx="6070600" cy="4525963"/>
          </a:xfrm>
          <a:prstGeom prst="rect">
            <a:avLst/>
          </a:prstGeom>
        </p:spPr>
        <p:txBody>
          <a:bodyPr vert="eaVert"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905000"/>
            <a:ext cx="8540750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E89E0C-FFBC-4029-87A4-CBBAEB74EFA9}" type="slidenum"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95300"/>
            <a:ext cx="7842250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u"/>
              <a:defRPr sz="2400" b="1"/>
            </a:lvl1pPr>
            <a:lvl2pPr>
              <a:buFont typeface="Wingdings" panose="05000000000000000000" pitchFamily="2" charset="2"/>
              <a:buChar char="l"/>
              <a:defRPr sz="2000"/>
            </a:lvl2pPr>
            <a:lvl3pPr>
              <a:buFont typeface="Wingdings" panose="05000000000000000000" pitchFamily="2" charset="2"/>
              <a:buChar char="p"/>
              <a:defRPr sz="1600"/>
            </a:lvl3pPr>
            <a:lvl4pPr>
              <a:buFont typeface="Wingdings" panose="05000000000000000000" pitchFamily="2" charset="2"/>
              <a:buChar char="Ø"/>
              <a:defRPr sz="1200"/>
            </a:lvl4pPr>
            <a:lvl5pPr>
              <a:buFont typeface="Wingdings" panose="05000000000000000000" pitchFamily="2" charset="2"/>
              <a:buChar char="n"/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4"/>
          </p:nvPr>
        </p:nvSpPr>
        <p:spPr bwMode="auto">
          <a:xfrm>
            <a:off x="153988" y="6499225"/>
            <a:ext cx="1001713" cy="320675"/>
          </a:xfrm>
          <a:prstGeom prst="rect">
            <a:avLst/>
          </a:prstGeom>
          <a:ln>
            <a:round/>
          </a:ln>
        </p:spPr>
        <p:txBody>
          <a:bodyPr vert="horz" wrap="square" lIns="90000" tIns="46800" rIns="90000" bIns="4680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9D210B-20E8-413E-972D-9CB02B0560B4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99" y="4446057"/>
            <a:ext cx="7772400" cy="1278198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99" y="3383995"/>
            <a:ext cx="7772400" cy="1062062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>
            <a:lvl1pPr>
              <a:buFont typeface="Wingdings" panose="05000000000000000000" pitchFamily="2" charset="2"/>
              <a:buChar char="u"/>
              <a:defRPr sz="2400"/>
            </a:lvl1pPr>
            <a:lvl2pPr>
              <a:buFont typeface="Wingdings" panose="05000000000000000000" pitchFamily="2" charset="2"/>
              <a:buChar char="l"/>
              <a:defRPr sz="2000"/>
            </a:lvl2pPr>
            <a:lvl3pPr>
              <a:buFont typeface="Wingdings" panose="05000000000000000000" pitchFamily="2" charset="2"/>
              <a:buChar char="p"/>
              <a:defRPr sz="1600"/>
            </a:lvl3pPr>
            <a:lvl4pPr>
              <a:buFont typeface="Wingdings" panose="05000000000000000000" pitchFamily="2" charset="2"/>
              <a:buChar char="Ø"/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535113"/>
            <a:ext cx="3841750" cy="4554537"/>
          </a:xfrm>
        </p:spPr>
        <p:txBody>
          <a:bodyPr/>
          <a:lstStyle>
            <a:lvl1pPr>
              <a:buFont typeface="Wingdings" panose="05000000000000000000" pitchFamily="2" charset="2"/>
              <a:buChar char="u"/>
              <a:defRPr sz="2400"/>
            </a:lvl1pPr>
            <a:lvl2pPr>
              <a:buFont typeface="Wingdings" panose="05000000000000000000" pitchFamily="2" charset="2"/>
              <a:buChar char="l"/>
              <a:defRPr sz="2000"/>
            </a:lvl2pPr>
            <a:lvl3pPr>
              <a:buFont typeface="Wingdings" panose="05000000000000000000" pitchFamily="2" charset="2"/>
              <a:buChar char="p"/>
              <a:def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>
              <a:buFont typeface="Wingdings" panose="05000000000000000000" pitchFamily="2" charset="2"/>
              <a:buChar char="Ø"/>
              <a:def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>
              <a:def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40" y="503675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2123855"/>
            <a:ext cx="8170862" cy="90847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3815"/>
            <a:ext cx="8229600" cy="333037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20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1120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7325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1" y="4800600"/>
            <a:ext cx="796588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561" y="612775"/>
            <a:ext cx="7965884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61" y="5367338"/>
            <a:ext cx="796588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95300"/>
            <a:ext cx="7842250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9225" y="495300"/>
            <a:ext cx="2041525" cy="55943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9888" y="495300"/>
            <a:ext cx="5976937" cy="55943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535113"/>
            <a:ext cx="3841750" cy="2200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887788"/>
            <a:ext cx="3841750" cy="2201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535113"/>
            <a:ext cx="3841750" cy="2200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887788"/>
            <a:ext cx="3841750" cy="2201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535113"/>
            <a:ext cx="3841750" cy="4554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90465"/>
            <a:ext cx="7772400" cy="8035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31205"/>
            <a:ext cx="6400800" cy="62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3815"/>
            <a:ext cx="8229600" cy="333037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99" y="2488304"/>
            <a:ext cx="7772400" cy="8506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78215" y="3834045"/>
            <a:ext cx="7065785" cy="9737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99" y="2488304"/>
            <a:ext cx="7772400" cy="8506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78215" y="3834045"/>
            <a:ext cx="7065785" cy="9737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2493963"/>
            <a:ext cx="8366940" cy="12954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1560" y="2618910"/>
            <a:ext cx="7951788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 sz="2800" b="1"/>
            </a:lvl1pPr>
            <a:lvl3pPr>
              <a:defRPr sz="2400"/>
            </a:lvl3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3525" y="1600200"/>
            <a:ext cx="2073275" cy="45259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525" y="1600200"/>
            <a:ext cx="6070600" cy="4525963"/>
          </a:xfrm>
          <a:prstGeom prst="rect">
            <a:avLst/>
          </a:prstGeom>
        </p:spPr>
        <p:txBody>
          <a:bodyPr vert="eaVert"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84321" y="1714488"/>
            <a:ext cx="8002587" cy="11430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628775"/>
            <a:ext cx="8004175" cy="432117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"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3815"/>
            <a:ext cx="8229600" cy="333037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95300"/>
            <a:ext cx="7842250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535113"/>
            <a:ext cx="7835900" cy="455453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4"/>
          </p:nvPr>
        </p:nvSpPr>
        <p:spPr>
          <a:xfrm>
            <a:off x="428625" y="6500813"/>
            <a:ext cx="1001713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ts val="625"/>
              </a:spcBef>
              <a:buFont typeface="Arial" panose="020B0604020202020204" pitchFamily="34" charset="0"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7F8790-8A5D-4B87-B890-FF0EAAF1AFB7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84321" y="1714488"/>
            <a:ext cx="8002587" cy="11430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95300"/>
            <a:ext cx="7842250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灯片编号占位符 3"/>
          <p:cNvSpPr>
            <a:spLocks noGrp="1"/>
          </p:cNvSpPr>
          <p:nvPr>
            <p:ph type="sldNum" idx="4"/>
          </p:nvPr>
        </p:nvSpPr>
        <p:spPr>
          <a:xfrm>
            <a:off x="153988" y="6499225"/>
            <a:ext cx="1001713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2D20F-D42B-48C1-AF14-FB3942E805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99" y="4446057"/>
            <a:ext cx="7772400" cy="1278198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99" y="3383995"/>
            <a:ext cx="7772400" cy="1062062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535113"/>
            <a:ext cx="384175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40" y="503675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2123855"/>
            <a:ext cx="8170862" cy="90847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20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1120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7325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1" y="4800600"/>
            <a:ext cx="796588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561" y="612775"/>
            <a:ext cx="7965884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61" y="5367338"/>
            <a:ext cx="796588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95300"/>
            <a:ext cx="7842250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9225" y="495300"/>
            <a:ext cx="2041525" cy="55943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9888" y="495300"/>
            <a:ext cx="5976937" cy="55943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535113"/>
            <a:ext cx="3841750" cy="22002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887788"/>
            <a:ext cx="3841750" cy="22018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535113"/>
            <a:ext cx="3841750" cy="22002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887788"/>
            <a:ext cx="3841750" cy="22018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9888" y="1535113"/>
            <a:ext cx="4170362" cy="455453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535113"/>
            <a:ext cx="3841750" cy="455453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1560" y="2618910"/>
            <a:ext cx="7951788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3815"/>
            <a:ext cx="8229600" cy="333037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4"/>
          </p:nvPr>
        </p:nvSpPr>
        <p:spPr>
          <a:xfrm>
            <a:off x="153988" y="6499225"/>
            <a:ext cx="1001713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3AECF2-0C03-4608-BAFD-928837951451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2493963"/>
            <a:ext cx="8366940" cy="12954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1560" y="2618910"/>
            <a:ext cx="7951788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3.jpe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9" Type="http://schemas.openxmlformats.org/officeDocument/2006/relationships/image" Target="../media/image4.jpeg"/><Relationship Id="rId18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16" Type="http://schemas.openxmlformats.org/officeDocument/2006/relationships/image" Target="../media/image3.jpeg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9144000" cy="1690688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644650"/>
            <a:ext cx="9145588" cy="3567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5167313"/>
            <a:ext cx="9144000" cy="1690688"/>
          </a:xfrm>
          <a:prstGeom prst="rect">
            <a:avLst/>
          </a:prstGeom>
          <a:solidFill>
            <a:srgbClr val="788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7"/>
          <p:cNvSpPr>
            <a:spLocks noGrp="1"/>
          </p:cNvSpPr>
          <p:nvPr>
            <p:ph type="title"/>
          </p:nvPr>
        </p:nvSpPr>
        <p:spPr>
          <a:xfrm>
            <a:off x="390525" y="2493963"/>
            <a:ext cx="7951788" cy="1295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30" name="Line 9"/>
          <p:cNvSpPr/>
          <p:nvPr/>
        </p:nvSpPr>
        <p:spPr>
          <a:xfrm flipV="1">
            <a:off x="1835150" y="1358900"/>
            <a:ext cx="1588" cy="339725"/>
          </a:xfrm>
          <a:prstGeom prst="line">
            <a:avLst/>
          </a:prstGeom>
          <a:ln w="126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2pPr>
      <a:lvl3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3pPr>
      <a:lvl4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4pPr>
      <a:lvl5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5pPr>
      <a:lvl6pPr marL="4572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228600" indent="-228600" algn="l" defTabSz="449580" rtl="0" eaLnBrk="0" fontAlgn="base" hangingPunct="0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anose="05000000000000000000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630" algn="l" defTabSz="449580" rtl="0" eaLnBrk="0" fontAlgn="base" hangingPunct="0">
        <a:lnSpc>
          <a:spcPct val="102000"/>
        </a:lnSpc>
        <a:spcBef>
          <a:spcPts val="340"/>
        </a:spcBef>
        <a:spcAft>
          <a:spcPts val="34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7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21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3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5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7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9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480175"/>
            <a:ext cx="9145588" cy="382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5588" cy="382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2053" name="Rectangle 5"/>
          <p:cNvSpPr>
            <a:spLocks noGrp="1"/>
          </p:cNvSpPr>
          <p:nvPr>
            <p:ph type="body"/>
          </p:nvPr>
        </p:nvSpPr>
        <p:spPr>
          <a:xfrm>
            <a:off x="698500" y="1535113"/>
            <a:ext cx="7835900" cy="45545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  <a:p>
            <a:pPr lvl="4"/>
            <a:r>
              <a:rPr lang="en-US" altLang="zh-CN" dirty="0"/>
              <a:t>Eighth Outline Level</a:t>
            </a:r>
            <a:endParaRPr lang="en-US" altLang="zh-CN" dirty="0"/>
          </a:p>
          <a:p>
            <a:pPr lvl="4"/>
            <a:r>
              <a:rPr lang="en-US" altLang="zh-CN" dirty="0"/>
              <a:t>Ninth Outline Level</a:t>
            </a:r>
            <a:endParaRPr lang="en-US" altLang="zh-CN" dirty="0"/>
          </a:p>
        </p:txBody>
      </p:sp>
      <p:sp>
        <p:nvSpPr>
          <p:cNvPr id="88167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153988" y="6499225"/>
            <a:ext cx="1001713" cy="3206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eaLnBrk="1" hangingPunct="1">
              <a:spcBef>
                <a:spcPts val="625"/>
              </a:spcBef>
              <a:buFont typeface="Arial" panose="020B0604020202020204" pitchFamily="34" charset="0"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1D8DA7-D095-4D1B-B85F-7E206F95D9A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Line 10"/>
          <p:cNvSpPr/>
          <p:nvPr/>
        </p:nvSpPr>
        <p:spPr>
          <a:xfrm>
            <a:off x="1447800" y="147638"/>
            <a:ext cx="1588" cy="234950"/>
          </a:xfrm>
          <a:prstGeom prst="line">
            <a:avLst/>
          </a:prstGeom>
          <a:ln w="93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6" name="Line 11"/>
          <p:cNvSpPr/>
          <p:nvPr/>
        </p:nvSpPr>
        <p:spPr>
          <a:xfrm>
            <a:off x="1447800" y="6475413"/>
            <a:ext cx="1588" cy="192087"/>
          </a:xfrm>
          <a:prstGeom prst="line">
            <a:avLst/>
          </a:prstGeom>
          <a:ln w="93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2pPr>
      <a:lvl3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3pPr>
      <a:lvl4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4pPr>
      <a:lvl5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5pPr>
      <a:lvl6pPr marL="4572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228600" indent="-228600" algn="l" defTabSz="449580" rtl="0" eaLnBrk="0" fontAlgn="base" hangingPunct="0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anose="05000000000000000000" pitchFamily="2" charset="2"/>
        <a:buChar char=""/>
        <a:defRPr sz="28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79450" indent="-214630" algn="l" defTabSz="449580" rtl="0" eaLnBrk="0" fontAlgn="base" hangingPunct="0">
        <a:lnSpc>
          <a:spcPct val="102000"/>
        </a:lnSpc>
        <a:spcBef>
          <a:spcPts val="340"/>
        </a:spcBef>
        <a:spcAft>
          <a:spcPts val="34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24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0877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20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539875" indent="-16827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021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4593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6pPr>
      <a:lvl7pPr marL="29165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7pPr>
      <a:lvl8pPr marL="33737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8pPr>
      <a:lvl9pPr marL="38309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9144000" cy="1690688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1644650"/>
            <a:ext cx="9145588" cy="3567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5167313"/>
            <a:ext cx="9144000" cy="1690688"/>
          </a:xfrm>
          <a:prstGeom prst="rect">
            <a:avLst/>
          </a:prstGeom>
          <a:solidFill>
            <a:srgbClr val="788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7"/>
          <p:cNvSpPr>
            <a:spLocks noGrp="1"/>
          </p:cNvSpPr>
          <p:nvPr>
            <p:ph type="title"/>
          </p:nvPr>
        </p:nvSpPr>
        <p:spPr>
          <a:xfrm>
            <a:off x="390525" y="2493963"/>
            <a:ext cx="7951788" cy="1295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3078" name="Line 9"/>
          <p:cNvSpPr/>
          <p:nvPr/>
        </p:nvSpPr>
        <p:spPr>
          <a:xfrm flipV="1">
            <a:off x="1835150" y="1358900"/>
            <a:ext cx="1588" cy="339725"/>
          </a:xfrm>
          <a:prstGeom prst="line">
            <a:avLst/>
          </a:prstGeom>
          <a:ln w="126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2pPr>
      <a:lvl3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3pPr>
      <a:lvl4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4pPr>
      <a:lvl5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6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5pPr>
      <a:lvl6pPr marL="4572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228600" indent="-228600" algn="l" defTabSz="449580" rtl="0" eaLnBrk="0" fontAlgn="base" hangingPunct="0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anose="05000000000000000000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79450" indent="-214630" algn="l" defTabSz="449580" rtl="0" eaLnBrk="0" fontAlgn="base" hangingPunct="0">
        <a:lnSpc>
          <a:spcPct val="102000"/>
        </a:lnSpc>
        <a:spcBef>
          <a:spcPts val="340"/>
        </a:spcBef>
        <a:spcAft>
          <a:spcPts val="34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0877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3pPr>
      <a:lvl4pPr marL="1539875" indent="-16827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021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4593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165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3737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309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5588" cy="382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>
            <a:spLocks noGrp="1"/>
          </p:cNvSpPr>
          <p:nvPr>
            <p:ph type="title"/>
          </p:nvPr>
        </p:nvSpPr>
        <p:spPr>
          <a:xfrm>
            <a:off x="369888" y="495300"/>
            <a:ext cx="8170862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4100" name="Rectangle 5"/>
          <p:cNvSpPr>
            <a:spLocks noGrp="1"/>
          </p:cNvSpPr>
          <p:nvPr>
            <p:ph type="body"/>
          </p:nvPr>
        </p:nvSpPr>
        <p:spPr>
          <a:xfrm>
            <a:off x="698500" y="1535113"/>
            <a:ext cx="7835900" cy="45545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  <a:p>
            <a:pPr lvl="4"/>
            <a:r>
              <a:rPr lang="en-US" altLang="zh-CN" dirty="0"/>
              <a:t>Eighth Outline Level</a:t>
            </a:r>
            <a:endParaRPr lang="en-US" altLang="zh-CN" dirty="0"/>
          </a:p>
          <a:p>
            <a:pPr lvl="4"/>
            <a:r>
              <a:rPr lang="en-US" altLang="zh-CN" dirty="0"/>
              <a:t>Ninth Outline Level</a:t>
            </a:r>
            <a:endParaRPr lang="en-US" altLang="zh-CN" dirty="0"/>
          </a:p>
        </p:txBody>
      </p:sp>
      <p:sp>
        <p:nvSpPr>
          <p:cNvPr id="4101" name="Line 10"/>
          <p:cNvSpPr/>
          <p:nvPr/>
        </p:nvSpPr>
        <p:spPr>
          <a:xfrm>
            <a:off x="1447800" y="147638"/>
            <a:ext cx="1588" cy="234950"/>
          </a:xfrm>
          <a:prstGeom prst="line">
            <a:avLst/>
          </a:prstGeom>
          <a:ln w="93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2" name="Line 11"/>
          <p:cNvSpPr/>
          <p:nvPr/>
        </p:nvSpPr>
        <p:spPr>
          <a:xfrm>
            <a:off x="1447800" y="6475413"/>
            <a:ext cx="1588" cy="192087"/>
          </a:xfrm>
          <a:prstGeom prst="line">
            <a:avLst/>
          </a:prstGeom>
          <a:ln w="93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875463" y="6545263"/>
            <a:ext cx="223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www.inspureu.com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idx="4"/>
          </p:nvPr>
        </p:nvSpPr>
        <p:spPr>
          <a:xfrm>
            <a:off x="153988" y="6499225"/>
            <a:ext cx="1001713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5A8F3B-62E2-454C-9000-6FE034227A64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2pPr>
      <a:lvl3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3pPr>
      <a:lvl4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4pPr>
      <a:lvl5pPr algn="l" defTabSz="44958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3200" b="1">
          <a:solidFill>
            <a:srgbClr val="7889FB"/>
          </a:solidFill>
          <a:latin typeface="宋体" panose="02010600030101010101" pitchFamily="2" charset="-122"/>
          <a:ea typeface="宋体" panose="02010600030101010101" pitchFamily="2" charset="-122"/>
          <a:cs typeface="Arial" panose="020B0604020202020204" pitchFamily="34" charset="0"/>
        </a:defRPr>
      </a:lvl5pPr>
      <a:lvl6pPr marL="4572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defTabSz="448945" rtl="0" eaLnBrk="1" fontAlgn="base" hangingPunct="1">
        <a:lnSpc>
          <a:spcPct val="92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Tahoma" panose="020B0604030504040204" pitchFamily="34" charset="0"/>
        <a:defRPr sz="2400" b="1">
          <a:solidFill>
            <a:srgbClr val="7889FB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228600" indent="-228600" algn="l" defTabSz="449580" rtl="0" eaLnBrk="0" fontAlgn="base" hangingPunct="0">
        <a:lnSpc>
          <a:spcPct val="102000"/>
        </a:lnSpc>
        <a:spcBef>
          <a:spcPts val="625"/>
        </a:spcBef>
        <a:spcAft>
          <a:spcPct val="0"/>
        </a:spcAft>
        <a:buClr>
          <a:srgbClr val="486AC1"/>
        </a:buClr>
        <a:buSzPct val="100000"/>
        <a:buFont typeface="Wingdings" panose="05000000000000000000" pitchFamily="2" charset="2"/>
        <a:buChar char="u"/>
        <a:defRPr sz="2400" b="1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79450" indent="-214630" algn="l" defTabSz="449580" rtl="0" eaLnBrk="0" fontAlgn="base" hangingPunct="0">
        <a:lnSpc>
          <a:spcPct val="102000"/>
        </a:lnSpc>
        <a:spcBef>
          <a:spcPts val="340"/>
        </a:spcBef>
        <a:spcAft>
          <a:spcPts val="34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20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0877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20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539875" indent="-16827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20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02155" indent="-173355" algn="l" defTabSz="449580" rtl="0" eaLnBrk="0" fontAlgn="base" hangingPunct="0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200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4593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6pPr>
      <a:lvl7pPr marL="29165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7pPr>
      <a:lvl8pPr marL="33737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8pPr>
      <a:lvl9pPr marL="3830955" indent="-173355" algn="l" defTabSz="448945" rtl="0" eaLnBrk="1" fontAlgn="base" hangingPunct="1">
        <a:lnSpc>
          <a:spcPct val="102000"/>
        </a:lnSpc>
        <a:spcBef>
          <a:spcPts val="375"/>
        </a:spcBef>
        <a:spcAft>
          <a:spcPct val="0"/>
        </a:spcAft>
        <a:buClr>
          <a:srgbClr val="486AC1"/>
        </a:buClr>
        <a:buSzPct val="100000"/>
        <a:buFont typeface="Tahoma" panose="020B060403050404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hyperlink" Target="http://192.168.199.133:18088/" TargetMode="External"/><Relationship Id="rId1" Type="http://schemas.openxmlformats.org/officeDocument/2006/relationships/hyperlink" Target="http://192.168.199.133:5007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hyperlink" Target="http://192.168.199.130:18088/" TargetMode="External"/><Relationship Id="rId1" Type="http://schemas.openxmlformats.org/officeDocument/2006/relationships/hyperlink" Target="http://192.168.199.130:50070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hyperlink" Target="https://www.runoob.com/w3cnote/vmware-install-centos7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4"/>
          <p:cNvSpPr>
            <a:spLocks noGrp="1" noRot="1"/>
          </p:cNvSpPr>
          <p:nvPr>
            <p:ph type="title"/>
          </p:nvPr>
        </p:nvSpPr>
        <p:spPr>
          <a:xfrm>
            <a:off x="777875" y="2890838"/>
            <a:ext cx="7842250" cy="495300"/>
          </a:xfrm>
          <a:ln/>
        </p:spPr>
        <p:txBody>
          <a:bodyPr vert="horz" wrap="square" lIns="90000" tIns="46800" rIns="90000" bIns="46800" anchor="t" anchorCtr="0"/>
          <a:p>
            <a:pPr algn="ctr" eaLnBrk="1" hangingPunct="1"/>
            <a:r>
              <a:rPr lang="en-US" altLang="zh-CN" dirty="0"/>
              <a:t>2</a:t>
            </a:r>
            <a:r>
              <a:rPr lang="zh-CN" altLang="en-US" dirty="0"/>
              <a:t>  </a:t>
            </a:r>
            <a:r>
              <a:rPr lang="en-US" altLang="zh-CN" dirty="0"/>
              <a:t>Hadoop</a:t>
            </a:r>
            <a:r>
              <a:rPr lang="zh-CN" altLang="en-US" dirty="0"/>
              <a:t>安装与配置</a:t>
            </a:r>
            <a:endParaRPr lang="zh-CN" altLang="en-US" dirty="0"/>
          </a:p>
        </p:txBody>
      </p:sp>
      <p:sp>
        <p:nvSpPr>
          <p:cNvPr id="13315" name="灯片编号占位符 2"/>
          <p:cNvSpPr txBox="1">
            <a:spLocks noGrp="1"/>
          </p:cNvSpPr>
          <p:nvPr>
            <p:ph type="sldNum" idx="4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ts val="625"/>
              </a:spcBef>
            </a:pPr>
            <a:fld id="{9A0DB2DC-4C9A-4742-B13C-FB6460FD3503}" type="slidenum">
              <a:rPr lang="en-US" altLang="zh-CN" sz="1000" b="1" dirty="0">
                <a:solidFill>
                  <a:srgbClr val="FFFFFF"/>
                </a:solidFill>
              </a:rPr>
            </a:fld>
            <a:endParaRPr lang="en-US" altLang="zh-CN" sz="1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554538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系统防火墙状态：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firewall-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cmd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--state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命令：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systemctl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stop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firewalld.service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关闭防火墙的自动运行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命令：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systemctl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disable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firewalld.service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458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2458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4572000"/>
            <a:ext cx="57912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554538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修改主机名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修改虚拟机的主机名为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master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/hostname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修改完主机名需要重启虚拟机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560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2560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2971800"/>
            <a:ext cx="1676400" cy="73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554538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配置主机名与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映射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修改完主机名后，需要将静态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地址与主机名进行映射，即修改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hosts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/hosts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地址与主机名的映射输入格式为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主机名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地址即步骤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中设置的静态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662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2662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013" y="3200400"/>
            <a:ext cx="5538787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203825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SSH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免密登录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执行以下命令产生密钥，位于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~/.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ssh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ssh-keygen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–t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rsa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将公钥（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id_rsa.pub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）拷贝到当前目录的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authorized_keys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 id_rsa.pub &gt;&gt;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authorized_keys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-copy-id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id_rsa.pub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hadoop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authorized_keys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的权限为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0600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chmod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600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authorized_keys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765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2765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2895600"/>
            <a:ext cx="24638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4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715000"/>
            <a:ext cx="4876800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334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xftp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工具将安装包上传到虚拟机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master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的某个目录下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解压文件：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zxvf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jdk-8u191-linux-x64.tar.gz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重命名解压后的文件夹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将解压后的文件夹重命名为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867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2867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2543175"/>
            <a:ext cx="5273675" cy="210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5715000"/>
            <a:ext cx="5273675" cy="73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876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配置环境变量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/profile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，编辑此文件增加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行内容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生效配置信息：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source /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/profile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970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2970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2974975"/>
            <a:ext cx="5022850" cy="113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5029200"/>
            <a:ext cx="5273675" cy="137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588" y="1169988"/>
            <a:ext cx="7835900" cy="5334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上传安装包至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解压安装包并重命名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zxvf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hadoop-2.7.7.tar.gz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072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30725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133600"/>
            <a:ext cx="6248400" cy="205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5148263"/>
            <a:ext cx="5340350" cy="132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334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配置环境变量并立即生效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/profile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，编辑此文件增加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行内容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HADOOP_HOME=/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PATH=.:$HADOOP_HOME/bin:$HADOOP_HOME/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sbin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:$PATH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生效配置文件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source 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/profile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的核心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配置文件有多个：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hadoop-env.sh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yarn-env.sh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core-site.xml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hdfs-site.xml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mapred-site.xml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yarn-site.xml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其路径为：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174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309688"/>
            <a:ext cx="7835900" cy="5014913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hadoop-env.sh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JAVA_HOME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的配置信息，将原来的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改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运行环境的安装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路径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JAVA_HOME=/usr/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local/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jdk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实际安装路径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158875" marR="0" lvl="2" indent="-28575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-env.sh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此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框架运行环境的配置，同样需要修改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JAVA_HOME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的配置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信息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JAVA_HOME=/usr/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local/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jdk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实际安装路径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277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3277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5686425"/>
            <a:ext cx="5257800" cy="681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505200"/>
            <a:ext cx="4343400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728663" y="1309688"/>
            <a:ext cx="7835900" cy="5189537"/>
          </a:xfrm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lang="zh-CN" altLang="zh-CN" b="1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core-site.xml，配置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的地址和端口号以及临时数据的目录。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&lt;configuration&gt;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&lt;!-- HDFS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资源路径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--&gt;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&lt;name&gt;fs.defaultFS&lt;/name&gt;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&lt;value&gt;hdfs://master:8020&lt;/value&gt;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&lt;/property&gt;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&lt;!-- Hadoop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临时文件存放目录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--&gt;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&lt;property&gt;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&lt;name&gt;hadoop.tmp.dir&lt;/name&gt;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&lt;value&gt;/usr/local/hadoop/tmp&lt;/value&gt;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&lt;/property&gt;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&lt;/configuration&gt;</a:t>
            </a:r>
            <a:endParaRPr lang="zh-CN" altLang="en-US" sz="16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+mn-cs"/>
            </a:endParaRPr>
          </a:p>
        </p:txBody>
      </p:sp>
      <p:sp>
        <p:nvSpPr>
          <p:cNvPr id="3379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379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8945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1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知识内容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9" name="Rectangle 3"/>
          <p:cNvSpPr>
            <a:spLocks noGrp="1" noRot="1"/>
          </p:cNvSpPr>
          <p:nvPr>
            <p:ph idx="1"/>
          </p:nvPr>
        </p:nvSpPr>
        <p:spPr>
          <a:xfrm>
            <a:off x="698500" y="1295400"/>
            <a:ext cx="7835900" cy="5018088"/>
          </a:xfrm>
          <a:ln/>
        </p:spPr>
        <p:txBody>
          <a:bodyPr vert="horz" wrap="square" lIns="90000" tIns="46800" rIns="90000" bIns="46800" anchor="t" anchorCtr="0"/>
          <a:p>
            <a:pPr defTabSz="449580" eaLnBrk="1" hangingPunct="1">
              <a:buSzPct val="100000"/>
            </a:pP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的安装方式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伪分布式安装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启动与停止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完全分布式安装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集群启动与监控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432425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4)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hdfs-site.xml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，修改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保存数据的副本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数量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以及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存储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NameNode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DataNode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元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&lt;configuration&gt;</a:t>
            </a:r>
            <a:endParaRPr kumimoji="0" lang="zh-CN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&lt;!-- </a:t>
            </a:r>
            <a:r>
              <a:rPr kumimoji="0" lang="zh-C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副本数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&lt;property&gt;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&lt;name&gt;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dfs.replication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&lt;/name&gt;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&lt;value&gt;1&lt;/value&gt;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&lt;/property&gt;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&lt;!-- 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namenode</a:t>
            </a:r>
            <a:r>
              <a:rPr kumimoji="0" lang="zh-C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元数据存储路径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&lt;property&gt;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&lt;name&gt;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dfs.namenode.name.dir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&lt;/name&gt;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&lt;value&gt;file:/usr/local/hadoop/tmp/dfs/name&lt;/value&gt;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&lt;/property&gt;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&lt;!-- </a:t>
            </a:r>
            <a:r>
              <a:rPr kumimoji="0" lang="zh-C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数据存储路径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&lt;property&gt;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&lt;name&gt;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dfs.datanode.data.dir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&lt;/name&gt;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&lt;value&gt;file:/usr/local/hadoop/tmp/dfs/data&lt;/value&gt;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&lt;/property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configuration&gt;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1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482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4876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修改mapred-site.xml，配置使用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因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Hadoop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的此目录下无该文件，需先创建此文件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mapred-site.xml.template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mapred-site.xml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然后配置如下内容：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&lt;configuration&gt;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&lt;property&gt;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&lt;name&gt;mapreduce.framework.name&lt;/name&gt;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&lt;value&gt;yarn&lt;/value&gt;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&lt;/property&gt;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&lt;/configuration&gt;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584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-site.xml，配置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配置内容如下：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configuration&gt;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&lt;!--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resourceManager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在哪台机器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&lt;property&gt;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&lt;name&gt;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yarn.resourcemanager.hostname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&lt;/name&gt;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&lt;value&gt;master&lt;/value&gt;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&lt;/property&gt;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&lt;!--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nodemanager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中运行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mapreduce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&lt;property&gt;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&lt;name&gt;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yarn.nodemanager.aux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-services&lt;/name&gt;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&lt;value&gt;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mapreduce_shuffle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&lt;/value&gt;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&lt;/property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configuration&gt;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686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启动与停止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伪分布式集群的启动，可以依次单独启动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，也可以一次启动所有的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节点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，一般建议依次单独启动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NameNode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格式化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的解压目录：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/bin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namenode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format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停止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的解压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hodoop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sbin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下存放启动、停止的所有脚本文件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start-dfs.sh    stop-dfs.sh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停止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start-yarn.sh stop-yarn.sh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一次性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同时启动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（此种方式不建议使用）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start-all.sh  stop-all.sh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789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是否配置并启动成功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查看启动进程方式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查看启动的进程中是否启动了以下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个进程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NameNode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SecondaryNamenode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DataNode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    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ResourceManager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NodeManager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个进程运行在主节点的有：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NameNode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SecondaryNamenode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ResourceManager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运行在从节点的有：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DataNode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NodeManager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浏览器访问方式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1"/>
              </a:rPr>
              <a:t>http://192.168.199.133:50070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1"/>
              </a:rPr>
              <a:t>/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2"/>
              </a:rPr>
              <a:t>http://192.168.199.133:8088/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891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728663" y="1066800"/>
            <a:ext cx="7835900" cy="5257800"/>
          </a:xfrm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是否配置并启动成功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lvl="2" indent="0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994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3994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905000"/>
            <a:ext cx="5486400" cy="2500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18025"/>
            <a:ext cx="5162550" cy="195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8945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1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知识内容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3" name="Rectangle 3"/>
          <p:cNvSpPr>
            <a:spLocks noGrp="1" noRot="1"/>
          </p:cNvSpPr>
          <p:nvPr>
            <p:ph idx="1"/>
          </p:nvPr>
        </p:nvSpPr>
        <p:spPr>
          <a:xfrm>
            <a:off x="698500" y="1371600"/>
            <a:ext cx="7835900" cy="4865688"/>
          </a:xfrm>
          <a:ln/>
        </p:spPr>
        <p:txBody>
          <a:bodyPr vert="horz" wrap="square" lIns="90000" tIns="46800" rIns="90000" bIns="46800" anchor="t" anchorCtr="0"/>
          <a:p>
            <a:pPr defTabSz="449580" eaLnBrk="1" hangingPunct="1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伪分布式安装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启动与停止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完全分布式安装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集群启动与监控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728663" y="1066800"/>
            <a:ext cx="7835900" cy="5257800"/>
          </a:xfrm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集群概述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计算机集群是一种计算机系统，它通过一组松散集成的计算机软件和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或硬件连接起来高度紧密地协作完成计算工作。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集群系统中的单个计算机通常称为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节点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，通常通过局域网连接。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lnSpc>
                <a:spcPct val="90000"/>
              </a:lnSpc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集群技术的特点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通过多台计算机完成同一个工作。达到更高的效率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两机或多机内容、工作过程等完全一样。如果一台死机，另一台可以起作用。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lnSpc>
                <a:spcPct val="90000"/>
              </a:lnSpc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的完全分布式安装是真正的分布式，至少由三个及以上的实体机或者虚拟机组成的集群。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集群环境中，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NameNode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SecondaryName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DataNode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是需要分配在不同的节点上，因此需要至少三台服务器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lvl="2" indent="0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198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集群规划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完全分布式集群是典型的主从架构，一般需要三台或三台以上的服务器共同组建，本书中的集群规划为三台服务器。如果搭建完全分布式集群环境，建议个人计算机的硬件最低配置为：内存至少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8G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，硬盘可用容量至少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100G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Intel i3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以上的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处理器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301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47800" y="3354388"/>
          <a:ext cx="7010400" cy="2627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595"/>
                <a:gridCol w="777116"/>
                <a:gridCol w="2164676"/>
                <a:gridCol w="2180013"/>
              </a:tblGrid>
              <a:tr h="7315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主机名称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HDFS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Yarn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7985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192.168.199.130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master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NameNode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DataNode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ResourceManager NodeManager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7315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192.168.199.131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slave1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DataNode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NodeManager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SecondaryNameNode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192.168.199.132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slave2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DataNode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NodeManager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19200"/>
            <a:ext cx="7835900" cy="4953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伪分布模式的基础上继续改进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设置静态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修改主机名（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HOSTNAME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配置主机名与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映射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SSH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免密登录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运行环境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配置时间同步服务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403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8945" rtl="0" eaLnBrk="0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Hadoop安装方式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独立模式：本地运行模式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无需任何守护进程，所有的程序都运行在同一个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该模式主要是在学习或者开发阶段调试使用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单机模式：伪分布式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守护进程运行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一台独立的服务器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上，模拟一个小规模的集群，它是完全分布式集群的一个特例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该模式常用于开发人员测试程序的执行。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集群模式：完全分布式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守护进程运行在由多台主机搭建的集群上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真正的生产环境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19200"/>
            <a:ext cx="7835900" cy="5203825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设置三台服务器的静态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完毕执行命令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systemctl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restart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network.service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系统网络。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查看设置是否成功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506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4506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1981200"/>
            <a:ext cx="5273675" cy="3297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554538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关闭防火墙（三台服务器均需要关闭）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系统防火墙状态：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firewall-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cmd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--state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命令：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systemctl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stop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firewalld.service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关闭防火墙的自动运行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命令：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systemctl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disable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firewalld.service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608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4608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4572000"/>
            <a:ext cx="57912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554538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修改主机名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每台服务器的主机名需根据完全分布式集群拓扑图中的主机名进行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/hostname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三台服务器的主机名分别为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master slave1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slave2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修改完主机名需要重启虚拟机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710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554538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配置主机名与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映射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完全分布式集群中三台服务器的主机名与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地址的映射信息均需修改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/hosts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地址与主机名的映射输入格式为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主机名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地址即步骤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中设置的静态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813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4813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3200400"/>
            <a:ext cx="5273675" cy="1325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876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SSH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免密登录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三台服务器均需执行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以下命令产生密钥，位于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~/.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ssh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ssh-keygen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–t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rsa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每台机器复制各自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公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钥（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id_rsa.pub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到每台服务器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-copy-id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~/.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/id_rsa.pub master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-copy-id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~/.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/id_rsa.pub slave1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73555" marR="0" lvl="4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-copy-id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~/.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/id_rsa.pub slave2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台服务器是否可以相互免密登录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master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slave1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slave2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915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334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xftp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工具将安装包上传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三台服务器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某个目录下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解压文件：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zxvf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jdk-8u191-linux-x64.tar.gz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重命名解压后的文件夹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将解压后的文件夹重命名为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018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5018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2543175"/>
            <a:ext cx="5273675" cy="210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5715000"/>
            <a:ext cx="5273675" cy="73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1054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配置环境变量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/profile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，编辑此文件增加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行内容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生效配置信息：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source 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/profile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120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5120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2974975"/>
            <a:ext cx="5022850" cy="113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6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5029200"/>
            <a:ext cx="5273675" cy="137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1054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配置时间同步服务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完全分布式对时间的要求很高，主节点与各从节点的时间应该做到时间的同步，而配置时间同步服务也是为了解决集群各个节点之间的时间同步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问题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668145" marR="0" lvl="3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本地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ntp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提供时间同步服务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668145" marR="0" lvl="3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外围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ntp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服务器提供时间同步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采用）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ntpdate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每台服务器在线安装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yum install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ntpdate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-y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222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5222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594225"/>
            <a:ext cx="4749800" cy="178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1054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配置时间同步服务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同步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ntp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时间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命令格式：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ntpdate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-u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ntp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325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03425" y="2971800"/>
          <a:ext cx="6226175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905"/>
                <a:gridCol w="2073626"/>
                <a:gridCol w="2365644"/>
              </a:tblGrid>
              <a:tr h="419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服务器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IP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indent="133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命令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</a:tr>
              <a:tr h="541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中国国家授时中心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210.72.145.44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ntpdate -u 210.72.145.44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</a:tr>
              <a:tr h="541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NTP</a:t>
                      </a:r>
                      <a:r>
                        <a:rPr lang="zh-CN" sz="900" kern="100">
                          <a:effectLst/>
                        </a:rPr>
                        <a:t>服务器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zh-CN" sz="900" kern="100">
                          <a:effectLst/>
                        </a:rPr>
                        <a:t>上海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ntp.api.bz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ntpdate -u ntp.api.bz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</a:tr>
              <a:tr h="541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美国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time.nist.gov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ntpdate -u time.nist.gov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</a:tr>
              <a:tr h="541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复旦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ntp.fudan.edu.cn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ntpdate -u ntp.fudan.edu.cn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</a:tr>
              <a:tr h="541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微软公司授时主机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zh-CN" sz="900" kern="100">
                          <a:effectLst/>
                        </a:rPr>
                        <a:t>美国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time.windows.com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ntpdate</a:t>
                      </a:r>
                      <a:r>
                        <a:rPr lang="en-US" sz="900" kern="100" dirty="0">
                          <a:effectLst/>
                        </a:rPr>
                        <a:t> -u time.windows.com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4456" marR="84456" marT="45721" marB="45721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588" y="1169988"/>
            <a:ext cx="7835900" cy="5334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上传安装包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至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三台服务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解压安装包并重命名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zxvf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hadoop-2.7.7.tar.gz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427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5427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133600"/>
            <a:ext cx="6248400" cy="205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5148263"/>
            <a:ext cx="5340350" cy="132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8945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1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知识内容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xfrm>
            <a:off x="698500" y="1371600"/>
            <a:ext cx="7835900" cy="4865688"/>
          </a:xfrm>
          <a:ln/>
        </p:spPr>
        <p:txBody>
          <a:bodyPr vert="horz" wrap="square" lIns="90000" tIns="46800" rIns="90000" bIns="46800" anchor="t" anchorCtr="0"/>
          <a:p>
            <a:pPr defTabSz="449580" eaLnBrk="1" hangingPunct="1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伪分布式安装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启动与停止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完全分布式安装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集群启动与监控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5334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配置环境变量并立即生效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/profile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，编辑此文件增加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行内容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HADOOP_HOME=/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PATH=.:$HADOOP_HOME/bin:$HADOOP_HOME/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sbin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:$PATH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生效配置文件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source 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/profile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核心配置文件（在其中一台主服务器配置即可）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的核心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配置文件有多个：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hadoop-env.sh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yarn-env.sh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core-site.xml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hdfs-site.xml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mapred-site.xml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yarn-site.xml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其路径为：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530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309688"/>
            <a:ext cx="7835900" cy="5014913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hadoop-env.sh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（同伪分布式）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JAVA_HOME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的配置信息，将原来的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改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运行环境的安装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路径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JAVA_HOME=/usr/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local/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jdk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实际安装路径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158875" marR="0" lvl="2" indent="-28575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-env.sh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（同伪分布式）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此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框架运行环境的配置，同样需要修改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JAVA_HOME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的配置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信息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73125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export JAVA_HOME=/usr/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local/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jdk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实际安装路径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632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56325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5686425"/>
            <a:ext cx="5257800" cy="681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6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505200"/>
            <a:ext cx="4343400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728663" y="1309688"/>
            <a:ext cx="7835900" cy="5189537"/>
          </a:xfrm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lang="zh-CN" altLang="zh-CN" b="1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core-site.xml，配置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的地址和端口号以及临时数据的目录。（同伪分布式）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&lt;configuration&gt;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&lt;!-- HDFS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资源路径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--&gt;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&lt;name&gt;fs.defaultFS&lt;/name&gt;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&lt;value&gt;hdfs://master:8020&lt;/value&gt;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&lt;/property&gt;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&lt;!-- Hadoop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临时文件存放目录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--&gt;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&lt;property&gt;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&lt;name&gt;hadoop.tmp.dir&lt;/name&gt;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    &lt;value&gt;/usr/local/hadoop/tmp&lt;/value&gt;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    &lt;/property&gt;</a:t>
            </a:r>
            <a:endParaRPr lang="zh-CN" altLang="zh-CN" sz="1600" dirty="0">
              <a:latin typeface="Arial Unicode MS" pitchFamily="34" charset="-122"/>
              <a:ea typeface="Arial Unicode MS" pitchFamily="34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+mn-cs"/>
              </a:rPr>
              <a:t>&lt;/configuration&gt;</a:t>
            </a:r>
            <a:endParaRPr lang="zh-CN" altLang="en-US" sz="16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+mn-cs"/>
            </a:endParaRPr>
          </a:p>
        </p:txBody>
      </p:sp>
      <p:sp>
        <p:nvSpPr>
          <p:cNvPr id="5734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734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432425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4)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hdfs-site.xml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，修改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保存数据的副本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数量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以及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存储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NameNode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DataNode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元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7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837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583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590800"/>
            <a:ext cx="6400800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4876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5)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修改mapred-site.xml，配置使用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框架（同伪分布式）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因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Hadoop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的此目录下无该文件，需先创建此文件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mapred-site.xml.template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mapred-site.xml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然后配置如下内容：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&lt;configuration&gt;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&lt;property&gt;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&lt;name&gt;mapreduce.framework.name&lt;/name&gt;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&lt;value&gt;yarn&lt;/value&gt;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&lt;/property&gt;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&lt;/configuration&gt;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939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-site.xml，配置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属性（同伪分布式）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配置内容如下：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configuration&gt;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&lt;!—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resourceManager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在哪台机器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&lt;property&gt;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&lt;name&gt;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yarn.resourcemanager.hostname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&lt;/name&gt;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&lt;value&gt;master&lt;/value&gt;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&lt;/property&gt;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&lt;!--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nodemanager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中运行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mapreduce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--&gt;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&lt;property&gt;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&lt;name&gt;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yarn.nodemanager.aux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-services&lt;/name&gt;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&lt;value&gt;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mapreduce_shuffle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&lt;/value&gt;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&lt;/property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configuration&gt;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042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的安装与配置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核心配置文件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slaves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此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文件所在的目录与以上几个核心配置文件相同，此文件中需将集群中的各从节点服务器名称配置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进去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slaves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分发主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节点配置文件到集群中从节点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144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144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3048000"/>
            <a:ext cx="15240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800600"/>
            <a:ext cx="5257800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集群启动与监控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同伪分布式启动，首先需要在主节点服务器进行格式化操作。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NameNode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格式化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的解压目录：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/bin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namenode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format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停止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的解压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hodoop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sbin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下存放启动、停止的所有脚本文件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start-dfs.sh    stop-dfs.sh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停止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start-yarn.sh stop-yarn.sh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一次性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同时启动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HDFS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YARN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（此种方式不建议使用）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start-all.sh  stop-all.sh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246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集群启动与监控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是否配置并启动成功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查看启动进程方式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需要在集群的三台服务器分别查看启动进程进行验证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浏览器访问方式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1"/>
              </a:rPr>
              <a:t>http://192.168.199.130:50070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1"/>
              </a:rPr>
              <a:t>/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buSzPct val="100000"/>
              <a:buFont typeface="Tahoma" panose="020B060403050404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2"/>
              </a:rPr>
              <a:t>http://192.168.199.130:18088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349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349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11450"/>
            <a:ext cx="2076450" cy="1098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2824163"/>
            <a:ext cx="2254250" cy="86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5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575" y="2816225"/>
            <a:ext cx="2279650" cy="86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728663" y="1066800"/>
            <a:ext cx="7835900" cy="5257800"/>
          </a:xfrm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集群启动与监控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是否配置并启动成功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lvl="2" indent="0" defTabSz="449580">
              <a:buSzPct val="100000"/>
              <a:buFont typeface="Tahoma" panose="020B060403050404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451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451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947863"/>
            <a:ext cx="5273675" cy="2976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sp>
        <p:nvSpPr>
          <p:cNvPr id="17411" name="内容占位符 4"/>
          <p:cNvSpPr>
            <a:spLocks noGrp="1"/>
          </p:cNvSpPr>
          <p:nvPr>
            <p:ph idx="1"/>
          </p:nvPr>
        </p:nvSpPr>
        <p:spPr>
          <a:xfrm>
            <a:off x="698500" y="1143000"/>
            <a:ext cx="7835900" cy="4554538"/>
          </a:xfrm>
          <a:ln/>
        </p:spPr>
        <p:txBody>
          <a:bodyPr vert="horz" wrap="square" lIns="90000" tIns="46800" rIns="90000" bIns="46800" anchor="t" anchorCtr="0"/>
          <a:p>
            <a:pPr defTabSz="449580">
              <a:lnSpc>
                <a:spcPct val="150000"/>
              </a:lnSpc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所需软件列表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 defTabSz="449580">
              <a:lnSpc>
                <a:spcPct val="150000"/>
              </a:lnSpc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Vmware Workstation</a:t>
            </a: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2" defTabSz="449580">
              <a:lnSpc>
                <a:spcPct val="150000"/>
              </a:lnSpc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Linux OS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Centos 7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2" defTabSz="449580">
              <a:lnSpc>
                <a:spcPct val="150000"/>
              </a:lnSpc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JDK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（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1.8+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lvl="2" defTabSz="449580">
              <a:lnSpc>
                <a:spcPct val="150000"/>
              </a:lnSpc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Hadoop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（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2.7.7+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lvl="2" defTabSz="449580">
              <a:lnSpc>
                <a:spcPct val="150000"/>
              </a:lnSpc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Xftp</a:t>
            </a: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2" defTabSz="449580">
              <a:lnSpc>
                <a:spcPct val="150000"/>
              </a:lnSpc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Xshell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准备新节点服务器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此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服务器的配置要与其他已运行的节点机器保持一致。此新节点服务器的环境配置包括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环境的安装及环境变量的配置、静态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地址的设置、防火墙的关闭、设置主机名、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环境的安装及环境变量的配置、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各核心配置文件的配置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新节点服务器规划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静态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地址为：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192.168.199.133,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主机名为：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slave3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48995" marR="0" lvl="1" indent="-34290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修改每个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节点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hosts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554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554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4419600"/>
            <a:ext cx="59436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728663" y="1066800"/>
            <a:ext cx="7835900" cy="5257800"/>
          </a:xfrm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修改每个机器节点的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slaves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SSH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配置主节点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master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hdfs-site.xml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（也可不配置）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lvl="3" indent="0" defTabSz="449580">
              <a:buSzPct val="100000"/>
              <a:buFont typeface="Tahoma" panose="020B060403050404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656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656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981200"/>
            <a:ext cx="1549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10000"/>
            <a:ext cx="4883150" cy="173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主节点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master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hdfs-site.xml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也可不配置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单独启动该节点上的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DataNode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进程和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NodeManager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进程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新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节点机器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的安装目录：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/local/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sbin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执行命令：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hadoop-daemon.sh start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datanode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yarn-daemon.sh start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nodemanager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758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75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012950"/>
            <a:ext cx="5715000" cy="210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在主节点进行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刷新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dfsadmin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refreshNodes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查看节点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在主节点服务器执行命令：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dfsadmin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-report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861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861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048000"/>
            <a:ext cx="4616450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28663" y="1066800"/>
            <a:ext cx="7835900" cy="5257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删除节点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需要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在主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节点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配置文件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datanode-deny.list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添加拒绝连接的节点列表即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087755" marR="0" lvl="2" indent="-173355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主节点刷新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311275" marR="0" lvl="3" indent="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6963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完全分布式安装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6963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667000"/>
            <a:ext cx="4648200" cy="968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endParaRPr lang="zh-CN" altLang="en-US" dirty="0"/>
          </a:p>
        </p:txBody>
      </p:sp>
      <p:sp>
        <p:nvSpPr>
          <p:cNvPr id="70659" name="Rectangle 3"/>
          <p:cNvSpPr>
            <a:spLocks noGrp="1" noRot="1"/>
          </p:cNvSpPr>
          <p:nvPr>
            <p:ph idx="1"/>
          </p:nvPr>
        </p:nvSpPr>
        <p:spPr>
          <a:xfrm>
            <a:off x="698500" y="1535113"/>
            <a:ext cx="7835900" cy="4865687"/>
          </a:xfrm>
          <a:ln/>
        </p:spPr>
        <p:txBody>
          <a:bodyPr vert="horz" wrap="square" lIns="90000" tIns="46800" rIns="90000" bIns="46800" anchor="t" anchorCtr="0"/>
          <a:p>
            <a:pPr defTabSz="449580" eaLnBrk="1" hangingPunct="1">
              <a:buSzPct val="100000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的安装方式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伪分布式安装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启动与停止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完全分布式安装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安装与配置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集群启动与监控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集群节点的添加与删除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 eaLnBrk="1" hangingPunct="1">
              <a:buSzPct val="100000"/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371600"/>
            <a:ext cx="7835900" cy="4554538"/>
          </a:xfrm>
        </p:spPr>
        <p:txBody>
          <a:bodyPr vert="horz" wrap="square" lIns="90000" tIns="46800" rIns="90000" bIns="46800" numCol="1" anchor="t" anchorCtr="0" compatLnSpc="1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环境准备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Vmware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虚拟机中安装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CentOS-7-x86_64-Minimal-1804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.iso。</a:t>
            </a: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安装详细步骤见如下网址：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1"/>
              </a:rPr>
              <a:t>https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hlinkClick r:id="rId1"/>
              </a:rPr>
              <a:t>://www.runoob.com/w3cnote/vmware-install-centos7.html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设置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Vmware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虚拟机的网络方式为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（网络地址转换）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1946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98500" y="1219200"/>
            <a:ext cx="7835900" cy="4953000"/>
          </a:xfrm>
          <a:ln/>
        </p:spPr>
        <p:txBody>
          <a:bodyPr vert="horz" wrap="square" lIns="90000" tIns="46800" rIns="90000" bIns="46800" anchor="t" anchorCtr="0"/>
          <a:p>
            <a:pPr defTabSz="449580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设置静态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关闭防火墙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修改主机名（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HOSTNAME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配置主机名与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映射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SSH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免密登录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运行环境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lvl="1" defTabSz="449580"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449580">
              <a:buSzPct val="100000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048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371600"/>
            <a:ext cx="7835900" cy="4953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系统静态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因为虚拟机网络采用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bridge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桥接方式，客户机和宿主机在同一个局域网中，因此按如下方式设置客户操作系统的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客户操作系统的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地址和主操作系统在同一网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客户操作系统的网关和主操作系统一致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216025" marR="0" lvl="2" indent="-342900" algn="l" defTabSz="449580" rtl="0" eaLnBrk="0" fontAlgn="base" latinLnBrk="0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客户操作系统的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DNS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和主操作系统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一致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 /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sysconfig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/network-scripts/ifcfg-ens33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150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698500" y="1295400"/>
            <a:ext cx="7835900" cy="4953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安装前的准备工作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静态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IP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完毕执行命令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systemctl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restart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network.service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系统网络。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验证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查看设置是否成功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4820" marR="0" lvl="1" indent="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Tahoma" panose="020B060403050404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679450" marR="0" lvl="1" indent="-214630" algn="l" defTabSz="449580" rtl="0" eaLnBrk="0" fontAlgn="base" latinLnBrk="0" hangingPunct="0">
              <a:lnSpc>
                <a:spcPct val="102000"/>
              </a:lnSpc>
              <a:spcBef>
                <a:spcPts val="340"/>
              </a:spcBef>
              <a:spcAft>
                <a:spcPts val="34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449580" rtl="0" eaLnBrk="0" fontAlgn="base" latinLnBrk="0" hangingPunct="0">
              <a:lnSpc>
                <a:spcPct val="102000"/>
              </a:lnSpc>
              <a:spcBef>
                <a:spcPts val="625"/>
              </a:spcBef>
              <a:spcAft>
                <a:spcPct val="0"/>
              </a:spcAft>
              <a:buClr>
                <a:srgbClr val="486AC1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灯片编号占位符 2"/>
          <p:cNvSpPr txBox="1">
            <a:spLocks noGrp="1"/>
          </p:cNvSpPr>
          <p:nvPr>
            <p:ph type="sldNum" idx="4"/>
          </p:nvPr>
        </p:nvSpPr>
        <p:spPr>
          <a:xfrm>
            <a:off x="153988" y="6499225"/>
            <a:ext cx="1001712" cy="3206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400" dirty="0">
                <a:solidFill>
                  <a:srgbClr val="FFFFFF"/>
                </a:solidFill>
              </a:rPr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355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0000" tIns="46800" rIns="90000" bIns="46800" anchor="t" anchorCtr="0"/>
          <a:p>
            <a:pPr defTabSz="447675" eaLnBrk="1" hangingPunct="1"/>
            <a:r>
              <a:rPr lang="" altLang="en-US" dirty="0"/>
              <a:t>伪分布式安装</a:t>
            </a:r>
            <a:br>
              <a:rPr lang="zh-CN" altLang="en-US" sz="4000" dirty="0"/>
            </a:br>
            <a:endParaRPr lang="zh-CN" altLang="en-US" sz="2800" dirty="0"/>
          </a:p>
        </p:txBody>
      </p:sp>
      <p:pic>
        <p:nvPicPr>
          <p:cNvPr id="235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5338" y="1338263"/>
            <a:ext cx="3746500" cy="381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a9f5c56-bb87-481a-b003-991f8cea548c"/>
  <p:tag name="COMMONDATA" val="eyJoZGlkIjoiNTA4NGQzOWE1NGNlNmVjYzIyMDFjMGRiMDllN2UwYTgifQ=="/>
</p:tagLst>
</file>

<file path=ppt/theme/theme1.xml><?xml version="1.0" encoding="utf-8"?>
<a:theme xmlns:a="http://schemas.openxmlformats.org/drawingml/2006/main" name="标题页">
  <a:themeElements>
    <a:clrScheme name="Forms_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rms_Intro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Forms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s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页">
  <a:themeElements>
    <a:clrScheme name="KD_2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D_2007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KD_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_20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标题页">
  <a:themeElements>
    <a:clrScheme name="Forms_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rms_Intro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Forms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s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s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内容页">
  <a:themeElements>
    <a:clrScheme name="KD_2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D_2007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0000" tIns="46800" rIns="90000" bIns="46800" numCol="1" anchor="t" anchorCtr="0" compatLnSpc="1"/>
      <a:lstStyle>
        <a:defPPr marL="457200" marR="0" indent="-227330" algn="l" defTabSz="448945" rtl="0" eaLnBrk="1" fontAlgn="base" latinLnBrk="0" hangingPunct="1">
          <a:lnSpc>
            <a:spcPct val="100000"/>
          </a:lnSpc>
          <a:spcBef>
            <a:spcPts val="350"/>
          </a:spcBef>
          <a:spcAft>
            <a:spcPts val="340"/>
          </a:spcAft>
          <a:buClr>
            <a:srgbClr val="486AC1"/>
          </a:buClr>
          <a:buSzPct val="100000"/>
          <a:buFont typeface="Arial" panose="020B0604020202020204" pitchFamily="34" charset="0"/>
          <a:buNone/>
          <a:tabLst>
            <a:tab pos="447675" algn="l"/>
            <a:tab pos="896620" algn="l"/>
            <a:tab pos="1346200" algn="l"/>
            <a:tab pos="1795145" algn="l"/>
            <a:tab pos="2244725" algn="l"/>
            <a:tab pos="2693670" algn="l"/>
            <a:tab pos="3143250" algn="l"/>
            <a:tab pos="3592195" algn="l"/>
            <a:tab pos="4041775" algn="l"/>
            <a:tab pos="4490720" algn="l"/>
            <a:tab pos="4940300" algn="l"/>
            <a:tab pos="5389245" algn="l"/>
            <a:tab pos="5838825" algn="l"/>
            <a:tab pos="6287770" algn="l"/>
            <a:tab pos="6737350" algn="l"/>
            <a:tab pos="7186295" algn="l"/>
            <a:tab pos="7635875" algn="l"/>
            <a:tab pos="8084820" algn="l"/>
            <a:tab pos="8534400" algn="l"/>
            <a:tab pos="8983345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KD_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_20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_20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0</TotalTime>
  <Words>10348</Words>
  <Application>WPS 演示</Application>
  <PresentationFormat>全屏显示(4:3)</PresentationFormat>
  <Paragraphs>1010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Arial</vt:lpstr>
      <vt:lpstr>宋体</vt:lpstr>
      <vt:lpstr>Wingdings</vt:lpstr>
      <vt:lpstr>Tahoma</vt:lpstr>
      <vt:lpstr>Calibri</vt:lpstr>
      <vt:lpstr>Wingdings 2</vt:lpstr>
      <vt:lpstr>Times New Roman</vt:lpstr>
      <vt:lpstr>华文细黑</vt:lpstr>
      <vt:lpstr>Arial Unicode MS</vt:lpstr>
      <vt:lpstr>华文楷体</vt:lpstr>
      <vt:lpstr>微软雅黑</vt:lpstr>
      <vt:lpstr>Arial Unicode MS</vt:lpstr>
      <vt:lpstr>标题页</vt:lpstr>
      <vt:lpstr>内容页</vt:lpstr>
      <vt:lpstr>1_标题页</vt:lpstr>
      <vt:lpstr>5_内容页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有志者,事竟成!</cp:lastModifiedBy>
  <cp:revision>356</cp:revision>
  <dcterms:created xsi:type="dcterms:W3CDTF">2017-02-22T10:22:00Z</dcterms:created>
  <dcterms:modified xsi:type="dcterms:W3CDTF">2023-05-19T01:44:40Z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2052-11.1.0.14309</vt:lpwstr>
  </property>
  <property fmtid="{D5CDD505-2E9C-101B-9397-08002B2CF9AE}" pid="4" name="ICV">
    <vt:lpwstr>23E57E25123E4D70A499C315EB6BF90A_12</vt:lpwstr>
  </property>
</Properties>
</file>