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092280" y="2094215"/>
            <a:ext cx="86409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Motor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7092280" y="3137194"/>
            <a:ext cx="86409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Servo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5474668" y="2315804"/>
            <a:ext cx="894456" cy="664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PWM controller</a:t>
            </a:r>
            <a:endParaRPr kumimoji="1" lang="ja-JP" altLang="en-US" sz="1400" dirty="0"/>
          </a:p>
        </p:txBody>
      </p:sp>
      <p:cxnSp>
        <p:nvCxnSpPr>
          <p:cNvPr id="8" name="直線矢印コネクタ 7"/>
          <p:cNvCxnSpPr>
            <a:stCxn id="6" idx="3"/>
            <a:endCxn id="4" idx="1"/>
          </p:cNvCxnSpPr>
          <p:nvPr/>
        </p:nvCxnSpPr>
        <p:spPr>
          <a:xfrm flipV="1">
            <a:off x="6369124" y="2490259"/>
            <a:ext cx="723156" cy="157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3"/>
            <a:endCxn id="5" idx="1"/>
          </p:cNvCxnSpPr>
          <p:nvPr/>
        </p:nvCxnSpPr>
        <p:spPr>
          <a:xfrm>
            <a:off x="6369124" y="2648122"/>
            <a:ext cx="723156" cy="885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275856" y="2214733"/>
            <a:ext cx="1296144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Raspberry Pi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9829" y="1933715"/>
            <a:ext cx="1296144" cy="1248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33958" y="2449617"/>
            <a:ext cx="747886" cy="5171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Deep</a:t>
            </a:r>
          </a:p>
          <a:p>
            <a:pPr algn="ctr"/>
            <a:r>
              <a:rPr kumimoji="1" lang="en-US" altLang="ja-JP" sz="1200" dirty="0" smtClean="0"/>
              <a:t>learning</a:t>
            </a:r>
            <a:endParaRPr kumimoji="1"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158502" y="476672"/>
            <a:ext cx="5841481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15334" y="50074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RC-Car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370514" y="2466054"/>
            <a:ext cx="1905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1370514" y="2813726"/>
            <a:ext cx="1905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4" idx="3"/>
            <a:endCxn id="6" idx="1"/>
          </p:cNvCxnSpPr>
          <p:nvPr/>
        </p:nvCxnSpPr>
        <p:spPr>
          <a:xfrm>
            <a:off x="4572000" y="2610777"/>
            <a:ext cx="902668" cy="3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648945" y="994074"/>
            <a:ext cx="1080120" cy="60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Hall sensor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8398380" y="2203965"/>
            <a:ext cx="565930" cy="53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Tire</a:t>
            </a:r>
            <a:endParaRPr kumimoji="1" lang="ja-JP" altLang="en-US" sz="1400" dirty="0"/>
          </a:p>
        </p:txBody>
      </p:sp>
      <p:sp>
        <p:nvSpPr>
          <p:cNvPr id="50" name="正方形/長方形 49"/>
          <p:cNvSpPr/>
          <p:nvPr/>
        </p:nvSpPr>
        <p:spPr>
          <a:xfrm>
            <a:off x="8398380" y="3264645"/>
            <a:ext cx="565930" cy="53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Steering</a:t>
            </a:r>
            <a:endParaRPr kumimoji="1" lang="ja-JP" altLang="en-US" sz="1400" dirty="0"/>
          </a:p>
        </p:txBody>
      </p:sp>
      <p:cxnSp>
        <p:nvCxnSpPr>
          <p:cNvPr id="52" name="直線コネクタ 51"/>
          <p:cNvCxnSpPr>
            <a:stCxn id="4" idx="3"/>
            <a:endCxn id="49" idx="1"/>
          </p:cNvCxnSpPr>
          <p:nvPr/>
        </p:nvCxnSpPr>
        <p:spPr>
          <a:xfrm flipV="1">
            <a:off x="7956376" y="2472558"/>
            <a:ext cx="442004" cy="1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" idx="3"/>
            <a:endCxn id="50" idx="1"/>
          </p:cNvCxnSpPr>
          <p:nvPr/>
        </p:nvCxnSpPr>
        <p:spPr>
          <a:xfrm>
            <a:off x="7956376" y="3533238"/>
            <a:ext cx="442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1"/>
            <a:endCxn id="14" idx="0"/>
          </p:cNvCxnSpPr>
          <p:nvPr/>
        </p:nvCxnSpPr>
        <p:spPr>
          <a:xfrm flipH="1">
            <a:off x="3923928" y="1297785"/>
            <a:ext cx="2725017" cy="91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2" idx="3"/>
            <a:endCxn id="49" idx="1"/>
          </p:cNvCxnSpPr>
          <p:nvPr/>
        </p:nvCxnSpPr>
        <p:spPr>
          <a:xfrm>
            <a:off x="7729065" y="1297785"/>
            <a:ext cx="669315" cy="117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831124" y="4149657"/>
            <a:ext cx="1125252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Rotary </a:t>
            </a:r>
          </a:p>
          <a:p>
            <a:pPr algn="ctr"/>
            <a:r>
              <a:rPr lang="en-US" altLang="ja-JP" sz="1200" dirty="0" smtClean="0"/>
              <a:t>encoder</a:t>
            </a:r>
            <a:endParaRPr kumimoji="1" lang="ja-JP" altLang="en-US" sz="1200" dirty="0"/>
          </a:p>
        </p:txBody>
      </p:sp>
      <p:cxnSp>
        <p:nvCxnSpPr>
          <p:cNvPr id="65" name="直線コネクタ 64"/>
          <p:cNvCxnSpPr>
            <a:stCxn id="64" idx="3"/>
            <a:endCxn id="50" idx="2"/>
          </p:cNvCxnSpPr>
          <p:nvPr/>
        </p:nvCxnSpPr>
        <p:spPr>
          <a:xfrm flipV="1">
            <a:off x="7956376" y="3801830"/>
            <a:ext cx="724969" cy="58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864969" y="5013176"/>
            <a:ext cx="86409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Camera</a:t>
            </a:r>
            <a:endParaRPr kumimoji="1" lang="ja-JP" altLang="en-US" sz="1400" dirty="0"/>
          </a:p>
        </p:txBody>
      </p:sp>
      <p:cxnSp>
        <p:nvCxnSpPr>
          <p:cNvPr id="72" name="直線矢印コネクタ 71"/>
          <p:cNvCxnSpPr>
            <a:stCxn id="71" idx="1"/>
            <a:endCxn id="14" idx="2"/>
          </p:cNvCxnSpPr>
          <p:nvPr/>
        </p:nvCxnSpPr>
        <p:spPr>
          <a:xfrm flipH="1" flipV="1">
            <a:off x="3923928" y="3006821"/>
            <a:ext cx="2941041" cy="229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424933" y="1601496"/>
            <a:ext cx="17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connection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520467" y="2895313"/>
            <a:ext cx="178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Camera image</a:t>
            </a:r>
          </a:p>
          <a:p>
            <a:r>
              <a:rPr lang="en-US" altLang="ja-JP" sz="1200" dirty="0" smtClean="0"/>
              <a:t>Current steering angle</a:t>
            </a:r>
          </a:p>
          <a:p>
            <a:r>
              <a:rPr kumimoji="1" lang="en-US" altLang="ja-JP" sz="1200" dirty="0" smtClean="0"/>
              <a:t>Current speed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481930" y="2060848"/>
            <a:ext cx="208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Target speed</a:t>
            </a:r>
          </a:p>
          <a:p>
            <a:r>
              <a:rPr kumimoji="1" lang="en-US" altLang="ja-JP" sz="1200" dirty="0" smtClean="0"/>
              <a:t>Target steering angle</a:t>
            </a:r>
            <a:endParaRPr kumimoji="1" lang="ja-JP" altLang="en-US" sz="1200" dirty="0"/>
          </a:p>
        </p:txBody>
      </p:sp>
      <p:sp>
        <p:nvSpPr>
          <p:cNvPr id="81" name="正方形/長方形 80"/>
          <p:cNvSpPr/>
          <p:nvPr/>
        </p:nvSpPr>
        <p:spPr>
          <a:xfrm>
            <a:off x="494541" y="1901979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ja-JP" dirty="0"/>
              <a:t>PC</a:t>
            </a:r>
            <a:endParaRPr lang="ja-JP" altLang="en-US" dirty="0"/>
          </a:p>
        </p:txBody>
      </p:sp>
      <p:cxnSp>
        <p:nvCxnSpPr>
          <p:cNvPr id="83" name="直線矢印コネクタ 82"/>
          <p:cNvCxnSpPr>
            <a:stCxn id="64" idx="1"/>
          </p:cNvCxnSpPr>
          <p:nvPr/>
        </p:nvCxnSpPr>
        <p:spPr>
          <a:xfrm flipH="1" flipV="1">
            <a:off x="4572000" y="2966741"/>
            <a:ext cx="2259124" cy="1416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-800" y="0"/>
            <a:ext cx="315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Hardware of AI RC-Car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73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</dc:creator>
  <cp:lastModifiedBy>nob</cp:lastModifiedBy>
  <cp:revision>2</cp:revision>
  <dcterms:created xsi:type="dcterms:W3CDTF">2019-01-07T14:54:21Z</dcterms:created>
  <dcterms:modified xsi:type="dcterms:W3CDTF">2019-01-07T15:06:24Z</dcterms:modified>
</cp:coreProperties>
</file>