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59" r:id="rId4"/>
    <p:sldId id="260" r:id="rId5"/>
    <p:sldId id="267" r:id="rId6"/>
    <p:sldId id="265" r:id="rId7"/>
    <p:sldId id="276" r:id="rId8"/>
    <p:sldId id="268" r:id="rId9"/>
    <p:sldId id="273" r:id="rId10"/>
    <p:sldId id="270" r:id="rId11"/>
    <p:sldId id="274" r:id="rId12"/>
    <p:sldId id="280" r:id="rId13"/>
    <p:sldId id="272" r:id="rId14"/>
    <p:sldId id="275" r:id="rId15"/>
    <p:sldId id="277" r:id="rId16"/>
    <p:sldId id="278" r:id="rId17"/>
    <p:sldId id="27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8D2F0-EB27-EA4C-AB89-52A137512FE1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33EA39C-B09E-6B4F-99B9-19A2D1F8F7DE}">
      <dgm:prSet phldrT="[Text]"/>
      <dgm:spPr/>
      <dgm:t>
        <a:bodyPr/>
        <a:lstStyle/>
        <a:p>
          <a:r>
            <a:rPr lang="fr-FR" dirty="0"/>
            <a:t>People to </a:t>
          </a:r>
          <a:r>
            <a:rPr lang="fr-FR" dirty="0" err="1"/>
            <a:t>God’s</a:t>
          </a:r>
          <a:r>
            <a:rPr lang="fr-FR" dirty="0"/>
            <a:t> people</a:t>
          </a:r>
        </a:p>
      </dgm:t>
    </dgm:pt>
    <dgm:pt modelId="{E9907D1F-A2EE-474D-BD80-5FED77389A61}" type="parTrans" cxnId="{99054E10-B50E-5743-B34A-FE7078CB6C2D}">
      <dgm:prSet/>
      <dgm:spPr/>
      <dgm:t>
        <a:bodyPr/>
        <a:lstStyle/>
        <a:p>
          <a:endParaRPr lang="fr-FR"/>
        </a:p>
      </dgm:t>
    </dgm:pt>
    <dgm:pt modelId="{9169FC34-C92F-6A46-B02F-1AD2C012464B}" type="sibTrans" cxnId="{99054E10-B50E-5743-B34A-FE7078CB6C2D}">
      <dgm:prSet/>
      <dgm:spPr/>
      <dgm:t>
        <a:bodyPr/>
        <a:lstStyle/>
        <a:p>
          <a:endParaRPr lang="fr-FR"/>
        </a:p>
      </dgm:t>
    </dgm:pt>
    <dgm:pt modelId="{DC010A09-3495-8748-B7A0-C67CC8984CB4}">
      <dgm:prSet phldrT="[Text]"/>
      <dgm:spPr/>
      <dgm:t>
        <a:bodyPr/>
        <a:lstStyle/>
        <a:p>
          <a:r>
            <a:rPr lang="fr-FR" dirty="0"/>
            <a:t>People to </a:t>
          </a:r>
          <a:r>
            <a:rPr lang="fr-FR" dirty="0" err="1"/>
            <a:t>God’s</a:t>
          </a:r>
          <a:r>
            <a:rPr lang="fr-FR" dirty="0"/>
            <a:t> </a:t>
          </a:r>
          <a:r>
            <a:rPr lang="fr-FR" dirty="0" err="1"/>
            <a:t>ideas</a:t>
          </a:r>
          <a:endParaRPr lang="fr-FR" dirty="0"/>
        </a:p>
      </dgm:t>
    </dgm:pt>
    <dgm:pt modelId="{3F1D4DC4-CB07-0B41-9EAA-06CA531ECE07}" type="parTrans" cxnId="{2B60812E-995C-E349-A0FD-5DFF1174E506}">
      <dgm:prSet/>
      <dgm:spPr/>
      <dgm:t>
        <a:bodyPr/>
        <a:lstStyle/>
        <a:p>
          <a:endParaRPr lang="fr-FR"/>
        </a:p>
      </dgm:t>
    </dgm:pt>
    <dgm:pt modelId="{994B63DE-8002-7C46-8616-C02180C95C20}" type="sibTrans" cxnId="{2B60812E-995C-E349-A0FD-5DFF1174E506}">
      <dgm:prSet/>
      <dgm:spPr/>
      <dgm:t>
        <a:bodyPr/>
        <a:lstStyle/>
        <a:p>
          <a:endParaRPr lang="fr-FR"/>
        </a:p>
      </dgm:t>
    </dgm:pt>
    <dgm:pt modelId="{5564FB31-5B6A-104F-9CE4-32970DF52614}">
      <dgm:prSet phldrT="[Text]"/>
      <dgm:spPr/>
      <dgm:t>
        <a:bodyPr/>
        <a:lstStyle/>
        <a:p>
          <a:r>
            <a:rPr lang="fr-FR" dirty="0"/>
            <a:t>People to </a:t>
          </a:r>
          <a:r>
            <a:rPr lang="fr-FR" dirty="0" err="1"/>
            <a:t>God’s</a:t>
          </a:r>
          <a:r>
            <a:rPr lang="fr-FR" dirty="0"/>
            <a:t> </a:t>
          </a:r>
          <a:r>
            <a:rPr lang="fr-FR" dirty="0" err="1"/>
            <a:t>Savior</a:t>
          </a:r>
          <a:endParaRPr lang="fr-FR" dirty="0"/>
        </a:p>
      </dgm:t>
    </dgm:pt>
    <dgm:pt modelId="{CBD1478A-D479-1249-AB87-E57E10969786}" type="parTrans" cxnId="{F057A2EC-3409-CD43-90E7-6846BF3CA1FE}">
      <dgm:prSet/>
      <dgm:spPr/>
      <dgm:t>
        <a:bodyPr/>
        <a:lstStyle/>
        <a:p>
          <a:endParaRPr lang="fr-FR"/>
        </a:p>
      </dgm:t>
    </dgm:pt>
    <dgm:pt modelId="{8434AEBC-50E4-384D-8A47-BEAD13E8EED2}" type="sibTrans" cxnId="{F057A2EC-3409-CD43-90E7-6846BF3CA1FE}">
      <dgm:prSet/>
      <dgm:spPr/>
      <dgm:t>
        <a:bodyPr/>
        <a:lstStyle/>
        <a:p>
          <a:endParaRPr lang="fr-FR"/>
        </a:p>
      </dgm:t>
    </dgm:pt>
    <dgm:pt modelId="{E2CEE9D5-5ACE-7744-BAB8-4FECCB308252}" type="pres">
      <dgm:prSet presAssocID="{BB68D2F0-EB27-EA4C-AB89-52A137512FE1}" presName="CompostProcess" presStyleCnt="0">
        <dgm:presLayoutVars>
          <dgm:dir/>
          <dgm:resizeHandles val="exact"/>
        </dgm:presLayoutVars>
      </dgm:prSet>
      <dgm:spPr/>
    </dgm:pt>
    <dgm:pt modelId="{5B596593-E3C2-DC46-AD7A-CA77FBDF417D}" type="pres">
      <dgm:prSet presAssocID="{BB68D2F0-EB27-EA4C-AB89-52A137512FE1}" presName="arrow" presStyleLbl="bgShp" presStyleIdx="0" presStyleCnt="1" custScaleX="107272"/>
      <dgm:spPr/>
    </dgm:pt>
    <dgm:pt modelId="{72F825A3-6576-6245-B922-A58AB237EADF}" type="pres">
      <dgm:prSet presAssocID="{BB68D2F0-EB27-EA4C-AB89-52A137512FE1}" presName="linearProcess" presStyleCnt="0"/>
      <dgm:spPr/>
    </dgm:pt>
    <dgm:pt modelId="{4BB0492C-E9F5-F14F-ABA4-F2E3402D2E87}" type="pres">
      <dgm:prSet presAssocID="{633EA39C-B09E-6B4F-99B9-19A2D1F8F7DE}" presName="textNode" presStyleLbl="node1" presStyleIdx="0" presStyleCnt="3" custScaleX="68556" custLinFactX="-15797" custLinFactNeighborX="-100000" custLinFactNeighborY="-15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F41ADD-9B46-444B-96F5-EB470DFF42DC}" type="pres">
      <dgm:prSet presAssocID="{9169FC34-C92F-6A46-B02F-1AD2C012464B}" presName="sibTrans" presStyleCnt="0"/>
      <dgm:spPr/>
    </dgm:pt>
    <dgm:pt modelId="{4AD10E00-3CDE-9642-8FE9-D78E7DA21792}" type="pres">
      <dgm:prSet presAssocID="{DC010A09-3495-8748-B7A0-C67CC8984CB4}" presName="textNode" presStyleLbl="node1" presStyleIdx="1" presStyleCnt="3" custScaleX="68556" custLinFactX="-15797" custLinFactNeighborX="-100000" custLinFactNeighborY="-15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BAB68-1A75-E24A-A2A5-534E77FA3A35}" type="pres">
      <dgm:prSet presAssocID="{994B63DE-8002-7C46-8616-C02180C95C20}" presName="sibTrans" presStyleCnt="0"/>
      <dgm:spPr/>
    </dgm:pt>
    <dgm:pt modelId="{5E3CD839-E032-544B-ADE0-B39415504269}" type="pres">
      <dgm:prSet presAssocID="{5564FB31-5B6A-104F-9CE4-32970DF52614}" presName="textNode" presStyleLbl="node1" presStyleIdx="2" presStyleCnt="3" custScaleX="68556" custLinFactX="-15797" custLinFactNeighborX="-100000" custLinFactNeighborY="-15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381C77-1898-2941-AF08-2AC01D027301}" type="presOf" srcId="{633EA39C-B09E-6B4F-99B9-19A2D1F8F7DE}" destId="{4BB0492C-E9F5-F14F-ABA4-F2E3402D2E87}" srcOrd="0" destOrd="0" presId="urn:microsoft.com/office/officeart/2005/8/layout/hProcess9"/>
    <dgm:cxn modelId="{2F8B55E8-7BD6-2E47-8F47-8A4D75699DE5}" type="presOf" srcId="{5564FB31-5B6A-104F-9CE4-32970DF52614}" destId="{5E3CD839-E032-544B-ADE0-B39415504269}" srcOrd="0" destOrd="0" presId="urn:microsoft.com/office/officeart/2005/8/layout/hProcess9"/>
    <dgm:cxn modelId="{F057A2EC-3409-CD43-90E7-6846BF3CA1FE}" srcId="{BB68D2F0-EB27-EA4C-AB89-52A137512FE1}" destId="{5564FB31-5B6A-104F-9CE4-32970DF52614}" srcOrd="2" destOrd="0" parTransId="{CBD1478A-D479-1249-AB87-E57E10969786}" sibTransId="{8434AEBC-50E4-384D-8A47-BEAD13E8EED2}"/>
    <dgm:cxn modelId="{175080CB-E940-F145-B5BE-7A9AA3CCC4C4}" type="presOf" srcId="{DC010A09-3495-8748-B7A0-C67CC8984CB4}" destId="{4AD10E00-3CDE-9642-8FE9-D78E7DA21792}" srcOrd="0" destOrd="0" presId="urn:microsoft.com/office/officeart/2005/8/layout/hProcess9"/>
    <dgm:cxn modelId="{2B60812E-995C-E349-A0FD-5DFF1174E506}" srcId="{BB68D2F0-EB27-EA4C-AB89-52A137512FE1}" destId="{DC010A09-3495-8748-B7A0-C67CC8984CB4}" srcOrd="1" destOrd="0" parTransId="{3F1D4DC4-CB07-0B41-9EAA-06CA531ECE07}" sibTransId="{994B63DE-8002-7C46-8616-C02180C95C20}"/>
    <dgm:cxn modelId="{476FE223-FB85-5741-928C-F0633FFB52CF}" type="presOf" srcId="{BB68D2F0-EB27-EA4C-AB89-52A137512FE1}" destId="{E2CEE9D5-5ACE-7744-BAB8-4FECCB308252}" srcOrd="0" destOrd="0" presId="urn:microsoft.com/office/officeart/2005/8/layout/hProcess9"/>
    <dgm:cxn modelId="{99054E10-B50E-5743-B34A-FE7078CB6C2D}" srcId="{BB68D2F0-EB27-EA4C-AB89-52A137512FE1}" destId="{633EA39C-B09E-6B4F-99B9-19A2D1F8F7DE}" srcOrd="0" destOrd="0" parTransId="{E9907D1F-A2EE-474D-BD80-5FED77389A61}" sibTransId="{9169FC34-C92F-6A46-B02F-1AD2C012464B}"/>
    <dgm:cxn modelId="{7BA48874-CF60-7442-A46A-118ABFDB01C2}" type="presParOf" srcId="{E2CEE9D5-5ACE-7744-BAB8-4FECCB308252}" destId="{5B596593-E3C2-DC46-AD7A-CA77FBDF417D}" srcOrd="0" destOrd="0" presId="urn:microsoft.com/office/officeart/2005/8/layout/hProcess9"/>
    <dgm:cxn modelId="{CA9BC0F5-7C78-4247-A8EE-CD05C505DB99}" type="presParOf" srcId="{E2CEE9D5-5ACE-7744-BAB8-4FECCB308252}" destId="{72F825A3-6576-6245-B922-A58AB237EADF}" srcOrd="1" destOrd="0" presId="urn:microsoft.com/office/officeart/2005/8/layout/hProcess9"/>
    <dgm:cxn modelId="{8841EAD5-DA63-3F4A-A39C-82BD43FE8D9A}" type="presParOf" srcId="{72F825A3-6576-6245-B922-A58AB237EADF}" destId="{4BB0492C-E9F5-F14F-ABA4-F2E3402D2E87}" srcOrd="0" destOrd="0" presId="urn:microsoft.com/office/officeart/2005/8/layout/hProcess9"/>
    <dgm:cxn modelId="{A29A1353-247B-D44C-BD7A-A498E76C557B}" type="presParOf" srcId="{72F825A3-6576-6245-B922-A58AB237EADF}" destId="{7BF41ADD-9B46-444B-96F5-EB470DFF42DC}" srcOrd="1" destOrd="0" presId="urn:microsoft.com/office/officeart/2005/8/layout/hProcess9"/>
    <dgm:cxn modelId="{4EDB8037-F7C6-4F41-BAE7-E23CC45C4FDE}" type="presParOf" srcId="{72F825A3-6576-6245-B922-A58AB237EADF}" destId="{4AD10E00-3CDE-9642-8FE9-D78E7DA21792}" srcOrd="2" destOrd="0" presId="urn:microsoft.com/office/officeart/2005/8/layout/hProcess9"/>
    <dgm:cxn modelId="{E47C39E7-3E5F-3546-BD0C-C93A9F177607}" type="presParOf" srcId="{72F825A3-6576-6245-B922-A58AB237EADF}" destId="{996BAB68-1A75-E24A-A2A5-534E77FA3A35}" srcOrd="3" destOrd="0" presId="urn:microsoft.com/office/officeart/2005/8/layout/hProcess9"/>
    <dgm:cxn modelId="{9A58A196-3A5D-1A4C-9B95-1720DC98439A}" type="presParOf" srcId="{72F825A3-6576-6245-B922-A58AB237EADF}" destId="{5E3CD839-E032-544B-ADE0-B3941550426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6593-E3C2-DC46-AD7A-CA77FBDF417D}">
      <dsp:nvSpPr>
        <dsp:cNvPr id="0" name=""/>
        <dsp:cNvSpPr/>
      </dsp:nvSpPr>
      <dsp:spPr>
        <a:xfrm>
          <a:off x="355596" y="0"/>
          <a:ext cx="735330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B0492C-E9F5-F14F-ABA4-F2E3402D2E87}">
      <dsp:nvSpPr>
        <dsp:cNvPr id="0" name=""/>
        <dsp:cNvSpPr/>
      </dsp:nvSpPr>
      <dsp:spPr>
        <a:xfrm>
          <a:off x="579180" y="1193791"/>
          <a:ext cx="1779549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/>
            <a:t>People to </a:t>
          </a:r>
          <a:r>
            <a:rPr lang="fr-FR" sz="2900" kern="1200" dirty="0" err="1"/>
            <a:t>God’s</a:t>
          </a:r>
          <a:r>
            <a:rPr lang="fr-FR" sz="2900" kern="1200" dirty="0"/>
            <a:t> people</a:t>
          </a:r>
        </a:p>
      </dsp:txBody>
      <dsp:txXfrm>
        <a:off x="658535" y="1273146"/>
        <a:ext cx="1620839" cy="1466890"/>
      </dsp:txXfrm>
    </dsp:sp>
    <dsp:sp modelId="{4AD10E00-3CDE-9642-8FE9-D78E7DA21792}">
      <dsp:nvSpPr>
        <dsp:cNvPr id="0" name=""/>
        <dsp:cNvSpPr/>
      </dsp:nvSpPr>
      <dsp:spPr>
        <a:xfrm>
          <a:off x="2545576" y="1193791"/>
          <a:ext cx="1779549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/>
            <a:t>People to </a:t>
          </a:r>
          <a:r>
            <a:rPr lang="fr-FR" sz="2900" kern="1200" dirty="0" err="1"/>
            <a:t>God’s</a:t>
          </a:r>
          <a:r>
            <a:rPr lang="fr-FR" sz="2900" kern="1200" dirty="0"/>
            <a:t> </a:t>
          </a:r>
          <a:r>
            <a:rPr lang="fr-FR" sz="2900" kern="1200" dirty="0" err="1"/>
            <a:t>ideas</a:t>
          </a:r>
          <a:endParaRPr lang="fr-FR" sz="2900" kern="1200" dirty="0"/>
        </a:p>
      </dsp:txBody>
      <dsp:txXfrm>
        <a:off x="2624931" y="1273146"/>
        <a:ext cx="1620839" cy="1466890"/>
      </dsp:txXfrm>
    </dsp:sp>
    <dsp:sp modelId="{5E3CD839-E032-544B-ADE0-B39415504269}">
      <dsp:nvSpPr>
        <dsp:cNvPr id="0" name=""/>
        <dsp:cNvSpPr/>
      </dsp:nvSpPr>
      <dsp:spPr>
        <a:xfrm>
          <a:off x="4511972" y="1193791"/>
          <a:ext cx="1779549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/>
            <a:t>People to </a:t>
          </a:r>
          <a:r>
            <a:rPr lang="fr-FR" sz="2900" kern="1200" dirty="0" err="1"/>
            <a:t>God’s</a:t>
          </a:r>
          <a:r>
            <a:rPr lang="fr-FR" sz="2900" kern="1200" dirty="0"/>
            <a:t> </a:t>
          </a:r>
          <a:r>
            <a:rPr lang="fr-FR" sz="2900" kern="1200" dirty="0" err="1"/>
            <a:t>Savior</a:t>
          </a:r>
          <a:endParaRPr lang="fr-FR" sz="2900" kern="1200" dirty="0"/>
        </a:p>
      </dsp:txBody>
      <dsp:txXfrm>
        <a:off x="4591327" y="1273146"/>
        <a:ext cx="1620839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BDC64-BEE2-B346-BA13-57BF8E3E8579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7470-FCDC-504F-9719-A9BF8FF651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Les projets d’implantation d’églises (1 pour 10 000) en partenariat avec une église sœur 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/>
              <a:t>Pont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/>
              <a:t>Trévoux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err="1"/>
              <a:t>Montalieu</a:t>
            </a:r>
            <a:endParaRPr lang="fr-FR" baseline="0" dirty="0"/>
          </a:p>
          <a:p>
            <a:pPr marL="171450" indent="-171450">
              <a:buFont typeface="Arial"/>
              <a:buChar char="•"/>
            </a:pPr>
            <a:r>
              <a:rPr lang="fr-FR" baseline="0" dirty="0"/>
              <a:t>Caluire </a:t>
            </a:r>
          </a:p>
          <a:p>
            <a:r>
              <a:rPr lang="fr-FR" baseline="0" dirty="0"/>
              <a:t> à partir des églises de maison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896D0-1F12-CD48-B683-BA6AB21647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07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366243"/>
            <a:ext cx="3750469" cy="3315146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1381027637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AC01-80C1-704A-BFD5-601BB6E79107}" type="datetimeFigureOut">
              <a:rPr lang="en-US" smtClean="0"/>
              <a:t>13/07/16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D554-D33A-7B48-9BC8-4FB7D80E94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evangelistic ideas that worked in secular, hedonistic Lyon</a:t>
            </a:r>
            <a:r>
              <a:rPr lang="fr-FR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Toronto, Margins2016</a:t>
            </a:r>
          </a:p>
          <a:p>
            <a:r>
              <a:rPr lang="fr-FR" dirty="0" smtClean="0"/>
              <a:t>Workshop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56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Ideas</a:t>
            </a:r>
            <a:r>
              <a:rPr lang="fr-FR" dirty="0"/>
              <a:t> to </a:t>
            </a:r>
            <a:r>
              <a:rPr lang="fr-FR" dirty="0" err="1"/>
              <a:t>connect</a:t>
            </a:r>
            <a:r>
              <a:rPr lang="fr-FR" dirty="0"/>
              <a:t> people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God’s</a:t>
            </a:r>
            <a:r>
              <a:rPr lang="fr-FR" dirty="0"/>
              <a:t> </a:t>
            </a:r>
            <a:r>
              <a:rPr lang="fr-FR" dirty="0" err="1"/>
              <a:t>Idea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5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3" descr="Evangélisation ELAM 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178497" y="-111197"/>
            <a:ext cx="3096637" cy="423343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00" y="304800"/>
            <a:ext cx="4800600" cy="4289823"/>
          </a:xfrm>
        </p:spPr>
        <p:txBody>
          <a:bodyPr>
            <a:normAutofit/>
          </a:bodyPr>
          <a:lstStyle/>
          <a:p>
            <a:r>
              <a:rPr lang="en-US" dirty="0" smtClean="0"/>
              <a:t>10 </a:t>
            </a:r>
            <a:r>
              <a:rPr lang="en-US" dirty="0"/>
              <a:t>min speech in a restaurant or café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before dessert!)</a:t>
            </a:r>
            <a:endParaRPr lang="fr-FR" dirty="0"/>
          </a:p>
          <a:p>
            <a:r>
              <a:rPr lang="en-US" dirty="0"/>
              <a:t>Burger, Beer and Bible </a:t>
            </a:r>
            <a:r>
              <a:rPr lang="en-US" dirty="0">
                <a:sym typeface="Wingdings"/>
              </a:rPr>
              <a:t></a:t>
            </a:r>
            <a:endParaRPr lang="fr-FR" dirty="0"/>
          </a:p>
          <a:p>
            <a:r>
              <a:rPr lang="en-US" dirty="0"/>
              <a:t>Multi-author </a:t>
            </a:r>
            <a:r>
              <a:rPr lang="en-US" dirty="0" smtClean="0"/>
              <a:t>conference</a:t>
            </a:r>
          </a:p>
          <a:p>
            <a:r>
              <a:rPr lang="en-US" dirty="0" smtClean="0"/>
              <a:t>“Shoot the pastor”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6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Possible </a:t>
            </a:r>
            <a:r>
              <a:rPr lang="fr-FR" dirty="0" err="1" smtClean="0"/>
              <a:t>themes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death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Catholics</a:t>
            </a:r>
            <a:r>
              <a:rPr lang="fr-FR" dirty="0" smtClean="0"/>
              <a:t> and Protestants –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diff</a:t>
            </a:r>
            <a:r>
              <a:rPr lang="fr-FR" dirty="0" smtClean="0"/>
              <a:t>?</a:t>
            </a:r>
          </a:p>
          <a:p>
            <a:r>
              <a:rPr lang="fr-FR" dirty="0" smtClean="0"/>
              <a:t>Is </a:t>
            </a:r>
            <a:r>
              <a:rPr lang="fr-FR" dirty="0" err="1" smtClean="0"/>
              <a:t>God</a:t>
            </a:r>
            <a:r>
              <a:rPr lang="fr-FR" dirty="0" smtClean="0"/>
              <a:t> </a:t>
            </a:r>
            <a:r>
              <a:rPr lang="fr-FR" dirty="0" err="1" smtClean="0"/>
              <a:t>against</a:t>
            </a:r>
            <a:r>
              <a:rPr lang="fr-FR" dirty="0" smtClean="0"/>
              <a:t> religions?</a:t>
            </a:r>
          </a:p>
          <a:p>
            <a:r>
              <a:rPr lang="fr-FR" dirty="0" err="1" smtClean="0"/>
              <a:t>God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good and I </a:t>
            </a:r>
            <a:r>
              <a:rPr lang="fr-FR" dirty="0" err="1" smtClean="0"/>
              <a:t>hurt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Jesus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not </a:t>
            </a:r>
            <a:r>
              <a:rPr lang="fr-FR" dirty="0" err="1" smtClean="0"/>
              <a:t>resurrect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happiness</a:t>
            </a:r>
            <a:r>
              <a:rPr lang="fr-FR" dirty="0" smtClean="0"/>
              <a:t>?</a:t>
            </a:r>
          </a:p>
          <a:p>
            <a:r>
              <a:rPr lang="fr-FR" dirty="0" smtClean="0"/>
              <a:t>Church and </a:t>
            </a:r>
            <a:r>
              <a:rPr lang="fr-FR" dirty="0" err="1" smtClean="0"/>
              <a:t>politics</a:t>
            </a:r>
            <a:endParaRPr lang="fr-FR" dirty="0" smtClean="0"/>
          </a:p>
          <a:p>
            <a:r>
              <a:rPr lang="fr-FR" dirty="0" smtClean="0"/>
              <a:t>2012 and the Mayas</a:t>
            </a:r>
          </a:p>
          <a:p>
            <a:endParaRPr lang="fr-FR" dirty="0"/>
          </a:p>
          <a:p>
            <a:r>
              <a:rPr lang="fr-FR" dirty="0" smtClean="0"/>
              <a:t>Gun control and the Bible </a:t>
            </a:r>
            <a:r>
              <a:rPr lang="fr-FR" dirty="0" smtClean="0">
                <a:sym typeface="Wingdings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1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Ideas</a:t>
            </a:r>
            <a:r>
              <a:rPr lang="fr-FR" dirty="0"/>
              <a:t> to </a:t>
            </a:r>
            <a:r>
              <a:rPr lang="fr-FR" dirty="0" err="1"/>
              <a:t>connect</a:t>
            </a:r>
            <a:r>
              <a:rPr lang="fr-FR" dirty="0"/>
              <a:t> people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God’S</a:t>
            </a:r>
            <a:r>
              <a:rPr lang="fr-FR" dirty="0"/>
              <a:t> </a:t>
            </a:r>
            <a:r>
              <a:rPr lang="fr-FR" dirty="0" err="1" smtClean="0"/>
              <a:t>Savior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5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 </a:t>
            </a:r>
            <a:r>
              <a:rPr lang="fr-FR" dirty="0" err="1"/>
              <a:t>signs</a:t>
            </a:r>
            <a:r>
              <a:rPr lang="fr-FR" dirty="0"/>
              <a:t> (</a:t>
            </a:r>
            <a:r>
              <a:rPr lang="fr-FR" dirty="0" err="1"/>
              <a:t>difficult</a:t>
            </a:r>
            <a:r>
              <a:rPr lang="fr-FR" dirty="0"/>
              <a:t>, </a:t>
            </a:r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>
                <a:sym typeface="Wingdings"/>
              </a:rPr>
              <a:t>)</a:t>
            </a:r>
          </a:p>
          <a:p>
            <a:r>
              <a:rPr lang="fr-FR" dirty="0">
                <a:sym typeface="Wingdings"/>
              </a:rPr>
              <a:t>Gospel of John: </a:t>
            </a:r>
            <a:br>
              <a:rPr lang="fr-FR" dirty="0">
                <a:sym typeface="Wingdings"/>
              </a:rPr>
            </a:br>
            <a:r>
              <a:rPr lang="fr-FR" dirty="0">
                <a:sym typeface="Wingdings"/>
              </a:rPr>
              <a:t>(1) </a:t>
            </a:r>
            <a:r>
              <a:rPr lang="fr-FR" dirty="0" err="1">
                <a:sym typeface="Wingdings"/>
              </a:rPr>
              <a:t>who</a:t>
            </a:r>
            <a:r>
              <a:rPr lang="fr-FR" dirty="0">
                <a:sym typeface="Wingdings"/>
              </a:rPr>
              <a:t> </a:t>
            </a:r>
            <a:r>
              <a:rPr lang="fr-FR" dirty="0" err="1">
                <a:sym typeface="Wingdings"/>
              </a:rPr>
              <a:t>is</a:t>
            </a:r>
            <a:r>
              <a:rPr lang="fr-FR" dirty="0">
                <a:sym typeface="Wingdings"/>
              </a:rPr>
              <a:t> </a:t>
            </a:r>
            <a:r>
              <a:rPr lang="fr-FR" dirty="0" err="1">
                <a:sym typeface="Wingdings"/>
              </a:rPr>
              <a:t>Jesus</a:t>
            </a:r>
            <a:r>
              <a:rPr lang="fr-FR" dirty="0">
                <a:sym typeface="Wingdings"/>
              </a:rPr>
              <a:t>? (2) </a:t>
            </a:r>
            <a:r>
              <a:rPr lang="fr-FR" dirty="0" err="1">
                <a:sym typeface="Wingdings"/>
              </a:rPr>
              <a:t>what</a:t>
            </a:r>
            <a:r>
              <a:rPr lang="fr-FR" dirty="0">
                <a:sym typeface="Wingdings"/>
              </a:rPr>
              <a:t> </a:t>
            </a:r>
            <a:r>
              <a:rPr lang="fr-FR" dirty="0" err="1">
                <a:sym typeface="Wingdings"/>
              </a:rPr>
              <a:t>does</a:t>
            </a:r>
            <a:r>
              <a:rPr lang="fr-FR" dirty="0">
                <a:sym typeface="Wingdings"/>
              </a:rPr>
              <a:t> </a:t>
            </a:r>
            <a:r>
              <a:rPr lang="fr-FR" dirty="0" err="1">
                <a:sym typeface="Wingdings"/>
              </a:rPr>
              <a:t>he</a:t>
            </a:r>
            <a:r>
              <a:rPr lang="fr-FR" dirty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want</a:t>
            </a:r>
            <a:r>
              <a:rPr lang="fr-FR" dirty="0" smtClean="0">
                <a:sym typeface="Wingdings"/>
              </a:rPr>
              <a:t>? </a:t>
            </a:r>
            <a:endParaRPr lang="fr-FR" dirty="0">
              <a:sym typeface="Wingdings"/>
            </a:endParaRPr>
          </a:p>
          <a:p>
            <a:r>
              <a:rPr lang="fr-FR" dirty="0" smtClean="0">
                <a:sym typeface="Wingdings"/>
              </a:rPr>
              <a:t>Meta-narrative of the Bible</a:t>
            </a:r>
            <a:endParaRPr lang="fr-FR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5734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Best </a:t>
            </a:r>
            <a:r>
              <a:rPr lang="fr-FR" dirty="0" err="1" smtClean="0"/>
              <a:t>tool</a:t>
            </a:r>
            <a:r>
              <a:rPr lang="fr-FR" dirty="0" smtClean="0"/>
              <a:t>: the </a:t>
            </a:r>
            <a:r>
              <a:rPr lang="fr-FR" dirty="0" err="1" smtClean="0"/>
              <a:t>meta</a:t>
            </a:r>
            <a:r>
              <a:rPr lang="fr-FR" dirty="0" smtClean="0"/>
              <a:t>-narrative 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</a:t>
            </a:r>
            <a:r>
              <a:rPr lang="fr-FR" dirty="0" err="1"/>
              <a:t>perfect</a:t>
            </a:r>
            <a:r>
              <a:rPr lang="fr-FR" dirty="0"/>
              <a:t> world: </a:t>
            </a:r>
            <a:r>
              <a:rPr lang="fr-FR" b="0" dirty="0"/>
              <a:t>Genesis 1 &amp; 2</a:t>
            </a:r>
          </a:p>
          <a:p>
            <a:r>
              <a:rPr lang="fr-FR" dirty="0"/>
              <a:t>A </a:t>
            </a:r>
            <a:r>
              <a:rPr lang="fr-FR" dirty="0" err="1"/>
              <a:t>broken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r>
              <a:rPr lang="fr-FR" dirty="0"/>
              <a:t>: </a:t>
            </a:r>
            <a:r>
              <a:rPr lang="fr-FR" b="0" dirty="0"/>
              <a:t>Genesis 3 &amp; 4</a:t>
            </a:r>
          </a:p>
          <a:p>
            <a:r>
              <a:rPr lang="fr-FR" dirty="0"/>
              <a:t>A </a:t>
            </a:r>
            <a:r>
              <a:rPr lang="fr-FR" dirty="0" err="1"/>
              <a:t>chosen</a:t>
            </a:r>
            <a:r>
              <a:rPr lang="fr-FR" dirty="0"/>
              <a:t> man : </a:t>
            </a:r>
            <a:r>
              <a:rPr lang="fr-FR" b="0" dirty="0"/>
              <a:t>Genesis 12, 17, 22</a:t>
            </a:r>
          </a:p>
          <a:p>
            <a:r>
              <a:rPr lang="fr-FR" dirty="0"/>
              <a:t>A </a:t>
            </a:r>
            <a:r>
              <a:rPr lang="fr-FR" dirty="0" err="1"/>
              <a:t>behavior</a:t>
            </a:r>
            <a:r>
              <a:rPr lang="fr-FR" dirty="0"/>
              <a:t> code: </a:t>
            </a:r>
            <a:r>
              <a:rPr lang="fr-FR" b="0" dirty="0"/>
              <a:t>Exodus 19 &amp; </a:t>
            </a:r>
            <a:r>
              <a:rPr lang="fr-FR" b="0" dirty="0" err="1"/>
              <a:t>Ecclesiastes</a:t>
            </a:r>
            <a:r>
              <a:rPr lang="fr-FR" b="0" dirty="0"/>
              <a:t> 2 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promised</a:t>
            </a:r>
            <a:r>
              <a:rPr lang="fr-FR" dirty="0"/>
              <a:t> </a:t>
            </a:r>
            <a:r>
              <a:rPr lang="fr-FR" dirty="0" err="1"/>
              <a:t>messiah</a:t>
            </a:r>
            <a:r>
              <a:rPr lang="fr-FR" dirty="0"/>
              <a:t> : </a:t>
            </a:r>
            <a:r>
              <a:rPr lang="fr-FR" b="0" dirty="0" err="1"/>
              <a:t>Isaiah</a:t>
            </a:r>
            <a:r>
              <a:rPr lang="fr-FR" b="0" dirty="0"/>
              <a:t> 53 &amp; Jeremiah 31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46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2577"/>
            <a:ext cx="8229600" cy="4388644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birth</a:t>
            </a:r>
            <a:r>
              <a:rPr lang="fr-FR" dirty="0"/>
              <a:t> of </a:t>
            </a:r>
            <a:r>
              <a:rPr lang="fr-FR" dirty="0" err="1"/>
              <a:t>Jesus</a:t>
            </a:r>
            <a:r>
              <a:rPr lang="fr-FR" dirty="0"/>
              <a:t>: </a:t>
            </a:r>
            <a:r>
              <a:rPr lang="fr-FR" b="0" dirty="0"/>
              <a:t>Luke 1 &amp; 2 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requirements</a:t>
            </a:r>
            <a:r>
              <a:rPr lang="fr-FR" dirty="0"/>
              <a:t> of </a:t>
            </a:r>
            <a:r>
              <a:rPr lang="fr-FR" dirty="0" err="1"/>
              <a:t>Jesus</a:t>
            </a:r>
            <a:r>
              <a:rPr lang="fr-FR" dirty="0"/>
              <a:t>: </a:t>
            </a:r>
            <a:r>
              <a:rPr lang="fr-FR" b="0" dirty="0"/>
              <a:t>John 3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generosity</a:t>
            </a:r>
            <a:r>
              <a:rPr lang="fr-FR" dirty="0"/>
              <a:t> of </a:t>
            </a:r>
            <a:r>
              <a:rPr lang="fr-FR" dirty="0" err="1"/>
              <a:t>Jesus</a:t>
            </a:r>
            <a:r>
              <a:rPr lang="fr-FR" dirty="0"/>
              <a:t>: </a:t>
            </a:r>
            <a:r>
              <a:rPr lang="fr-FR" b="0" dirty="0"/>
              <a:t>John 4</a:t>
            </a:r>
            <a:endParaRPr lang="fr-FR" dirty="0"/>
          </a:p>
          <a:p>
            <a:r>
              <a:rPr lang="fr-FR" dirty="0"/>
              <a:t>The mission of </a:t>
            </a:r>
            <a:r>
              <a:rPr lang="fr-FR" dirty="0" err="1"/>
              <a:t>Jesus</a:t>
            </a:r>
            <a:r>
              <a:rPr lang="fr-FR" dirty="0"/>
              <a:t>: </a:t>
            </a:r>
            <a:r>
              <a:rPr lang="fr-FR" b="0" dirty="0"/>
              <a:t>Luke 15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death</a:t>
            </a:r>
            <a:r>
              <a:rPr lang="fr-FR" dirty="0"/>
              <a:t> of </a:t>
            </a:r>
            <a:r>
              <a:rPr lang="fr-FR" dirty="0" err="1"/>
              <a:t>Jesus</a:t>
            </a:r>
            <a:r>
              <a:rPr lang="fr-FR" dirty="0"/>
              <a:t> : </a:t>
            </a:r>
            <a:r>
              <a:rPr lang="fr-FR" b="0" dirty="0"/>
              <a:t>Luke 23 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resurrection</a:t>
            </a:r>
            <a:r>
              <a:rPr lang="fr-FR" dirty="0"/>
              <a:t> of </a:t>
            </a:r>
            <a:r>
              <a:rPr lang="fr-FR" dirty="0" err="1"/>
              <a:t>Jesus</a:t>
            </a:r>
            <a:r>
              <a:rPr lang="fr-FR" dirty="0"/>
              <a:t>: </a:t>
            </a:r>
            <a:r>
              <a:rPr lang="fr-FR" b="0" dirty="0"/>
              <a:t>Luke 24</a:t>
            </a:r>
          </a:p>
          <a:p>
            <a:r>
              <a:rPr lang="fr-FR" dirty="0"/>
              <a:t>The </a:t>
            </a:r>
            <a:r>
              <a:rPr lang="fr-FR" dirty="0" err="1"/>
              <a:t>offer</a:t>
            </a:r>
            <a:r>
              <a:rPr lang="fr-FR" dirty="0"/>
              <a:t> of </a:t>
            </a:r>
            <a:r>
              <a:rPr lang="fr-FR" dirty="0" err="1"/>
              <a:t>grace</a:t>
            </a:r>
            <a:r>
              <a:rPr lang="fr-FR" dirty="0"/>
              <a:t>: </a:t>
            </a:r>
            <a:r>
              <a:rPr lang="fr-FR" b="0" dirty="0" err="1"/>
              <a:t>Acts</a:t>
            </a:r>
            <a:r>
              <a:rPr lang="fr-FR" b="0" dirty="0"/>
              <a:t> 3 &amp; </a:t>
            </a:r>
            <a:r>
              <a:rPr lang="fr-FR" b="0" dirty="0" err="1"/>
              <a:t>Ephesians</a:t>
            </a:r>
            <a:r>
              <a:rPr lang="fr-FR" b="0" dirty="0"/>
              <a:t> 2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40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7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4-06-05 à 14.36.3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700" y="0"/>
            <a:ext cx="7455594" cy="50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historical</a:t>
            </a:r>
            <a:r>
              <a:rPr lang="fr-FR" dirty="0"/>
              <a:t> influences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120" b="31823"/>
          <a:stretch/>
        </p:blipFill>
        <p:spPr>
          <a:xfrm>
            <a:off x="457200" y="1620762"/>
            <a:ext cx="8120128" cy="30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contemporary</a:t>
            </a:r>
            <a:r>
              <a:rPr lang="fr-FR" dirty="0"/>
              <a:t> influences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0353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23" y="1830353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SC_66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3"/>
          <a:stretch/>
        </p:blipFill>
        <p:spPr>
          <a:xfrm>
            <a:off x="2235200" y="1676930"/>
            <a:ext cx="6718300" cy="335385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 descr="Larry et vickie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9031" r="12755"/>
          <a:stretch/>
        </p:blipFill>
        <p:spPr>
          <a:xfrm>
            <a:off x="254602" y="269101"/>
            <a:ext cx="2658132" cy="24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736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pture d’écran 2014-04-10 à 21.1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199" y="60970"/>
            <a:ext cx="8086357" cy="3752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4745" y="2477465"/>
            <a:ext cx="1628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1 </a:t>
            </a:r>
            <a:r>
              <a:rPr lang="fr-FR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2013</a:t>
            </a:r>
            <a:endParaRPr lang="fr-F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3434" y="692049"/>
            <a:ext cx="1628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 </a:t>
            </a:r>
            <a:r>
              <a:rPr lang="fr-FR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2015</a:t>
            </a:r>
            <a:endParaRPr lang="fr-F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6719" y="769140"/>
            <a:ext cx="1946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3 </a:t>
            </a:r>
            <a:r>
              <a:rPr lang="fr-FR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2017 ?</a:t>
            </a:r>
            <a:endParaRPr lang="fr-F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3503" y="2474192"/>
            <a:ext cx="1946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4 </a:t>
            </a:r>
            <a:r>
              <a:rPr lang="fr-FR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</a:rPr>
              <a:t>2017 ?</a:t>
            </a:r>
            <a:endParaRPr lang="fr-FR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9200896"/>
              </p:ext>
            </p:extLst>
          </p:nvPr>
        </p:nvGraphicFramePr>
        <p:xfrm>
          <a:off x="673100" y="539750"/>
          <a:ext cx="80645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45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Ideas</a:t>
            </a:r>
            <a:r>
              <a:rPr lang="fr-FR" dirty="0"/>
              <a:t> to </a:t>
            </a:r>
            <a:r>
              <a:rPr lang="fr-FR" dirty="0" err="1"/>
              <a:t>connect</a:t>
            </a:r>
            <a:r>
              <a:rPr lang="fr-FR" dirty="0"/>
              <a:t> people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God’s</a:t>
            </a:r>
            <a:r>
              <a:rPr lang="fr-FR" dirty="0"/>
              <a:t> people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6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6372"/>
          </a:xfrm>
        </p:spPr>
        <p:txBody>
          <a:bodyPr>
            <a:normAutofit/>
          </a:bodyPr>
          <a:lstStyle/>
          <a:p>
            <a:r>
              <a:rPr lang="en-US" dirty="0"/>
              <a:t>Christmas cookies to the neighborhood </a:t>
            </a:r>
            <a:endParaRPr lang="fr-FR" dirty="0"/>
          </a:p>
          <a:p>
            <a:r>
              <a:rPr lang="en-US" dirty="0"/>
              <a:t>Clothing for the needy</a:t>
            </a:r>
            <a:endParaRPr lang="fr-FR" dirty="0"/>
          </a:p>
          <a:p>
            <a:r>
              <a:rPr lang="en-US" dirty="0"/>
              <a:t>Open air “</a:t>
            </a:r>
            <a:r>
              <a:rPr lang="en-US" dirty="0" err="1"/>
              <a:t>kermesse</a:t>
            </a:r>
            <a:r>
              <a:rPr lang="en-US" dirty="0" smtClean="0"/>
              <a:t>”, </a:t>
            </a:r>
            <a:r>
              <a:rPr lang="en-US" dirty="0"/>
              <a:t>party time for the young</a:t>
            </a:r>
            <a:endParaRPr lang="fr-FR" dirty="0"/>
          </a:p>
          <a:p>
            <a:r>
              <a:rPr lang="en-US" dirty="0"/>
              <a:t>Board games </a:t>
            </a:r>
            <a:r>
              <a:rPr lang="en-US" dirty="0" smtClean="0"/>
              <a:t>evening advertised </a:t>
            </a:r>
            <a:r>
              <a:rPr lang="en-US" dirty="0"/>
              <a:t>on Internet </a:t>
            </a:r>
          </a:p>
          <a:p>
            <a:r>
              <a:rPr lang="is-IS" dirty="0" smtClean="0"/>
              <a:t>Family / kids’ club (neighborhood, not church)</a:t>
            </a:r>
          </a:p>
          <a:p>
            <a:r>
              <a:rPr lang="is-IS" dirty="0" smtClean="0"/>
              <a:t>…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2845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89</TotalTime>
  <Words>290</Words>
  <Application>Microsoft Macintosh PowerPoint</Application>
  <PresentationFormat>On-screen Show (16:9)</PresentationFormat>
  <Paragraphs>59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The evangelistic ideas that worked in secular, hedonistic Lyon </vt:lpstr>
      <vt:lpstr>PowerPoint Presentation</vt:lpstr>
      <vt:lpstr>2 historical influences</vt:lpstr>
      <vt:lpstr>2 contemporary influences</vt:lpstr>
      <vt:lpstr>PowerPoint Presentation</vt:lpstr>
      <vt:lpstr>PowerPoint Presentation</vt:lpstr>
      <vt:lpstr>PowerPoint Presentation</vt:lpstr>
      <vt:lpstr>Ideas to connect people  to God’s people</vt:lpstr>
      <vt:lpstr>PowerPoint Presentation</vt:lpstr>
      <vt:lpstr>Ideas to connect people to God’s Idea</vt:lpstr>
      <vt:lpstr>PowerPoint Presentation</vt:lpstr>
      <vt:lpstr>Possible themes</vt:lpstr>
      <vt:lpstr>Ideas to connect people to God’S Savior</vt:lpstr>
      <vt:lpstr>PowerPoint Presentation</vt:lpstr>
      <vt:lpstr>Best tool: the meta-narrative </vt:lpstr>
      <vt:lpstr>PowerPoint Presentation</vt:lpstr>
      <vt:lpstr>PowerPoint Presentation</vt:lpstr>
    </vt:vector>
  </TitlesOfParts>
  <Company>Encompass World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 Varak</dc:creator>
  <cp:lastModifiedBy>Florent Varak</cp:lastModifiedBy>
  <cp:revision>23</cp:revision>
  <dcterms:created xsi:type="dcterms:W3CDTF">2016-06-02T18:07:59Z</dcterms:created>
  <dcterms:modified xsi:type="dcterms:W3CDTF">2016-07-13T20:35:06Z</dcterms:modified>
</cp:coreProperties>
</file>