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01BE-FDD9-4677-981C-F57733BF6681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BFF4-8567-4753-8BC7-F3881EA80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ttyImages-17384699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1181102" y="1181099"/>
            <a:ext cx="6858003" cy="4495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362200"/>
            <a:ext cx="4114800" cy="4495800"/>
          </a:xfrm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sz="3800" b="1" dirty="0" smtClean="0">
                <a:solidFill>
                  <a:schemeClr val="tx1"/>
                </a:solidFill>
                <a:latin typeface="Bell MT" pitchFamily="18" charset="0"/>
              </a:rPr>
              <a:t>New Name.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b="1" dirty="0">
                <a:solidFill>
                  <a:schemeClr val="tx1"/>
                </a:solidFill>
                <a:latin typeface="Bell MT" pitchFamily="18" charset="0"/>
              </a:rPr>
              <a:t>S</a:t>
            </a:r>
            <a:r>
              <a:rPr lang="en-US" sz="3800" b="1" dirty="0" smtClean="0">
                <a:solidFill>
                  <a:schemeClr val="tx1"/>
                </a:solidFill>
                <a:latin typeface="Bell MT" pitchFamily="18" charset="0"/>
              </a:rPr>
              <a:t>ame Purpose</a:t>
            </a:r>
            <a:r>
              <a:rPr lang="en-US" sz="3800" b="1" dirty="0" smtClean="0">
                <a:solidFill>
                  <a:schemeClr val="tx1"/>
                </a:solidFill>
                <a:latin typeface="Bell MT" pitchFamily="18" charset="0"/>
              </a:rPr>
              <a:t>.</a:t>
            </a:r>
            <a:endParaRPr lang="en-US" sz="38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b="1" dirty="0" smtClean="0">
                <a:solidFill>
                  <a:srgbClr val="C00000"/>
                </a:solidFill>
                <a:latin typeface="Bell MT" pitchFamily="18" charset="0"/>
              </a:rPr>
              <a:t>Encouraging </a:t>
            </a:r>
            <a:endParaRPr lang="en-US" sz="3800" b="1" dirty="0" smtClean="0">
              <a:solidFill>
                <a:srgbClr val="C00000"/>
              </a:solidFill>
              <a:latin typeface="Bell MT" pitchFamily="18" charset="0"/>
            </a:endParaRPr>
          </a:p>
          <a:p>
            <a:pPr>
              <a:spcBef>
                <a:spcPts val="0"/>
              </a:spcBef>
            </a:pPr>
            <a:r>
              <a:rPr lang="en-US" sz="3800" b="1" dirty="0" smtClean="0">
                <a:solidFill>
                  <a:srgbClr val="C00000"/>
                </a:solidFill>
                <a:latin typeface="Bell MT" pitchFamily="18" charset="0"/>
              </a:rPr>
              <a:t>&amp; Equipping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b="1" dirty="0">
                <a:solidFill>
                  <a:srgbClr val="C00000"/>
                </a:solidFill>
                <a:latin typeface="Bell MT" pitchFamily="18" charset="0"/>
              </a:rPr>
              <a:t>O</a:t>
            </a:r>
            <a:r>
              <a:rPr lang="en-US" sz="3800" b="1" dirty="0" smtClean="0">
                <a:solidFill>
                  <a:srgbClr val="C00000"/>
                </a:solidFill>
                <a:latin typeface="Bell MT" pitchFamily="18" charset="0"/>
              </a:rPr>
              <a:t>ur </a:t>
            </a:r>
            <a:r>
              <a:rPr lang="en-US" sz="3800" b="1" dirty="0" smtClean="0">
                <a:solidFill>
                  <a:srgbClr val="C00000"/>
                </a:solidFill>
                <a:latin typeface="Bell MT" pitchFamily="18" charset="0"/>
              </a:rPr>
              <a:t>Pastors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nspirepastors.org</a:t>
            </a:r>
            <a:endParaRPr lang="en-US" b="1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4" name="Picture 3" descr="INSPIRE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62740"/>
            <a:ext cx="4340363" cy="192326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 Wheelock</dc:creator>
  <cp:lastModifiedBy>Matthew Wheelock</cp:lastModifiedBy>
  <cp:revision>7</cp:revision>
  <dcterms:created xsi:type="dcterms:W3CDTF">2018-07-06T20:35:22Z</dcterms:created>
  <dcterms:modified xsi:type="dcterms:W3CDTF">2018-07-06T21:24:46Z</dcterms:modified>
</cp:coreProperties>
</file>