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2479-1574-457D-A6B7-A7D18918FFF6}" type="datetimeFigureOut">
              <a:rPr lang="pt-BR" smtClean="0"/>
              <a:pPr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B0F5-E314-443A-9216-9B0CE282A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i="1" dirty="0" err="1" smtClean="0">
                <a:solidFill>
                  <a:srgbClr val="FF0000"/>
                </a:solidFill>
              </a:rPr>
              <a:t>Hackaton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br>
              <a:rPr lang="en-US" sz="6000" b="1" i="1" dirty="0" smtClean="0">
                <a:solidFill>
                  <a:srgbClr val="FF0000"/>
                </a:solidFill>
              </a:rPr>
            </a:br>
            <a:r>
              <a:rPr lang="en-US" sz="6000" b="1" i="1" dirty="0" smtClean="0">
                <a:solidFill>
                  <a:srgbClr val="FF0000"/>
                </a:solidFill>
              </a:rPr>
              <a:t>193 Challenge</a:t>
            </a:r>
            <a:endParaRPr lang="pt-BR" sz="6000" b="1" i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Renzo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Palmieri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Rogerio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Jefferson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Tomaz</a:t>
            </a:r>
            <a:r>
              <a:rPr lang="en-US" dirty="0" smtClean="0">
                <a:solidFill>
                  <a:srgbClr val="002060"/>
                </a:solidFill>
              </a:rPr>
              <a:t> Barrantes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026" name="AutoShape 2" descr="blob:https://web.whatsapp.com/d3961151-1806-4370-a8ea-e6e667ac7a6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blob:https://web.whatsapp.com/d3961151-1806-4370-a8ea-e6e667ac7a6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 descr="C:\Users\Tomy\Desktop\Portege_2018\Fatec\Hackaton_193\Images\WhatsApp Image 2019-03-09 at 20.09.05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77" y="566752"/>
            <a:ext cx="1708122" cy="1708122"/>
          </a:xfrm>
          <a:prstGeom prst="rect">
            <a:avLst/>
          </a:prstGeom>
          <a:noFill/>
        </p:spPr>
      </p:pic>
      <p:pic>
        <p:nvPicPr>
          <p:cNvPr id="1031" name="Picture 7" descr="C:\Users\Tomy\Desktop\Portege_2018\Fatec\Hackaton_193\Images\Bombeir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4572008"/>
            <a:ext cx="2599917" cy="1631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Opções</a:t>
            </a:r>
            <a:r>
              <a:rPr lang="en-US" dirty="0" smtClean="0"/>
              <a:t> </a:t>
            </a:r>
            <a:r>
              <a:rPr lang="en-US" dirty="0" err="1" smtClean="0"/>
              <a:t>Oferecidas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via App Store Android</a:t>
            </a:r>
          </a:p>
          <a:p>
            <a:r>
              <a:rPr lang="en-US" dirty="0" err="1" smtClean="0"/>
              <a:t>Versão</a:t>
            </a:r>
            <a:r>
              <a:rPr lang="en-US" dirty="0" smtClean="0"/>
              <a:t> Web. </a:t>
            </a:r>
          </a:p>
          <a:p>
            <a:pPr lvl="1"/>
            <a:r>
              <a:rPr lang="en-US" dirty="0" err="1" smtClean="0"/>
              <a:t>Obtida</a:t>
            </a:r>
            <a:r>
              <a:rPr lang="en-US" dirty="0" smtClean="0"/>
              <a:t> via URL </a:t>
            </a:r>
            <a:r>
              <a:rPr lang="en-US" dirty="0" err="1" smtClean="0"/>
              <a:t>direto</a:t>
            </a:r>
            <a:endParaRPr lang="en-US" dirty="0" smtClean="0"/>
          </a:p>
          <a:p>
            <a:pPr lvl="1"/>
            <a:r>
              <a:rPr lang="en-US" dirty="0" err="1" smtClean="0"/>
              <a:t>Obtida</a:t>
            </a:r>
            <a:r>
              <a:rPr lang="en-US" dirty="0" smtClean="0"/>
              <a:t> via SMS com </a:t>
            </a:r>
            <a:r>
              <a:rPr lang="en-US" dirty="0" err="1" smtClean="0"/>
              <a:t>conteúdo</a:t>
            </a:r>
            <a:r>
              <a:rPr lang="en-US" dirty="0" smtClean="0"/>
              <a:t> de URL.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938" y="1562100"/>
            <a:ext cx="2524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Incendio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7575" y="1547813"/>
            <a:ext cx="22288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Submissão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1500174"/>
            <a:ext cx="23050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Envio</a:t>
            </a:r>
            <a:r>
              <a:rPr lang="en-US" dirty="0" smtClean="0"/>
              <a:t> com </a:t>
            </a:r>
            <a:r>
              <a:rPr lang="en-US" dirty="0" err="1" smtClean="0"/>
              <a:t>Sucesso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4238" y="1481155"/>
            <a:ext cx="22955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496"/>
            <a:ext cx="8229600" cy="1143000"/>
          </a:xfrm>
        </p:spPr>
        <p:txBody>
          <a:bodyPr/>
          <a:lstStyle/>
          <a:p>
            <a:r>
              <a:rPr lang="en-US" dirty="0" smtClean="0"/>
              <a:t>Obrigado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40</Words>
  <Application>Microsoft Office PowerPoint</Application>
  <PresentationFormat>Apresentação na tela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Hackaton  193 Challenge</vt:lpstr>
      <vt:lpstr>Opções Oferecidas</vt:lpstr>
      <vt:lpstr>Tela Inicial</vt:lpstr>
      <vt:lpstr>Tela Incendio</vt:lpstr>
      <vt:lpstr>Tela Submissão</vt:lpstr>
      <vt:lpstr>Tela Envio com Sucesso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  193 Challenge</dc:title>
  <dc:creator>Tomy</dc:creator>
  <cp:lastModifiedBy>Tomy</cp:lastModifiedBy>
  <cp:revision>6</cp:revision>
  <dcterms:created xsi:type="dcterms:W3CDTF">2019-03-10T21:13:02Z</dcterms:created>
  <dcterms:modified xsi:type="dcterms:W3CDTF">2019-03-10T21:53:20Z</dcterms:modified>
</cp:coreProperties>
</file>