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847"/>
    <a:srgbClr val="315E70"/>
    <a:srgbClr val="00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4B0D9-9024-40B9-BE52-3303776FD3A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628E-358E-4F6B-BE13-6D3AC0ACE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628E-358E-4F6B-BE13-6D3AC0ACEF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9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100000">
              <a:srgbClr val="002936"/>
            </a:gs>
            <a:gs pos="0">
              <a:srgbClr val="315E7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717" y="3602038"/>
            <a:ext cx="766420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9524" y="627957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2716" y="1137764"/>
            <a:ext cx="7664208" cy="1961423"/>
          </a:xfrm>
        </p:spPr>
        <p:txBody>
          <a:bodyPr anchor="t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6" y="6244646"/>
            <a:ext cx="7524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1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1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15E70"/>
          </a:solidFill>
          <a:latin typeface="+mj-lt"/>
          <a:ea typeface="+mj-ea"/>
          <a:cs typeface="+mj-cs"/>
        </a:defRPr>
      </a:lvl1pPr>
    </p:titleStyle>
    <p:bodyStyle>
      <a:lvl1pPr marL="233363" indent="-23336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474847"/>
          </a:solidFill>
          <a:latin typeface="+mn-lt"/>
          <a:ea typeface="+mn-ea"/>
          <a:cs typeface="+mn-cs"/>
        </a:defRPr>
      </a:lvl1pPr>
      <a:lvl2pPr marL="511175" indent="-2809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74847"/>
          </a:solidFill>
          <a:latin typeface="+mn-lt"/>
          <a:ea typeface="+mn-ea"/>
          <a:cs typeface="+mn-cs"/>
        </a:defRPr>
      </a:lvl2pPr>
      <a:lvl3pPr marL="741363" indent="-2301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847"/>
          </a:solidFill>
          <a:latin typeface="+mn-lt"/>
          <a:ea typeface="+mn-ea"/>
          <a:cs typeface="+mn-cs"/>
        </a:defRPr>
      </a:lvl3pPr>
      <a:lvl4pPr marL="914400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fessional-Microsoft-Reporting-Services-Reports/dp/1119258359/ref=sr_1_2?ie=UTF8&amp;qid=1519289373&amp;sr=8-2&amp;keywords=reporting+services+2016" TargetMode="External"/><Relationship Id="rId2" Type="http://schemas.openxmlformats.org/officeDocument/2006/relationships/hyperlink" Target="https://docs.microsoft.com/en-us/sql/reporting-services/report-design/planning-a-report-report-buil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zouVBpT1u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						</a:t>
            </a:r>
            <a:r>
              <a:rPr lang="sl-SI" dirty="0" err="1" smtClean="0"/>
              <a:t>Gen-i</a:t>
            </a:r>
            <a:r>
              <a:rPr lang="sl-SI" dirty="0" smtClean="0"/>
              <a:t> Akademija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Reporting</a:t>
            </a:r>
            <a:r>
              <a:rPr lang="sl-SI" dirty="0" smtClean="0"/>
              <a:t> </a:t>
            </a:r>
            <a:r>
              <a:rPr lang="sl-SI" dirty="0" err="1" smtClean="0"/>
              <a:t>Service</a:t>
            </a:r>
            <a:r>
              <a:rPr lang="sl-SI" smtClean="0"/>
              <a:t>    </a:t>
            </a:r>
            <a:r>
              <a:rPr lang="sl-SI" dirty="0" smtClean="0"/>
              <a:t>- Delavnica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Ljubljana, 2</a:t>
            </a:r>
            <a:r>
              <a:rPr lang="sl-SI" dirty="0" smtClean="0"/>
              <a:t>2</a:t>
            </a:r>
            <a:r>
              <a:rPr lang="en-US" dirty="0" smtClean="0"/>
              <a:t>.</a:t>
            </a:r>
            <a:r>
              <a:rPr lang="sl-SI" dirty="0" smtClean="0"/>
              <a:t>02</a:t>
            </a:r>
            <a:r>
              <a:rPr lang="en-US" dirty="0" smtClean="0"/>
              <a:t>.201</a:t>
            </a:r>
            <a:r>
              <a:rPr lang="sl-SI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6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SSRS as a Service</a:t>
            </a:r>
          </a:p>
          <a:p>
            <a:r>
              <a:rPr lang="en-GB" dirty="0" smtClean="0"/>
              <a:t>Creating simple reports</a:t>
            </a:r>
          </a:p>
          <a:p>
            <a:r>
              <a:rPr lang="en-GB" dirty="0" smtClean="0"/>
              <a:t>Using SP</a:t>
            </a:r>
          </a:p>
          <a:p>
            <a:r>
              <a:rPr lang="en-GB" dirty="0" smtClean="0"/>
              <a:t>Embedding Graphs</a:t>
            </a:r>
          </a:p>
          <a:p>
            <a:r>
              <a:rPr lang="en-GB" dirty="0" smtClean="0"/>
              <a:t>Embedding R (Python)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6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simple reports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Naming</a:t>
            </a:r>
            <a:r>
              <a:rPr lang="sl-SI" dirty="0" smtClean="0"/>
              <a:t> </a:t>
            </a:r>
            <a:r>
              <a:rPr lang="sl-SI" dirty="0" err="1" smtClean="0"/>
              <a:t>convention</a:t>
            </a:r>
            <a:endParaRPr lang="sl-SI" dirty="0" smtClean="0"/>
          </a:p>
          <a:p>
            <a:r>
              <a:rPr lang="sl-SI" dirty="0" err="1" smtClean="0"/>
              <a:t>Defining</a:t>
            </a:r>
            <a:r>
              <a:rPr lang="sl-SI" dirty="0" smtClean="0"/>
              <a:t> </a:t>
            </a:r>
            <a:r>
              <a:rPr lang="sl-SI" dirty="0" err="1" smtClean="0"/>
              <a:t>Connection</a:t>
            </a:r>
            <a:r>
              <a:rPr lang="sl-SI" dirty="0" smtClean="0"/>
              <a:t> </a:t>
            </a:r>
            <a:r>
              <a:rPr lang="sl-SI" dirty="0" err="1" smtClean="0"/>
              <a:t>string</a:t>
            </a:r>
            <a:r>
              <a:rPr lang="sl-SI" dirty="0" smtClean="0"/>
              <a:t>, data </a:t>
            </a:r>
            <a:r>
              <a:rPr lang="sl-SI" dirty="0" err="1" smtClean="0"/>
              <a:t>source</a:t>
            </a:r>
            <a:r>
              <a:rPr lang="sl-SI" dirty="0" smtClean="0"/>
              <a:t>, data </a:t>
            </a:r>
            <a:r>
              <a:rPr lang="sl-SI" dirty="0" err="1" smtClean="0"/>
              <a:t>sets</a:t>
            </a:r>
            <a:endParaRPr lang="sl-SI" dirty="0" smtClean="0"/>
          </a:p>
          <a:p>
            <a:r>
              <a:rPr lang="sl-SI" dirty="0" err="1" smtClean="0"/>
              <a:t>Constructing</a:t>
            </a:r>
            <a:r>
              <a:rPr lang="sl-SI" dirty="0" smtClean="0"/>
              <a:t> </a:t>
            </a:r>
            <a:r>
              <a:rPr lang="sl-SI" dirty="0" err="1" smtClean="0"/>
              <a:t>report</a:t>
            </a:r>
            <a:r>
              <a:rPr lang="sl-SI" dirty="0" smtClean="0"/>
              <a:t> </a:t>
            </a:r>
            <a:r>
              <a:rPr lang="sl-SI" dirty="0" err="1" smtClean="0"/>
              <a:t>using</a:t>
            </a:r>
            <a:r>
              <a:rPr lang="sl-SI" dirty="0" smtClean="0"/>
              <a:t>:</a:t>
            </a:r>
          </a:p>
          <a:p>
            <a:pPr lvl="1"/>
            <a:r>
              <a:rPr lang="sl-SI" dirty="0" smtClean="0"/>
              <a:t>Table</a:t>
            </a:r>
          </a:p>
          <a:p>
            <a:pPr lvl="1"/>
            <a:r>
              <a:rPr lang="sl-SI" dirty="0" err="1" smtClean="0"/>
              <a:t>Matrix</a:t>
            </a:r>
            <a:endParaRPr lang="sl-SI" dirty="0" smtClean="0"/>
          </a:p>
          <a:p>
            <a:pPr lvl="1"/>
            <a:r>
              <a:rPr lang="sl-SI" dirty="0" smtClean="0"/>
              <a:t>List</a:t>
            </a:r>
          </a:p>
          <a:p>
            <a:r>
              <a:rPr lang="sl-SI" dirty="0" err="1" smtClean="0"/>
              <a:t>Visualize</a:t>
            </a:r>
            <a:r>
              <a:rPr lang="sl-SI" dirty="0" smtClean="0"/>
              <a:t> data:</a:t>
            </a:r>
          </a:p>
          <a:p>
            <a:pPr lvl="1"/>
            <a:r>
              <a:rPr lang="sl-SI" dirty="0" err="1" smtClean="0"/>
              <a:t>Charts</a:t>
            </a:r>
            <a:endParaRPr lang="sl-SI" dirty="0" smtClean="0"/>
          </a:p>
          <a:p>
            <a:pPr lvl="1"/>
            <a:r>
              <a:rPr lang="sl-SI" dirty="0" err="1" smtClean="0"/>
              <a:t>Sparklines</a:t>
            </a:r>
            <a:endParaRPr lang="sl-SI" dirty="0" smtClean="0"/>
          </a:p>
          <a:p>
            <a:pPr lvl="1"/>
            <a:r>
              <a:rPr lang="sl-SI" dirty="0" err="1" smtClean="0"/>
              <a:t>Gauges</a:t>
            </a:r>
            <a:endParaRPr lang="sl-SI" dirty="0" smtClean="0"/>
          </a:p>
          <a:p>
            <a:pPr lvl="1"/>
            <a:r>
              <a:rPr lang="sl-SI" dirty="0" err="1" smtClean="0"/>
              <a:t>Indicators</a:t>
            </a:r>
            <a:endParaRPr lang="sl-SI" dirty="0" smtClean="0"/>
          </a:p>
          <a:p>
            <a:pPr lvl="1"/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14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Pre-define</a:t>
            </a:r>
            <a:r>
              <a:rPr lang="sl-SI" dirty="0" smtClean="0"/>
              <a:t> SP in data </a:t>
            </a:r>
            <a:r>
              <a:rPr lang="sl-SI" dirty="0" err="1" smtClean="0"/>
              <a:t>source</a:t>
            </a:r>
            <a:r>
              <a:rPr lang="sl-SI" dirty="0" smtClean="0"/>
              <a:t> (SQL Server)</a:t>
            </a:r>
          </a:p>
          <a:p>
            <a:r>
              <a:rPr lang="sl-SI" dirty="0" err="1" smtClean="0"/>
              <a:t>Defining</a:t>
            </a:r>
            <a:r>
              <a:rPr lang="sl-SI" dirty="0" smtClean="0"/>
              <a:t> </a:t>
            </a:r>
            <a:r>
              <a:rPr lang="sl-SI" dirty="0" err="1" smtClean="0"/>
              <a:t>Connection</a:t>
            </a:r>
            <a:r>
              <a:rPr lang="sl-SI" dirty="0" smtClean="0"/>
              <a:t> </a:t>
            </a:r>
            <a:r>
              <a:rPr lang="sl-SI" dirty="0" err="1" smtClean="0"/>
              <a:t>string</a:t>
            </a:r>
            <a:r>
              <a:rPr lang="sl-SI" dirty="0" smtClean="0"/>
              <a:t>, data </a:t>
            </a:r>
            <a:r>
              <a:rPr lang="sl-SI" dirty="0" err="1" smtClean="0"/>
              <a:t>source</a:t>
            </a:r>
            <a:r>
              <a:rPr lang="sl-SI" dirty="0" smtClean="0"/>
              <a:t>, data </a:t>
            </a:r>
            <a:r>
              <a:rPr lang="sl-SI" dirty="0" err="1" smtClean="0"/>
              <a:t>sets</a:t>
            </a: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51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Embedding</a:t>
            </a:r>
            <a:r>
              <a:rPr lang="sl-SI" dirty="0" smtClean="0"/>
              <a:t> </a:t>
            </a:r>
            <a:r>
              <a:rPr lang="sl-SI" dirty="0" err="1" smtClean="0"/>
              <a:t>Grahps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Add</a:t>
            </a:r>
            <a:r>
              <a:rPr lang="sl-SI" dirty="0" smtClean="0"/>
              <a:t> </a:t>
            </a:r>
            <a:r>
              <a:rPr lang="sl-SI" dirty="0" err="1" smtClean="0"/>
              <a:t>graphs</a:t>
            </a:r>
            <a:endParaRPr lang="sl-SI" dirty="0" smtClean="0"/>
          </a:p>
          <a:p>
            <a:r>
              <a:rPr lang="sl-SI" dirty="0" err="1" smtClean="0"/>
              <a:t>Connect</a:t>
            </a:r>
            <a:r>
              <a:rPr lang="sl-SI" dirty="0" smtClean="0"/>
              <a:t> to </a:t>
            </a:r>
            <a:r>
              <a:rPr lang="sl-SI" dirty="0" err="1" smtClean="0"/>
              <a:t>datasets</a:t>
            </a:r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01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R (Python)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Add</a:t>
            </a:r>
            <a:r>
              <a:rPr lang="sl-SI" dirty="0" smtClean="0"/>
              <a:t> SP</a:t>
            </a:r>
          </a:p>
          <a:p>
            <a:r>
              <a:rPr lang="sl-SI" dirty="0" err="1" smtClean="0"/>
              <a:t>Create</a:t>
            </a:r>
            <a:r>
              <a:rPr lang="sl-SI" dirty="0" smtClean="0"/>
              <a:t> </a:t>
            </a:r>
            <a:r>
              <a:rPr lang="sl-SI" dirty="0" err="1" smtClean="0"/>
              <a:t>and</a:t>
            </a:r>
            <a:r>
              <a:rPr lang="sl-SI" dirty="0" smtClean="0"/>
              <a:t> </a:t>
            </a:r>
            <a:r>
              <a:rPr lang="sl-SI" dirty="0" err="1" smtClean="0"/>
              <a:t>generate</a:t>
            </a:r>
            <a:r>
              <a:rPr lang="sl-SI" dirty="0" smtClean="0"/>
              <a:t> </a:t>
            </a:r>
            <a:r>
              <a:rPr lang="sl-SI" dirty="0" err="1" smtClean="0"/>
              <a:t>code</a:t>
            </a:r>
            <a:r>
              <a:rPr lang="sl-SI" dirty="0" smtClean="0"/>
              <a:t> </a:t>
            </a:r>
            <a:r>
              <a:rPr lang="sl-SI" dirty="0" err="1" smtClean="0"/>
              <a:t>dynamically</a:t>
            </a:r>
            <a:endParaRPr lang="sl-SI" dirty="0" smtClean="0"/>
          </a:p>
          <a:p>
            <a:r>
              <a:rPr lang="sl-SI" dirty="0" smtClean="0"/>
              <a:t>Use </a:t>
            </a:r>
            <a:r>
              <a:rPr lang="sl-SI" dirty="0" err="1" smtClean="0"/>
              <a:t>parameters</a:t>
            </a:r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87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On-line </a:t>
            </a:r>
            <a:r>
              <a:rPr lang="sl-SI" dirty="0" err="1" smtClean="0"/>
              <a:t>resources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l-SI" dirty="0" err="1" smtClean="0"/>
              <a:t>Additional</a:t>
            </a:r>
            <a:r>
              <a:rPr lang="sl-SI" dirty="0" smtClean="0"/>
              <a:t> </a:t>
            </a:r>
            <a:r>
              <a:rPr lang="sl-SI" dirty="0" err="1" smtClean="0"/>
              <a:t>reading</a:t>
            </a:r>
            <a:r>
              <a:rPr lang="sl-SI" dirty="0"/>
              <a:t>: 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>
                <a:hlinkClick r:id="rId2"/>
              </a:rPr>
              <a:t>https</a:t>
            </a:r>
            <a:r>
              <a:rPr lang="sl-SI" dirty="0">
                <a:hlinkClick r:id="rId2"/>
              </a:rPr>
              <a:t>://</a:t>
            </a:r>
            <a:r>
              <a:rPr lang="sl-SI" dirty="0" smtClean="0">
                <a:hlinkClick r:id="rId2"/>
              </a:rPr>
              <a:t>docs.microsoft.com/en-us/sql/reporting-services/report-design/planning-a-report-report-builder</a:t>
            </a:r>
            <a:endParaRPr lang="sl-SI" dirty="0"/>
          </a:p>
          <a:p>
            <a:pPr marL="0" indent="0">
              <a:buNone/>
            </a:pPr>
            <a:r>
              <a:rPr lang="sl-SI" dirty="0" err="1" smtClean="0"/>
              <a:t>Amazon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>
                <a:hlinkClick r:id="rId3"/>
              </a:rPr>
              <a:t>https://</a:t>
            </a:r>
            <a:r>
              <a:rPr lang="sl-SI" dirty="0" smtClean="0">
                <a:hlinkClick r:id="rId3"/>
              </a:rPr>
              <a:t>www.amazon.com/Professional-Microsoft-Reporting-Services-Reports/dp/1119258359/ref=sr_1_2?ie=UTF8&amp;qid=1519289373&amp;sr=8-2&amp;keywords=reporting+services+2016</a:t>
            </a:r>
            <a:endParaRPr lang="sl-SI" dirty="0" smtClean="0"/>
          </a:p>
          <a:p>
            <a:pPr marL="0" indent="0">
              <a:buNone/>
            </a:pPr>
            <a:r>
              <a:rPr lang="sl-SI" dirty="0" err="1" smtClean="0"/>
              <a:t>Youtube</a:t>
            </a:r>
            <a:r>
              <a:rPr lang="sl-SI" dirty="0" smtClean="0"/>
              <a:t>:</a:t>
            </a:r>
          </a:p>
          <a:p>
            <a:pPr marL="0" indent="0">
              <a:buNone/>
            </a:pPr>
            <a:r>
              <a:rPr lang="sl-SI" dirty="0">
                <a:hlinkClick r:id="rId4"/>
              </a:rPr>
              <a:t>https://</a:t>
            </a:r>
            <a:r>
              <a:rPr lang="sl-SI" dirty="0" smtClean="0">
                <a:hlinkClick r:id="rId4"/>
              </a:rPr>
              <a:t>www.youtube.com/watch?v=RzouVBpT1uA</a:t>
            </a: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5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n-i">
      <a:dk1>
        <a:srgbClr val="002936"/>
      </a:dk1>
      <a:lt1>
        <a:sysClr val="window" lastClr="FFFFFF"/>
      </a:lt1>
      <a:dk2>
        <a:srgbClr val="315E70"/>
      </a:dk2>
      <a:lt2>
        <a:srgbClr val="FFFFFF"/>
      </a:lt2>
      <a:accent1>
        <a:srgbClr val="315E70"/>
      </a:accent1>
      <a:accent2>
        <a:srgbClr val="474847"/>
      </a:accent2>
      <a:accent3>
        <a:srgbClr val="407B92"/>
      </a:accent3>
      <a:accent4>
        <a:srgbClr val="5C9EB8"/>
      </a:accent4>
      <a:accent5>
        <a:srgbClr val="4BACC6"/>
      </a:accent5>
      <a:accent6>
        <a:srgbClr val="82B4C8"/>
      </a:accent6>
      <a:hlink>
        <a:srgbClr val="474847"/>
      </a:hlink>
      <a:folHlink>
        <a:srgbClr val="002936"/>
      </a:folHlink>
    </a:clrScheme>
    <a:fontScheme name="Gen-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704407-FCBD-4E10-9D93-517A0CC3CF71}" vid="{0735960F-B046-4EEA-A2F3-D1B39B682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GEN-I_master_PPT</Template>
  <TotalTime>13</TotalTime>
  <Words>133</Words>
  <Application>Microsoft Office PowerPoint</Application>
  <PresentationFormat>On-screen Show (4:3)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Reporting Service    - Delavnica</vt:lpstr>
      <vt:lpstr>Agenda</vt:lpstr>
      <vt:lpstr>Creating simple reports </vt:lpstr>
      <vt:lpstr>Using SP</vt:lpstr>
      <vt:lpstr>Embedding Grahps</vt:lpstr>
      <vt:lpstr>Embedding R (Python) code</vt:lpstr>
      <vt:lpstr>On-line resources </vt:lpstr>
    </vt:vector>
  </TitlesOfParts>
  <Company>GENINGSCCM02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Service - Delavnica</dc:title>
  <dc:creator>Tomaž Kaštrun</dc:creator>
  <cp:lastModifiedBy>Tomaž Kaštrun</cp:lastModifiedBy>
  <cp:revision>5</cp:revision>
  <dcterms:created xsi:type="dcterms:W3CDTF">2018-02-22T07:36:56Z</dcterms:created>
  <dcterms:modified xsi:type="dcterms:W3CDTF">2018-02-22T08:55:48Z</dcterms:modified>
</cp:coreProperties>
</file>