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omazgeni/FawltyTow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fessional-Microsoft-Reporting-Services-Reports/dp/1119258359/ref=sr_1_2?ie=UTF8&amp;qid=1519289373&amp;sr=8-2&amp;keywords=reporting+services+2016" TargetMode="External"/><Relationship Id="rId2" Type="http://schemas.openxmlformats.org/officeDocument/2006/relationships/hyperlink" Target="https://docs.microsoft.com/en-us/sql/reporting-services/report-design/planning-a-report-report-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zouVBpT1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Reporting</a:t>
            </a:r>
            <a:r>
              <a:rPr lang="sl-SI" dirty="0" smtClean="0"/>
              <a:t> </a:t>
            </a:r>
            <a:r>
              <a:rPr lang="sl-SI" dirty="0" err="1" smtClean="0"/>
              <a:t>Service</a:t>
            </a:r>
            <a:r>
              <a:rPr lang="sl-SI" smtClean="0"/>
              <a:t>    </a:t>
            </a:r>
            <a:r>
              <a:rPr lang="sl-SI" dirty="0" smtClean="0"/>
              <a:t>- 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02</a:t>
            </a:r>
            <a:r>
              <a:rPr lang="en-US" dirty="0" smtClean="0"/>
              <a:t>.201</a:t>
            </a:r>
            <a:r>
              <a:rPr lang="sl-SI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SSRS as a Service</a:t>
            </a:r>
          </a:p>
          <a:p>
            <a:r>
              <a:rPr lang="en-GB" dirty="0" smtClean="0"/>
              <a:t>Creating simple reports</a:t>
            </a:r>
          </a:p>
          <a:p>
            <a:r>
              <a:rPr lang="en-GB" dirty="0" smtClean="0"/>
              <a:t>Using SP</a:t>
            </a:r>
          </a:p>
          <a:p>
            <a:r>
              <a:rPr lang="en-GB" dirty="0" smtClean="0"/>
              <a:t>Embedding Graphs</a:t>
            </a:r>
          </a:p>
          <a:p>
            <a:r>
              <a:rPr lang="en-GB" dirty="0" smtClean="0"/>
              <a:t>Embedding R (Python) </a:t>
            </a:r>
            <a:r>
              <a:rPr lang="en-GB" dirty="0" smtClean="0"/>
              <a:t>code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Samples</a:t>
            </a:r>
            <a:r>
              <a:rPr lang="sl-SI" dirty="0" smtClean="0"/>
              <a:t>: 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github.com/tomazgeni/FawltyTowers</a:t>
            </a:r>
            <a:endParaRPr lang="sl-SI" dirty="0" smtClean="0"/>
          </a:p>
          <a:p>
            <a:r>
              <a:rPr lang="sl-SI" dirty="0" err="1" smtClean="0"/>
              <a:t>Report</a:t>
            </a:r>
            <a:r>
              <a:rPr lang="sl-SI" dirty="0" smtClean="0"/>
              <a:t> </a:t>
            </a:r>
            <a:r>
              <a:rPr lang="sl-SI" dirty="0" err="1" smtClean="0"/>
              <a:t>Builder</a:t>
            </a:r>
            <a:r>
              <a:rPr lang="sl-SI" dirty="0" smtClean="0"/>
              <a:t> 2016 : </a:t>
            </a:r>
            <a:r>
              <a:rPr lang="sl-SI" dirty="0" err="1" smtClean="0"/>
              <a:t>Gen-i</a:t>
            </a:r>
            <a:r>
              <a:rPr lang="sl-SI" dirty="0" smtClean="0"/>
              <a:t> Software center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1" y="4963803"/>
            <a:ext cx="975624" cy="15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simple reports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Naming</a:t>
            </a:r>
            <a:r>
              <a:rPr lang="sl-SI" dirty="0" smtClean="0"/>
              <a:t> </a:t>
            </a:r>
            <a:r>
              <a:rPr lang="sl-SI" dirty="0" err="1" smtClean="0"/>
              <a:t>convention</a:t>
            </a:r>
            <a:endParaRPr lang="sl-SI" dirty="0" smtClean="0"/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r>
              <a:rPr lang="sl-SI" dirty="0" err="1" smtClean="0"/>
              <a:t>Constructing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Table</a:t>
            </a:r>
          </a:p>
          <a:p>
            <a:pPr lvl="1"/>
            <a:r>
              <a:rPr lang="sl-SI" dirty="0" err="1" smtClean="0"/>
              <a:t>Matrix</a:t>
            </a:r>
            <a:endParaRPr lang="sl-SI" dirty="0" smtClean="0"/>
          </a:p>
          <a:p>
            <a:pPr lvl="1"/>
            <a:r>
              <a:rPr lang="sl-SI" dirty="0" smtClean="0"/>
              <a:t>List</a:t>
            </a:r>
          </a:p>
          <a:p>
            <a:r>
              <a:rPr lang="sl-SI" dirty="0" err="1" smtClean="0"/>
              <a:t>Visualize</a:t>
            </a:r>
            <a:r>
              <a:rPr lang="sl-SI" dirty="0" smtClean="0"/>
              <a:t> data:</a:t>
            </a:r>
          </a:p>
          <a:p>
            <a:pPr lvl="1"/>
            <a:r>
              <a:rPr lang="sl-SI" dirty="0" err="1" smtClean="0"/>
              <a:t>Charts</a:t>
            </a:r>
            <a:endParaRPr lang="sl-SI" dirty="0" smtClean="0"/>
          </a:p>
          <a:p>
            <a:pPr lvl="1"/>
            <a:r>
              <a:rPr lang="sl-SI" dirty="0" err="1" smtClean="0"/>
              <a:t>Sparklines</a:t>
            </a:r>
            <a:endParaRPr lang="sl-SI" dirty="0" smtClean="0"/>
          </a:p>
          <a:p>
            <a:pPr lvl="1"/>
            <a:r>
              <a:rPr lang="sl-SI" dirty="0" err="1" smtClean="0"/>
              <a:t>Gauges</a:t>
            </a:r>
            <a:endParaRPr lang="sl-SI" dirty="0" smtClean="0"/>
          </a:p>
          <a:p>
            <a:pPr lvl="1"/>
            <a:r>
              <a:rPr lang="sl-SI" dirty="0" err="1" smtClean="0"/>
              <a:t>Indicators</a:t>
            </a:r>
            <a:endParaRPr lang="sl-SI" dirty="0" smtClean="0"/>
          </a:p>
          <a:p>
            <a:pPr lvl="1"/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1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Pre-define</a:t>
            </a:r>
            <a:r>
              <a:rPr lang="sl-SI" dirty="0" smtClean="0"/>
              <a:t> SP in data </a:t>
            </a:r>
            <a:r>
              <a:rPr lang="sl-SI" dirty="0" err="1" smtClean="0"/>
              <a:t>source</a:t>
            </a:r>
            <a:r>
              <a:rPr lang="sl-SI" dirty="0" smtClean="0"/>
              <a:t> (SQL Server)</a:t>
            </a:r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Embedding</a:t>
            </a:r>
            <a:r>
              <a:rPr lang="sl-SI" dirty="0" smtClean="0"/>
              <a:t> </a:t>
            </a:r>
            <a:r>
              <a:rPr lang="sl-SI" dirty="0" err="1" smtClean="0"/>
              <a:t>Grahps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</a:t>
            </a:r>
            <a:r>
              <a:rPr lang="sl-SI" dirty="0" err="1" smtClean="0"/>
              <a:t>graphs</a:t>
            </a:r>
            <a:endParaRPr lang="sl-SI" dirty="0" smtClean="0"/>
          </a:p>
          <a:p>
            <a:r>
              <a:rPr lang="sl-SI" dirty="0" err="1" smtClean="0"/>
              <a:t>Connect</a:t>
            </a:r>
            <a:r>
              <a:rPr lang="sl-SI" dirty="0" smtClean="0"/>
              <a:t> to </a:t>
            </a:r>
            <a:r>
              <a:rPr lang="sl-SI" dirty="0" err="1" smtClean="0"/>
              <a:t>datasets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0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R (Python)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SP</a:t>
            </a:r>
          </a:p>
          <a:p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generate</a:t>
            </a:r>
            <a:r>
              <a:rPr lang="sl-SI" dirty="0" smtClean="0"/>
              <a:t>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dynamically</a:t>
            </a:r>
            <a:endParaRPr lang="sl-SI" dirty="0" smtClean="0"/>
          </a:p>
          <a:p>
            <a:r>
              <a:rPr lang="sl-SI" dirty="0" smtClean="0"/>
              <a:t>Use </a:t>
            </a:r>
            <a:r>
              <a:rPr lang="sl-SI" dirty="0" err="1" smtClean="0"/>
              <a:t>parameters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On-line </a:t>
            </a:r>
            <a:r>
              <a:rPr lang="sl-SI" dirty="0" err="1" smtClean="0"/>
              <a:t>resources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err="1" smtClean="0"/>
              <a:t>Additional</a:t>
            </a:r>
            <a:r>
              <a:rPr lang="sl-SI" dirty="0" smtClean="0"/>
              <a:t> </a:t>
            </a:r>
            <a:r>
              <a:rPr lang="sl-SI" dirty="0" err="1" smtClean="0"/>
              <a:t>reading</a:t>
            </a:r>
            <a:r>
              <a:rPr lang="sl-SI" dirty="0"/>
              <a:t>: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smtClean="0">
                <a:hlinkClick r:id="rId2"/>
              </a:rPr>
              <a:t>docs.microsoft.com/en-us/sql/reporting-services/report-design/planning-a-report-report-builder</a:t>
            </a:r>
            <a:endParaRPr lang="sl-SI" dirty="0"/>
          </a:p>
          <a:p>
            <a:pPr marL="0" indent="0">
              <a:buNone/>
            </a:pPr>
            <a:r>
              <a:rPr lang="sl-SI" dirty="0" err="1" smtClean="0"/>
              <a:t>Amazon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www.amazon.com/Professional-Microsoft-Reporting-Services-Reports/dp/1119258359/ref=sr_1_2?ie=UTF8&amp;qid=1519289373&amp;sr=8-2&amp;keywords=reporting+services+2016</a:t>
            </a: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Youtube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4"/>
              </a:rPr>
              <a:t>https://</a:t>
            </a:r>
            <a:r>
              <a:rPr lang="sl-SI" dirty="0" smtClean="0">
                <a:hlinkClick r:id="rId4"/>
              </a:rPr>
              <a:t>www.youtube.com/watch?v=RzouVBpT1uA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5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27</TotalTime>
  <Words>145</Words>
  <Application>Microsoft Office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Reporting Service    - Delavnica</vt:lpstr>
      <vt:lpstr>Agenda</vt:lpstr>
      <vt:lpstr>Creating simple reports </vt:lpstr>
      <vt:lpstr>Using SP</vt:lpstr>
      <vt:lpstr>Embedding Grahps</vt:lpstr>
      <vt:lpstr>Embedding R (Python) code</vt:lpstr>
      <vt:lpstr>On-line resources 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8</cp:revision>
  <dcterms:created xsi:type="dcterms:W3CDTF">2018-02-22T07:36:56Z</dcterms:created>
  <dcterms:modified xsi:type="dcterms:W3CDTF">2018-02-22T09:48:03Z</dcterms:modified>
</cp:coreProperties>
</file>