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Reporting</a:t>
            </a:r>
            <a:r>
              <a:rPr lang="sl-SI" dirty="0" smtClean="0"/>
              <a:t> </a:t>
            </a:r>
            <a:r>
              <a:rPr lang="sl-SI" dirty="0" err="1" smtClean="0"/>
              <a:t>Service</a:t>
            </a:r>
            <a:r>
              <a:rPr lang="sl-SI" dirty="0" smtClean="0"/>
              <a:t> - 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2</a:t>
            </a:r>
            <a:r>
              <a:rPr lang="sl-SI" dirty="0" smtClean="0"/>
              <a:t>2</a:t>
            </a:r>
            <a:r>
              <a:rPr lang="en-US" dirty="0" smtClean="0"/>
              <a:t>.</a:t>
            </a:r>
            <a:r>
              <a:rPr lang="sl-SI" dirty="0" smtClean="0"/>
              <a:t>02</a:t>
            </a:r>
            <a:r>
              <a:rPr lang="en-US" dirty="0" smtClean="0"/>
              <a:t>.201</a:t>
            </a:r>
            <a:r>
              <a:rPr lang="sl-SI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SSRS as a Service</a:t>
            </a:r>
          </a:p>
          <a:p>
            <a:r>
              <a:rPr lang="en-GB" dirty="0" smtClean="0"/>
              <a:t>Creating simple reports</a:t>
            </a:r>
          </a:p>
          <a:p>
            <a:r>
              <a:rPr lang="en-GB" dirty="0" smtClean="0"/>
              <a:t>Using SP</a:t>
            </a:r>
          </a:p>
          <a:p>
            <a:r>
              <a:rPr lang="en-GB" dirty="0" smtClean="0"/>
              <a:t>Embedding Graphs</a:t>
            </a:r>
          </a:p>
          <a:p>
            <a:r>
              <a:rPr lang="en-GB" dirty="0" smtClean="0"/>
              <a:t>Embedding R (Python)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4</TotalTime>
  <Words>32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Reporting Service - Delavnica</vt:lpstr>
      <vt:lpstr>Agenda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2</cp:revision>
  <dcterms:created xsi:type="dcterms:W3CDTF">2018-02-22T07:36:56Z</dcterms:created>
  <dcterms:modified xsi:type="dcterms:W3CDTF">2018-02-22T07:42:06Z</dcterms:modified>
</cp:coreProperties>
</file>