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0" r:id="rId6"/>
    <p:sldId id="264" r:id="rId7"/>
    <p:sldId id="265" r:id="rId8"/>
    <p:sldId id="267" r:id="rId9"/>
    <p:sldId id="27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0628E-358E-4F6B-BE13-6D3AC0ACEF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zgeni/HerculePoir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						</a:t>
            </a:r>
            <a:r>
              <a:rPr lang="sl-SI" dirty="0" err="1" smtClean="0"/>
              <a:t>Gen-i</a:t>
            </a:r>
            <a:r>
              <a:rPr lang="sl-SI" dirty="0" smtClean="0"/>
              <a:t> Akademija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Predpriprava in Obdelava podatkov   				</a:t>
            </a:r>
            <a:br>
              <a:rPr lang="sl-SI" dirty="0" smtClean="0"/>
            </a:br>
            <a:r>
              <a:rPr lang="sl-SI" dirty="0"/>
              <a:t>	</a:t>
            </a:r>
            <a:r>
              <a:rPr lang="sl-SI" dirty="0" smtClean="0"/>
              <a:t>					Delavnica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Ljubljana, </a:t>
            </a:r>
            <a:r>
              <a:rPr lang="sl-SI" dirty="0" smtClean="0"/>
              <a:t>12</a:t>
            </a:r>
            <a:r>
              <a:rPr lang="en-US" dirty="0" smtClean="0"/>
              <a:t>.</a:t>
            </a:r>
            <a:r>
              <a:rPr lang="sl-SI" dirty="0" smtClean="0"/>
              <a:t>03</a:t>
            </a:r>
            <a:r>
              <a:rPr lang="en-US" dirty="0" smtClean="0"/>
              <a:t>.201</a:t>
            </a:r>
            <a:r>
              <a:rPr lang="sl-SI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err="1" smtClean="0"/>
              <a:t>Give</a:t>
            </a:r>
            <a:r>
              <a:rPr lang="sl-SI" dirty="0" smtClean="0"/>
              <a:t> </a:t>
            </a:r>
            <a:r>
              <a:rPr lang="sl-SI" dirty="0" err="1" smtClean="0"/>
              <a:t>us</a:t>
            </a:r>
            <a:r>
              <a:rPr lang="sl-SI" dirty="0" smtClean="0"/>
              <a:t>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feedback</a:t>
            </a:r>
            <a:endParaRPr lang="sl-SI" dirty="0" smtClean="0"/>
          </a:p>
          <a:p>
            <a:r>
              <a:rPr lang="sl-SI" dirty="0" smtClean="0"/>
              <a:t>How </a:t>
            </a:r>
            <a:r>
              <a:rPr lang="sl-SI" dirty="0" err="1" smtClean="0"/>
              <a:t>usefull</a:t>
            </a:r>
            <a:r>
              <a:rPr lang="sl-SI" dirty="0" smtClean="0"/>
              <a:t> / </a:t>
            </a:r>
            <a:r>
              <a:rPr lang="sl-SI" dirty="0" err="1" smtClean="0"/>
              <a:t>useless</a:t>
            </a:r>
            <a:r>
              <a:rPr lang="sl-SI" dirty="0" smtClean="0"/>
              <a:t> </a:t>
            </a:r>
            <a:r>
              <a:rPr lang="sl-SI" dirty="0" err="1" smtClean="0"/>
              <a:t>did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find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?</a:t>
            </a:r>
          </a:p>
          <a:p>
            <a:r>
              <a:rPr lang="sl-SI" dirty="0" err="1" smtClean="0"/>
              <a:t>What</a:t>
            </a:r>
            <a:r>
              <a:rPr lang="sl-SI" dirty="0" smtClean="0"/>
              <a:t> </a:t>
            </a:r>
            <a:r>
              <a:rPr lang="sl-SI" dirty="0" err="1" smtClean="0"/>
              <a:t>would</a:t>
            </a:r>
            <a:r>
              <a:rPr lang="sl-SI" dirty="0" smtClean="0"/>
              <a:t> make it </a:t>
            </a:r>
            <a:r>
              <a:rPr lang="sl-SI" dirty="0" err="1" smtClean="0"/>
              <a:t>better</a:t>
            </a:r>
            <a:r>
              <a:rPr lang="sl-SI" dirty="0" smtClean="0"/>
              <a:t>?</a:t>
            </a:r>
            <a:endParaRPr lang="sl-SI" dirty="0"/>
          </a:p>
          <a:p>
            <a:r>
              <a:rPr lang="sl-SI" dirty="0" err="1" smtClean="0"/>
              <a:t>Was</a:t>
            </a:r>
            <a:r>
              <a:rPr lang="sl-SI" dirty="0" smtClean="0"/>
              <a:t> a </a:t>
            </a:r>
            <a:r>
              <a:rPr lang="sl-SI" dirty="0" err="1" smtClean="0"/>
              <a:t>particular</a:t>
            </a:r>
            <a:r>
              <a:rPr lang="sl-SI" dirty="0" smtClean="0"/>
              <a:t> </a:t>
            </a:r>
            <a:r>
              <a:rPr lang="sl-SI" dirty="0" err="1" smtClean="0"/>
              <a:t>topic</a:t>
            </a:r>
            <a:r>
              <a:rPr lang="sl-SI" dirty="0" smtClean="0"/>
              <a:t> </a:t>
            </a:r>
            <a:r>
              <a:rPr lang="sl-SI" dirty="0" err="1" smtClean="0"/>
              <a:t>left</a:t>
            </a:r>
            <a:r>
              <a:rPr lang="sl-SI" dirty="0" smtClean="0"/>
              <a:t> out?</a:t>
            </a:r>
          </a:p>
          <a:p>
            <a:r>
              <a:rPr lang="sl-SI" dirty="0" err="1" smtClean="0"/>
              <a:t>Would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recommend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workshop</a:t>
            </a:r>
            <a:r>
              <a:rPr lang="sl-SI" dirty="0" smtClean="0"/>
              <a:t> to </a:t>
            </a:r>
            <a:r>
              <a:rPr lang="sl-SI" dirty="0" err="1" smtClean="0"/>
              <a:t>your</a:t>
            </a:r>
            <a:r>
              <a:rPr lang="sl-SI" dirty="0" smtClean="0"/>
              <a:t> </a:t>
            </a:r>
            <a:r>
              <a:rPr lang="sl-SI" dirty="0" err="1" smtClean="0"/>
              <a:t>collegue</a:t>
            </a:r>
            <a:r>
              <a:rPr lang="sl-SI" dirty="0" smtClean="0"/>
              <a:t>?</a:t>
            </a:r>
          </a:p>
          <a:p>
            <a:endParaRPr lang="sl-SI" dirty="0"/>
          </a:p>
          <a:p>
            <a:endParaRPr lang="sl-SI" dirty="0" smtClean="0"/>
          </a:p>
          <a:p>
            <a:r>
              <a:rPr lang="sl-SI" dirty="0" err="1" smtClean="0"/>
              <a:t>Email</a:t>
            </a:r>
            <a:r>
              <a:rPr lang="sl-SI" dirty="0" smtClean="0"/>
              <a:t> to: </a:t>
            </a:r>
            <a:r>
              <a:rPr lang="sl-SI" dirty="0" err="1" smtClean="0"/>
              <a:t>flafla@flafla.flafla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7610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err="1" smtClean="0"/>
              <a:t>Pre-processing</a:t>
            </a:r>
            <a:endParaRPr lang="sl-SI" dirty="0" smtClean="0"/>
          </a:p>
          <a:p>
            <a:r>
              <a:rPr lang="sl-SI" dirty="0" err="1" smtClean="0"/>
              <a:t>Uni</a:t>
            </a:r>
            <a:r>
              <a:rPr lang="sl-SI" dirty="0" smtClean="0"/>
              <a:t>/Bi-</a:t>
            </a:r>
            <a:r>
              <a:rPr lang="sl-SI" dirty="0" err="1" smtClean="0"/>
              <a:t>variate</a:t>
            </a:r>
            <a:r>
              <a:rPr lang="sl-SI" dirty="0" smtClean="0"/>
              <a:t> </a:t>
            </a:r>
            <a:r>
              <a:rPr lang="sl-SI" dirty="0" err="1" smtClean="0"/>
              <a:t>stats</a:t>
            </a:r>
            <a:endParaRPr lang="sl-SI" dirty="0" smtClean="0"/>
          </a:p>
          <a:p>
            <a:r>
              <a:rPr lang="sl-SI" dirty="0" smtClean="0"/>
              <a:t>NULL </a:t>
            </a:r>
            <a:r>
              <a:rPr lang="sl-SI" dirty="0" err="1" smtClean="0"/>
              <a:t>values</a:t>
            </a:r>
            <a:endParaRPr lang="sl-SI" dirty="0" smtClean="0"/>
          </a:p>
          <a:p>
            <a:r>
              <a:rPr lang="sl-SI" dirty="0" err="1" smtClean="0"/>
              <a:t>Outliers</a:t>
            </a:r>
            <a:endParaRPr lang="sl-SI" dirty="0" smtClean="0"/>
          </a:p>
          <a:p>
            <a:r>
              <a:rPr lang="sl-SI" dirty="0" err="1" smtClean="0"/>
              <a:t>Correlations</a:t>
            </a:r>
            <a:endParaRPr lang="sl-SI" dirty="0" smtClean="0"/>
          </a:p>
          <a:p>
            <a:r>
              <a:rPr lang="sl-SI" dirty="0" err="1" smtClean="0"/>
              <a:t>Feature</a:t>
            </a:r>
            <a:r>
              <a:rPr lang="sl-SI" dirty="0" smtClean="0"/>
              <a:t> </a:t>
            </a:r>
            <a:r>
              <a:rPr lang="sl-SI" dirty="0" err="1" smtClean="0"/>
              <a:t>selections</a:t>
            </a:r>
            <a:endParaRPr lang="sl-SI" dirty="0" smtClean="0"/>
          </a:p>
          <a:p>
            <a:endParaRPr lang="sl-SI" dirty="0"/>
          </a:p>
          <a:p>
            <a:r>
              <a:rPr lang="sl-SI" dirty="0" err="1" smtClean="0"/>
              <a:t>Samples</a:t>
            </a:r>
            <a:r>
              <a:rPr lang="sl-SI" dirty="0" smtClean="0"/>
              <a:t>:  </a:t>
            </a:r>
            <a:r>
              <a:rPr lang="en-GB" dirty="0" smtClean="0">
                <a:hlinkClick r:id="rId2"/>
              </a:rPr>
              <a:t>https://github.com/tomazgeni/</a:t>
            </a:r>
            <a:r>
              <a:rPr lang="sl-SI" dirty="0" err="1" smtClean="0">
                <a:hlinkClick r:id="rId2"/>
              </a:rPr>
              <a:t>HerculePoirot</a:t>
            </a:r>
            <a:endParaRPr lang="sl-SI" dirty="0" smtClean="0"/>
          </a:p>
          <a:p>
            <a:r>
              <a:rPr lang="sl-SI" dirty="0" smtClean="0"/>
              <a:t>Software: </a:t>
            </a:r>
          </a:p>
          <a:p>
            <a:pPr lvl="1"/>
            <a:r>
              <a:rPr lang="sl-SI" dirty="0" smtClean="0"/>
              <a:t>R / R Studio</a:t>
            </a:r>
          </a:p>
          <a:p>
            <a:pPr lvl="1"/>
            <a:r>
              <a:rPr lang="sl-SI" strike="sngStrike" dirty="0" err="1" smtClean="0"/>
              <a:t>Python</a:t>
            </a:r>
            <a:r>
              <a:rPr lang="sl-SI" strike="sngStrike" dirty="0" smtClean="0"/>
              <a:t> / </a:t>
            </a:r>
            <a:r>
              <a:rPr lang="sl-SI" strike="sngStrike" dirty="0" err="1" smtClean="0"/>
              <a:t>Spyder</a:t>
            </a:r>
            <a:endParaRPr lang="sl-SI" strike="sngStrike" dirty="0" smtClean="0"/>
          </a:p>
          <a:p>
            <a:pPr lvl="1"/>
            <a:r>
              <a:rPr lang="sl-SI" strike="sngStrike" dirty="0" err="1" smtClean="0"/>
              <a:t>Eggcel</a:t>
            </a:r>
            <a:r>
              <a:rPr lang="sl-SI" strike="sngStrike" dirty="0" smtClean="0"/>
              <a:t> / </a:t>
            </a:r>
            <a:r>
              <a:rPr lang="sl-SI" strike="sngStrike" dirty="0" err="1" smtClean="0"/>
              <a:t>Excell</a:t>
            </a:r>
            <a:endParaRPr lang="sl-SI" strike="sngStrike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6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Pre</a:t>
            </a:r>
            <a:r>
              <a:rPr lang="sl-SI" dirty="0" smtClean="0"/>
              <a:t> – </a:t>
            </a:r>
            <a:r>
              <a:rPr lang="sl-SI" dirty="0" err="1" smtClean="0"/>
              <a:t>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Common</a:t>
            </a:r>
            <a:r>
              <a:rPr lang="sl-SI" dirty="0" smtClean="0"/>
              <a:t> data </a:t>
            </a:r>
            <a:r>
              <a:rPr lang="sl-SI" dirty="0" err="1" smtClean="0"/>
              <a:t>problems</a:t>
            </a:r>
            <a:r>
              <a:rPr lang="sl-SI" dirty="0" smtClean="0"/>
              <a:t> -&gt; </a:t>
            </a:r>
            <a:r>
              <a:rPr lang="sl-SI" dirty="0" err="1" smtClean="0"/>
              <a:t>Dirty</a:t>
            </a:r>
            <a:r>
              <a:rPr lang="sl-SI" dirty="0" smtClean="0"/>
              <a:t> data </a:t>
            </a:r>
            <a:r>
              <a:rPr lang="sl-SI" dirty="0" smtClean="0">
                <a:sym typeface="Wingdings" panose="05000000000000000000" pitchFamily="2" charset="2"/>
              </a:rPr>
              <a:t></a:t>
            </a:r>
          </a:p>
          <a:p>
            <a:r>
              <a:rPr lang="sl-SI" dirty="0" err="1" smtClean="0">
                <a:sym typeface="Wingdings" panose="05000000000000000000" pitchFamily="2" charset="2"/>
              </a:rPr>
              <a:t>Missing</a:t>
            </a:r>
            <a:r>
              <a:rPr lang="sl-SI" dirty="0" smtClean="0">
                <a:sym typeface="Wingdings" panose="05000000000000000000" pitchFamily="2" charset="2"/>
              </a:rPr>
              <a:t>, invalid </a:t>
            </a:r>
            <a:r>
              <a:rPr lang="sl-SI" dirty="0" err="1" smtClean="0">
                <a:sym typeface="Wingdings" panose="05000000000000000000" pitchFamily="2" charset="2"/>
              </a:rPr>
              <a:t>or</a:t>
            </a:r>
            <a:r>
              <a:rPr lang="sl-SI" dirty="0" smtClean="0">
                <a:sym typeface="Wingdings" panose="05000000000000000000" pitchFamily="2" charset="2"/>
              </a:rPr>
              <a:t> out-</a:t>
            </a:r>
            <a:r>
              <a:rPr lang="sl-SI" dirty="0" err="1" smtClean="0">
                <a:sym typeface="Wingdings" panose="05000000000000000000" pitchFamily="2" charset="2"/>
              </a:rPr>
              <a:t>of</a:t>
            </a:r>
            <a:r>
              <a:rPr lang="sl-SI" dirty="0" smtClean="0">
                <a:sym typeface="Wingdings" panose="05000000000000000000" pitchFamily="2" charset="2"/>
              </a:rPr>
              <a:t>-range </a:t>
            </a:r>
            <a:r>
              <a:rPr lang="sl-SI" dirty="0" err="1" smtClean="0">
                <a:sym typeface="Wingdings" panose="05000000000000000000" pitchFamily="2" charset="2"/>
              </a:rPr>
              <a:t>values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err="1" smtClean="0">
                <a:sym typeface="Wingdings" panose="05000000000000000000" pitchFamily="2" charset="2"/>
              </a:rPr>
              <a:t>Categorical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variables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with</a:t>
            </a:r>
            <a:r>
              <a:rPr lang="sl-SI" dirty="0" smtClean="0">
                <a:sym typeface="Wingdings" panose="05000000000000000000" pitchFamily="2" charset="2"/>
              </a:rPr>
              <a:t> large </a:t>
            </a:r>
            <a:r>
              <a:rPr lang="sl-SI" dirty="0" err="1" smtClean="0">
                <a:sym typeface="Wingdings" panose="05000000000000000000" pitchFamily="2" charset="2"/>
              </a:rPr>
              <a:t>sets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of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possible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values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err="1" smtClean="0">
                <a:sym typeface="Wingdings" panose="05000000000000000000" pitchFamily="2" charset="2"/>
              </a:rPr>
              <a:t>Levels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discovered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during</a:t>
            </a:r>
            <a:r>
              <a:rPr lang="sl-SI" dirty="0" smtClean="0">
                <a:sym typeface="Wingdings" panose="05000000000000000000" pitchFamily="2" charset="2"/>
              </a:rPr>
              <a:t> test, </a:t>
            </a:r>
            <a:r>
              <a:rPr lang="sl-SI" dirty="0" err="1" smtClean="0">
                <a:sym typeface="Wingdings" panose="05000000000000000000" pitchFamily="2" charset="2"/>
              </a:rPr>
              <a:t>cross-validations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or</a:t>
            </a:r>
            <a:r>
              <a:rPr lang="sl-SI" dirty="0" smtClean="0">
                <a:sym typeface="Wingdings" panose="05000000000000000000" pitchFamily="2" charset="2"/>
              </a:rPr>
              <a:t> model </a:t>
            </a:r>
            <a:r>
              <a:rPr lang="sl-SI" dirty="0" err="1" smtClean="0">
                <a:sym typeface="Wingdings" panose="05000000000000000000" pitchFamily="2" charset="2"/>
              </a:rPr>
              <a:t>deployment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smtClean="0">
                <a:sym typeface="Wingdings" panose="05000000000000000000" pitchFamily="2" charset="2"/>
              </a:rPr>
              <a:t>Large </a:t>
            </a:r>
            <a:r>
              <a:rPr lang="sl-SI" dirty="0" err="1" smtClean="0">
                <a:sym typeface="Wingdings" panose="05000000000000000000" pitchFamily="2" charset="2"/>
              </a:rPr>
              <a:t>number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of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variables</a:t>
            </a:r>
            <a:r>
              <a:rPr lang="sl-SI" dirty="0" smtClean="0">
                <a:sym typeface="Wingdings" panose="05000000000000000000" pitchFamily="2" charset="2"/>
              </a:rPr>
              <a:t> / </a:t>
            </a:r>
            <a:r>
              <a:rPr lang="sl-SI" dirty="0" err="1" smtClean="0">
                <a:sym typeface="Wingdings" panose="05000000000000000000" pitchFamily="2" charset="2"/>
              </a:rPr>
              <a:t>columns</a:t>
            </a:r>
            <a:r>
              <a:rPr lang="sl-SI" dirty="0" smtClean="0">
                <a:sym typeface="Wingdings" panose="05000000000000000000" pitchFamily="2" charset="2"/>
              </a:rPr>
              <a:t> / </a:t>
            </a:r>
            <a:r>
              <a:rPr lang="sl-SI" dirty="0" err="1" smtClean="0">
                <a:sym typeface="Wingdings" panose="05000000000000000000" pitchFamily="2" charset="2"/>
              </a:rPr>
              <a:t>features</a:t>
            </a:r>
            <a:r>
              <a:rPr lang="sl-SI" dirty="0" smtClean="0">
                <a:sym typeface="Wingdings" panose="05000000000000000000" pitchFamily="2" charset="2"/>
              </a:rPr>
              <a:t> as </a:t>
            </a:r>
            <a:r>
              <a:rPr lang="sl-SI" dirty="0" err="1" smtClean="0">
                <a:sym typeface="Wingdings" panose="05000000000000000000" pitchFamily="2" charset="2"/>
              </a:rPr>
              <a:t>potential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candidates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for</a:t>
            </a:r>
            <a:r>
              <a:rPr lang="sl-SI" dirty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modellling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variables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err="1" smtClean="0">
                <a:sym typeface="Wingdings" panose="05000000000000000000" pitchFamily="2" charset="2"/>
              </a:rPr>
              <a:t>Nested</a:t>
            </a:r>
            <a:r>
              <a:rPr lang="sl-SI" dirty="0" smtClean="0">
                <a:sym typeface="Wingdings" panose="05000000000000000000" pitchFamily="2" charset="2"/>
              </a:rPr>
              <a:t> model </a:t>
            </a:r>
            <a:r>
              <a:rPr lang="sl-SI" dirty="0" err="1" smtClean="0">
                <a:sym typeface="Wingdings" panose="05000000000000000000" pitchFamily="2" charset="2"/>
              </a:rPr>
              <a:t>bias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influencing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the</a:t>
            </a:r>
            <a:r>
              <a:rPr lang="sl-SI" dirty="0" smtClean="0">
                <a:sym typeface="Wingdings" panose="05000000000000000000" pitchFamily="2" charset="2"/>
              </a:rPr>
              <a:t> model </a:t>
            </a:r>
            <a:r>
              <a:rPr lang="sl-SI" dirty="0" err="1" smtClean="0">
                <a:sym typeface="Wingdings" panose="05000000000000000000" pitchFamily="2" charset="2"/>
              </a:rPr>
              <a:t>outcome</a:t>
            </a:r>
            <a:endParaRPr lang="sl-SI" dirty="0" smtClean="0">
              <a:sym typeface="Wingdings" panose="05000000000000000000" pitchFamily="2" charset="2"/>
            </a:endParaRPr>
          </a:p>
          <a:p>
            <a:r>
              <a:rPr lang="sl-SI" dirty="0" smtClean="0">
                <a:sym typeface="Wingdings" panose="05000000000000000000" pitchFamily="2" charset="2"/>
              </a:rPr>
              <a:t>… </a:t>
            </a:r>
            <a:r>
              <a:rPr lang="sl-SI" dirty="0" err="1" smtClean="0">
                <a:sym typeface="Wingdings" panose="05000000000000000000" pitchFamily="2" charset="2"/>
              </a:rPr>
              <a:t>and</a:t>
            </a:r>
            <a:r>
              <a:rPr lang="sl-SI" dirty="0" smtClean="0">
                <a:sym typeface="Wingdings" panose="05000000000000000000" pitchFamily="2" charset="2"/>
              </a:rPr>
              <a:t> </a:t>
            </a:r>
            <a:r>
              <a:rPr lang="sl-SI" dirty="0" err="1" smtClean="0">
                <a:sym typeface="Wingdings" panose="05000000000000000000" pitchFamily="2" charset="2"/>
              </a:rPr>
              <a:t>many</a:t>
            </a:r>
            <a:r>
              <a:rPr lang="sl-SI" dirty="0" smtClean="0">
                <a:sym typeface="Wingdings" panose="05000000000000000000" pitchFamily="2" charset="2"/>
              </a:rPr>
              <a:t> more f**** </a:t>
            </a:r>
            <a:r>
              <a:rPr lang="sl-SI" dirty="0" err="1" smtClean="0">
                <a:sym typeface="Wingdings" panose="05000000000000000000" pitchFamily="2" charset="2"/>
              </a:rPr>
              <a:t>problems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Uni</a:t>
            </a:r>
            <a:r>
              <a:rPr lang="sl-SI" dirty="0" smtClean="0"/>
              <a:t>- / Bi- </a:t>
            </a:r>
            <a:r>
              <a:rPr lang="sl-SI" dirty="0" err="1" smtClean="0"/>
              <a:t>stats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Descriptive</a:t>
            </a:r>
            <a:r>
              <a:rPr lang="sl-SI" dirty="0" smtClean="0"/>
              <a:t> </a:t>
            </a:r>
            <a:r>
              <a:rPr lang="sl-SI" dirty="0" err="1" smtClean="0"/>
              <a:t>stats</a:t>
            </a:r>
            <a:endParaRPr lang="sl-SI" dirty="0" smtClean="0"/>
          </a:p>
          <a:p>
            <a:r>
              <a:rPr lang="sl-SI" dirty="0" err="1" smtClean="0"/>
              <a:t>Frequency</a:t>
            </a:r>
            <a:r>
              <a:rPr lang="sl-SI" dirty="0" smtClean="0"/>
              <a:t> </a:t>
            </a:r>
            <a:r>
              <a:rPr lang="sl-SI" dirty="0" err="1" smtClean="0"/>
              <a:t>stats</a:t>
            </a:r>
            <a:endParaRPr lang="sl-SI" dirty="0" smtClean="0"/>
          </a:p>
          <a:p>
            <a:r>
              <a:rPr lang="sl-SI" dirty="0" err="1" smtClean="0"/>
              <a:t>Correlations</a:t>
            </a:r>
            <a:endParaRPr lang="sl-SI" dirty="0" smtClean="0"/>
          </a:p>
          <a:p>
            <a:r>
              <a:rPr lang="sl-SI" dirty="0" smtClean="0"/>
              <a:t>Variance </a:t>
            </a:r>
            <a:r>
              <a:rPr lang="sl-SI" dirty="0" err="1" smtClean="0"/>
              <a:t>and</a:t>
            </a:r>
            <a:r>
              <a:rPr lang="sl-SI" dirty="0" smtClean="0"/>
              <a:t> </a:t>
            </a:r>
            <a:r>
              <a:rPr lang="sl-SI" dirty="0" err="1" smtClean="0"/>
              <a:t>measures</a:t>
            </a:r>
            <a:endParaRPr lang="sl-SI" dirty="0" smtClean="0"/>
          </a:p>
          <a:p>
            <a:r>
              <a:rPr lang="sl-SI" dirty="0" err="1" smtClean="0"/>
              <a:t>Multi</a:t>
            </a:r>
            <a:r>
              <a:rPr lang="sl-SI" dirty="0" smtClean="0"/>
              <a:t>- </a:t>
            </a:r>
            <a:r>
              <a:rPr lang="sl-SI" dirty="0" err="1" smtClean="0"/>
              <a:t>Variate</a:t>
            </a: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Variable </a:t>
            </a:r>
            <a:r>
              <a:rPr lang="sl-SI" dirty="0" err="1" smtClean="0"/>
              <a:t>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characteristic</a:t>
            </a:r>
            <a:r>
              <a:rPr lang="sl-SI" dirty="0" smtClean="0"/>
              <a:t>: </a:t>
            </a:r>
            <a:r>
              <a:rPr lang="sl-SI" dirty="0" err="1" smtClean="0"/>
              <a:t>Dependent</a:t>
            </a:r>
            <a:r>
              <a:rPr lang="sl-SI" dirty="0" smtClean="0"/>
              <a:t> </a:t>
            </a:r>
            <a:r>
              <a:rPr lang="sl-SI" dirty="0" err="1" smtClean="0"/>
              <a:t>vs</a:t>
            </a:r>
            <a:r>
              <a:rPr lang="sl-SI" dirty="0" smtClean="0"/>
              <a:t> </a:t>
            </a:r>
            <a:r>
              <a:rPr lang="sl-SI" dirty="0" err="1" smtClean="0"/>
              <a:t>independent</a:t>
            </a:r>
            <a:r>
              <a:rPr lang="sl-SI" dirty="0" smtClean="0"/>
              <a:t> </a:t>
            </a:r>
            <a:r>
              <a:rPr lang="sl-SI" dirty="0" err="1" smtClean="0"/>
              <a:t>variables</a:t>
            </a:r>
            <a:endParaRPr lang="sl-SI" dirty="0" smtClean="0"/>
          </a:p>
          <a:p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value</a:t>
            </a:r>
            <a:r>
              <a:rPr lang="sl-SI" dirty="0" smtClean="0"/>
              <a:t>:</a:t>
            </a:r>
          </a:p>
          <a:p>
            <a:pPr lvl="1"/>
            <a:r>
              <a:rPr lang="sl-SI" dirty="0" err="1" smtClean="0"/>
              <a:t>Categorical</a:t>
            </a:r>
            <a:endParaRPr lang="sl-SI" dirty="0" smtClean="0"/>
          </a:p>
          <a:p>
            <a:pPr lvl="2"/>
            <a:r>
              <a:rPr lang="sl-SI" dirty="0" smtClean="0"/>
              <a:t>Nominal</a:t>
            </a:r>
          </a:p>
          <a:p>
            <a:pPr lvl="2"/>
            <a:r>
              <a:rPr lang="sl-SI" dirty="0" err="1" smtClean="0"/>
              <a:t>Dichotomous</a:t>
            </a:r>
            <a:r>
              <a:rPr lang="sl-SI" dirty="0" smtClean="0"/>
              <a:t> / </a:t>
            </a:r>
            <a:r>
              <a:rPr lang="sl-SI" dirty="0" err="1" smtClean="0"/>
              <a:t>binary</a:t>
            </a:r>
            <a:r>
              <a:rPr lang="sl-SI" dirty="0" smtClean="0"/>
              <a:t> (</a:t>
            </a:r>
            <a:r>
              <a:rPr lang="sl-SI" dirty="0" err="1" smtClean="0"/>
              <a:t>Yes</a:t>
            </a:r>
            <a:r>
              <a:rPr lang="sl-SI" dirty="0" smtClean="0"/>
              <a:t>, No)</a:t>
            </a:r>
          </a:p>
          <a:p>
            <a:pPr lvl="2"/>
            <a:r>
              <a:rPr lang="sl-SI" dirty="0" err="1" smtClean="0"/>
              <a:t>Ordinal</a:t>
            </a:r>
            <a:endParaRPr lang="sl-SI" dirty="0" smtClean="0"/>
          </a:p>
          <a:p>
            <a:pPr lvl="1"/>
            <a:r>
              <a:rPr lang="sl-SI" dirty="0" err="1" smtClean="0"/>
              <a:t>Continous</a:t>
            </a:r>
            <a:r>
              <a:rPr lang="sl-SI" dirty="0" smtClean="0"/>
              <a:t> / </a:t>
            </a:r>
            <a:r>
              <a:rPr lang="sl-SI" dirty="0" err="1" smtClean="0"/>
              <a:t>Numerical</a:t>
            </a:r>
            <a:endParaRPr lang="sl-SI" dirty="0" smtClean="0"/>
          </a:p>
          <a:p>
            <a:pPr lvl="2"/>
            <a:r>
              <a:rPr lang="sl-SI" dirty="0" smtClean="0"/>
              <a:t>Interval</a:t>
            </a:r>
          </a:p>
          <a:p>
            <a:pPr lvl="2"/>
            <a:r>
              <a:rPr lang="sl-SI" dirty="0" smtClean="0"/>
              <a:t>Ratio</a:t>
            </a:r>
          </a:p>
          <a:p>
            <a:pPr marL="0" indent="0">
              <a:buNone/>
            </a:pPr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42702" y="2523966"/>
            <a:ext cx="4040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 smtClean="0"/>
              <a:t>Ordinal</a:t>
            </a:r>
            <a:r>
              <a:rPr lang="sl-SI" dirty="0" smtClean="0"/>
              <a:t>:			Interval:</a:t>
            </a:r>
          </a:p>
          <a:p>
            <a:r>
              <a:rPr lang="sl-SI" dirty="0" err="1" smtClean="0"/>
              <a:t>Primary</a:t>
            </a:r>
            <a:r>
              <a:rPr lang="sl-SI" dirty="0" smtClean="0"/>
              <a:t> </a:t>
            </a:r>
            <a:r>
              <a:rPr lang="sl-SI" dirty="0" err="1" smtClean="0"/>
              <a:t>school</a:t>
            </a:r>
            <a:r>
              <a:rPr lang="sl-SI" dirty="0" smtClean="0"/>
              <a:t>      -&gt;</a:t>
            </a:r>
            <a:r>
              <a:rPr lang="sl-SI" dirty="0"/>
              <a:t> </a:t>
            </a:r>
            <a:r>
              <a:rPr lang="sl-SI" dirty="0" smtClean="0"/>
              <a:t> 4 </a:t>
            </a:r>
            <a:r>
              <a:rPr lang="sl-SI" dirty="0" err="1" smtClean="0"/>
              <a:t>Years</a:t>
            </a:r>
            <a:endParaRPr lang="sl-SI" dirty="0" smtClean="0"/>
          </a:p>
          <a:p>
            <a:r>
              <a:rPr lang="sl-SI" dirty="0" err="1" smtClean="0"/>
              <a:t>Secondary</a:t>
            </a:r>
            <a:r>
              <a:rPr lang="sl-SI" dirty="0" smtClean="0"/>
              <a:t> </a:t>
            </a:r>
            <a:r>
              <a:rPr lang="sl-SI" dirty="0" err="1" smtClean="0"/>
              <a:t>school</a:t>
            </a:r>
            <a:r>
              <a:rPr lang="sl-SI" dirty="0" smtClean="0"/>
              <a:t>  -&gt; 4+4Years</a:t>
            </a:r>
          </a:p>
          <a:p>
            <a:r>
              <a:rPr lang="sl-SI" dirty="0" err="1" smtClean="0"/>
              <a:t>High</a:t>
            </a:r>
            <a:r>
              <a:rPr lang="sl-SI" dirty="0" smtClean="0"/>
              <a:t> </a:t>
            </a:r>
            <a:r>
              <a:rPr lang="sl-SI" dirty="0" err="1" smtClean="0"/>
              <a:t>School</a:t>
            </a:r>
            <a:r>
              <a:rPr lang="sl-SI" dirty="0" smtClean="0"/>
              <a:t>	       -&gt;4+4+4Years</a:t>
            </a:r>
          </a:p>
          <a:p>
            <a:r>
              <a:rPr lang="sl-SI" dirty="0" err="1" smtClean="0"/>
              <a:t>University</a:t>
            </a:r>
            <a:r>
              <a:rPr lang="sl-SI" dirty="0" smtClean="0"/>
              <a:t>	       -&gt;4+4+4+4(?)</a:t>
            </a:r>
            <a:r>
              <a:rPr lang="sl-SI" dirty="0" err="1" smtClean="0"/>
              <a:t>Years</a:t>
            </a:r>
            <a:r>
              <a:rPr lang="sl-SI" dirty="0" smtClean="0"/>
              <a:t> 	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35378" y="4717034"/>
            <a:ext cx="3027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Nominal: </a:t>
            </a:r>
            <a:r>
              <a:rPr lang="sl-SI" dirty="0" err="1" smtClean="0"/>
              <a:t>e.g</a:t>
            </a:r>
            <a:r>
              <a:rPr lang="sl-SI" dirty="0" smtClean="0"/>
              <a:t>: </a:t>
            </a:r>
            <a:r>
              <a:rPr lang="sl-SI" dirty="0" err="1" smtClean="0"/>
              <a:t>Color</a:t>
            </a:r>
            <a:r>
              <a:rPr lang="sl-SI" dirty="0" smtClean="0"/>
              <a:t> </a:t>
            </a:r>
            <a:r>
              <a:rPr lang="sl-SI" dirty="0" err="1" smtClean="0"/>
              <a:t>of</a:t>
            </a:r>
            <a:r>
              <a:rPr lang="sl-SI" dirty="0" smtClean="0"/>
              <a:t> </a:t>
            </a:r>
            <a:r>
              <a:rPr lang="sl-SI" dirty="0" err="1" smtClean="0"/>
              <a:t>eyes</a:t>
            </a:r>
            <a:endParaRPr lang="sl-SI" dirty="0" smtClean="0"/>
          </a:p>
          <a:p>
            <a:r>
              <a:rPr lang="sl-SI" dirty="0" err="1" smtClean="0"/>
              <a:t>Blue</a:t>
            </a:r>
            <a:endParaRPr lang="sl-SI" dirty="0" smtClean="0"/>
          </a:p>
          <a:p>
            <a:r>
              <a:rPr lang="sl-SI" dirty="0" err="1" smtClean="0"/>
              <a:t>Green</a:t>
            </a:r>
            <a:endParaRPr lang="sl-SI" dirty="0" smtClean="0"/>
          </a:p>
          <a:p>
            <a:r>
              <a:rPr lang="sl-SI" dirty="0" smtClean="0"/>
              <a:t>Brown</a:t>
            </a:r>
          </a:p>
          <a:p>
            <a:r>
              <a:rPr lang="sl-SI" dirty="0" smtClean="0"/>
              <a:t>Black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28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NULL </a:t>
            </a:r>
            <a:r>
              <a:rPr lang="sl-SI" dirty="0" err="1" smtClean="0"/>
              <a:t>Values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Why</a:t>
            </a:r>
            <a:r>
              <a:rPr lang="sl-SI" dirty="0" smtClean="0"/>
              <a:t>?</a:t>
            </a:r>
          </a:p>
          <a:p>
            <a:r>
              <a:rPr lang="sl-SI" dirty="0" err="1" smtClean="0"/>
              <a:t>What</a:t>
            </a:r>
            <a:r>
              <a:rPr lang="sl-SI" dirty="0" smtClean="0"/>
              <a:t> to do? </a:t>
            </a:r>
            <a:r>
              <a:rPr lang="sl-SI" dirty="0" err="1" smtClean="0"/>
              <a:t>Khm</a:t>
            </a:r>
            <a:r>
              <a:rPr lang="sl-SI" dirty="0" smtClean="0"/>
              <a:t>?</a:t>
            </a:r>
          </a:p>
          <a:p>
            <a:r>
              <a:rPr lang="sl-SI" dirty="0" err="1" smtClean="0"/>
              <a:t>Deletion</a:t>
            </a:r>
            <a:r>
              <a:rPr lang="sl-SI" dirty="0" smtClean="0"/>
              <a:t>: </a:t>
            </a:r>
            <a:r>
              <a:rPr lang="sl-SI" dirty="0" err="1" smtClean="0"/>
              <a:t>Listwise</a:t>
            </a:r>
            <a:r>
              <a:rPr lang="sl-SI" dirty="0" smtClean="0"/>
              <a:t> </a:t>
            </a:r>
            <a:r>
              <a:rPr lang="sl-SI" dirty="0" err="1" smtClean="0"/>
              <a:t>vs</a:t>
            </a:r>
            <a:r>
              <a:rPr lang="sl-SI" dirty="0" smtClean="0"/>
              <a:t>. </a:t>
            </a:r>
            <a:r>
              <a:rPr lang="sl-SI" dirty="0" err="1" smtClean="0"/>
              <a:t>Pairwise</a:t>
            </a:r>
            <a:r>
              <a:rPr lang="sl-SI" dirty="0" smtClean="0"/>
              <a:t> </a:t>
            </a:r>
          </a:p>
          <a:p>
            <a:r>
              <a:rPr lang="sl-SI" dirty="0" err="1" smtClean="0"/>
              <a:t>Replacement</a:t>
            </a:r>
            <a:r>
              <a:rPr lang="sl-SI" dirty="0"/>
              <a:t> </a:t>
            </a:r>
            <a:r>
              <a:rPr lang="sl-SI" dirty="0" smtClean="0"/>
              <a:t>/ </a:t>
            </a:r>
            <a:r>
              <a:rPr lang="sl-SI" dirty="0" err="1" smtClean="0"/>
              <a:t>Imputating</a:t>
            </a:r>
            <a:r>
              <a:rPr lang="sl-SI" dirty="0" smtClean="0"/>
              <a:t>:</a:t>
            </a:r>
          </a:p>
          <a:p>
            <a:pPr lvl="1"/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mean</a:t>
            </a:r>
            <a:endParaRPr lang="sl-SI" dirty="0" smtClean="0"/>
          </a:p>
          <a:p>
            <a:pPr lvl="1"/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coffee</a:t>
            </a:r>
            <a:r>
              <a:rPr lang="sl-SI" dirty="0" smtClean="0"/>
              <a:t> </a:t>
            </a:r>
            <a:r>
              <a:rPr lang="sl-SI" dirty="0" err="1" smtClean="0"/>
              <a:t>and</a:t>
            </a:r>
            <a:r>
              <a:rPr lang="sl-SI" dirty="0" smtClean="0"/>
              <a:t> </a:t>
            </a:r>
            <a:r>
              <a:rPr lang="sl-SI" dirty="0" err="1" smtClean="0"/>
              <a:t>cigarettes</a:t>
            </a:r>
            <a:endParaRPr lang="sl-SI" dirty="0" smtClean="0"/>
          </a:p>
          <a:p>
            <a:pPr lvl="1"/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regression</a:t>
            </a:r>
            <a:r>
              <a:rPr lang="sl-SI" dirty="0" smtClean="0"/>
              <a:t> </a:t>
            </a:r>
            <a:r>
              <a:rPr lang="sl-SI" dirty="0" err="1" smtClean="0"/>
              <a:t>coefficients</a:t>
            </a:r>
            <a:endParaRPr lang="sl-SI" dirty="0" smtClean="0"/>
          </a:p>
          <a:p>
            <a:pPr lvl="1"/>
            <a:endParaRPr lang="sl-SI" dirty="0" smtClean="0"/>
          </a:p>
          <a:p>
            <a:pPr lvl="1"/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„</a:t>
            </a:r>
            <a:r>
              <a:rPr lang="sl-SI" dirty="0" err="1" smtClean="0"/>
              <a:t>Outlier</a:t>
            </a:r>
            <a:r>
              <a:rPr lang="sl-SI" dirty="0" smtClean="0"/>
              <a:t>“</a:t>
            </a:r>
            <a:br>
              <a:rPr lang="sl-SI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Rezultat iskanja slik za party with the outl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04" y="1472473"/>
            <a:ext cx="7044145" cy="434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zultat iskanja slik za hide meme 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04" y="1271519"/>
            <a:ext cx="7266609" cy="544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3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Outlier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Many</a:t>
            </a:r>
            <a:r>
              <a:rPr lang="sl-SI" dirty="0" smtClean="0"/>
              <a:t> </a:t>
            </a:r>
            <a:r>
              <a:rPr lang="sl-SI" dirty="0" err="1" smtClean="0"/>
              <a:t>anecdotes</a:t>
            </a:r>
            <a:endParaRPr lang="sl-SI" dirty="0" smtClean="0"/>
          </a:p>
          <a:p>
            <a:r>
              <a:rPr lang="sl-SI" dirty="0" err="1" smtClean="0"/>
              <a:t>Result</a:t>
            </a:r>
            <a:r>
              <a:rPr lang="sl-SI" dirty="0" smtClean="0"/>
              <a:t> </a:t>
            </a:r>
            <a:r>
              <a:rPr lang="sl-SI" dirty="0" err="1" smtClean="0"/>
              <a:t>of</a:t>
            </a:r>
            <a:r>
              <a:rPr lang="sl-SI" dirty="0" smtClean="0"/>
              <a:t> </a:t>
            </a:r>
            <a:r>
              <a:rPr lang="sl-SI" dirty="0" err="1" smtClean="0"/>
              <a:t>poor</a:t>
            </a:r>
            <a:r>
              <a:rPr lang="sl-SI" dirty="0" smtClean="0"/>
              <a:t> design</a:t>
            </a:r>
          </a:p>
          <a:p>
            <a:r>
              <a:rPr lang="sl-SI" dirty="0" err="1" smtClean="0"/>
              <a:t>Many</a:t>
            </a:r>
            <a:r>
              <a:rPr lang="sl-SI" dirty="0" smtClean="0"/>
              <a:t> </a:t>
            </a:r>
            <a:r>
              <a:rPr lang="sl-SI" dirty="0" err="1" smtClean="0"/>
              <a:t>times</a:t>
            </a:r>
            <a:r>
              <a:rPr lang="sl-SI" dirty="0" smtClean="0"/>
              <a:t> </a:t>
            </a:r>
            <a:r>
              <a:rPr lang="sl-SI" dirty="0" err="1" smtClean="0"/>
              <a:t>overlooked</a:t>
            </a:r>
            <a:endParaRPr lang="sl-SI" dirty="0" smtClean="0"/>
          </a:p>
          <a:p>
            <a:r>
              <a:rPr lang="sl-SI" dirty="0" err="1" smtClean="0"/>
              <a:t>Finding</a:t>
            </a:r>
            <a:r>
              <a:rPr lang="sl-SI" dirty="0" smtClean="0"/>
              <a:t>: </a:t>
            </a:r>
            <a:r>
              <a:rPr lang="sl-SI" dirty="0" err="1" smtClean="0"/>
              <a:t>e.g</a:t>
            </a:r>
            <a:r>
              <a:rPr lang="sl-SI" dirty="0" smtClean="0"/>
              <a:t>.:  </a:t>
            </a:r>
            <a:r>
              <a:rPr lang="sl-SI" dirty="0" err="1" smtClean="0"/>
              <a:t>Cook‘s</a:t>
            </a:r>
            <a:r>
              <a:rPr lang="sl-SI" dirty="0" smtClean="0"/>
              <a:t> distance</a:t>
            </a:r>
          </a:p>
          <a:p>
            <a:pPr lvl="1"/>
            <a:endParaRPr lang="sl-SI" dirty="0"/>
          </a:p>
          <a:p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Feature</a:t>
            </a:r>
            <a:r>
              <a:rPr lang="sl-SI" dirty="0" smtClean="0"/>
              <a:t> </a:t>
            </a:r>
            <a:r>
              <a:rPr lang="sl-SI" dirty="0" err="1" smtClean="0"/>
              <a:t>selection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Finding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proper</a:t>
            </a:r>
            <a:r>
              <a:rPr lang="sl-SI" dirty="0" smtClean="0"/>
              <a:t> </a:t>
            </a:r>
            <a:r>
              <a:rPr lang="sl-SI" dirty="0" err="1" smtClean="0"/>
              <a:t>variables</a:t>
            </a:r>
            <a:endParaRPr lang="sl-SI" dirty="0" smtClean="0"/>
          </a:p>
          <a:p>
            <a:r>
              <a:rPr lang="sl-SI" dirty="0" err="1" smtClean="0"/>
              <a:t>Common</a:t>
            </a:r>
            <a:r>
              <a:rPr lang="sl-SI" dirty="0" smtClean="0"/>
              <a:t> </a:t>
            </a:r>
            <a:r>
              <a:rPr lang="sl-SI" dirty="0" err="1" smtClean="0"/>
              <a:t>sense</a:t>
            </a:r>
            <a:endParaRPr lang="sl-SI" dirty="0" smtClean="0"/>
          </a:p>
          <a:p>
            <a:r>
              <a:rPr lang="sl-SI" dirty="0" err="1" smtClean="0"/>
              <a:t>Methods</a:t>
            </a:r>
            <a:r>
              <a:rPr lang="sl-SI" dirty="0" smtClean="0"/>
              <a:t>:</a:t>
            </a:r>
          </a:p>
          <a:p>
            <a:pPr lvl="1"/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regression</a:t>
            </a:r>
            <a:endParaRPr lang="sl-SI" dirty="0" smtClean="0"/>
          </a:p>
          <a:p>
            <a:pPr lvl="1"/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random</a:t>
            </a:r>
            <a:r>
              <a:rPr lang="sl-SI" dirty="0" smtClean="0"/>
              <a:t> </a:t>
            </a:r>
            <a:r>
              <a:rPr lang="sl-SI" dirty="0" err="1" smtClean="0"/>
              <a:t>forest</a:t>
            </a:r>
            <a:endParaRPr lang="sl-SI" dirty="0" smtClean="0"/>
          </a:p>
          <a:p>
            <a:pPr lvl="1"/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relative</a:t>
            </a:r>
            <a:r>
              <a:rPr lang="sl-SI" dirty="0" smtClean="0"/>
              <a:t> </a:t>
            </a:r>
            <a:r>
              <a:rPr lang="sl-SI" dirty="0" err="1" smtClean="0"/>
              <a:t>importance</a:t>
            </a:r>
            <a:endParaRPr lang="sl-SI" dirty="0" smtClean="0"/>
          </a:p>
          <a:p>
            <a:pPr lvl="1"/>
            <a:r>
              <a:rPr lang="sl-SI" dirty="0" err="1" smtClean="0"/>
              <a:t>With</a:t>
            </a:r>
            <a:r>
              <a:rPr lang="sl-SI" dirty="0" smtClean="0"/>
              <a:t> MARS</a:t>
            </a:r>
          </a:p>
          <a:p>
            <a:pPr lvl="1"/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value</a:t>
            </a:r>
            <a:r>
              <a:rPr lang="sl-SI" dirty="0" smtClean="0"/>
              <a:t> </a:t>
            </a:r>
            <a:r>
              <a:rPr lang="sl-SI" dirty="0" err="1" smtClean="0"/>
              <a:t>and</a:t>
            </a:r>
            <a:r>
              <a:rPr lang="sl-SI" dirty="0" smtClean="0"/>
              <a:t>  </a:t>
            </a:r>
            <a:r>
              <a:rPr lang="sl-SI" dirty="0" err="1" smtClean="0"/>
              <a:t>weight</a:t>
            </a:r>
            <a:r>
              <a:rPr lang="sl-SI" dirty="0" smtClean="0"/>
              <a:t> evidence</a:t>
            </a:r>
            <a:endParaRPr lang="sl-SI" dirty="0"/>
          </a:p>
          <a:p>
            <a:endParaRPr lang="sl-SI" dirty="0" smtClean="0"/>
          </a:p>
          <a:p>
            <a:endParaRPr lang="sl-SI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287</TotalTime>
  <Words>281</Words>
  <Application>Microsoft Office PowerPoint</Application>
  <PresentationFormat>On-screen Show (4:3)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Predpriprava in Obdelava podatkov              Delavnica</vt:lpstr>
      <vt:lpstr>Agenda</vt:lpstr>
      <vt:lpstr>Pre – processing</vt:lpstr>
      <vt:lpstr>Uni- / Bi- stats</vt:lpstr>
      <vt:lpstr>Variable type</vt:lpstr>
      <vt:lpstr>NULL Values</vt:lpstr>
      <vt:lpstr>„Outlier“ </vt:lpstr>
      <vt:lpstr>Outlier</vt:lpstr>
      <vt:lpstr>Feature selection</vt:lpstr>
      <vt:lpstr>Give us your feedback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Service - Delavnica</dc:title>
  <dc:creator>Tomaž Kaštrun</dc:creator>
  <cp:lastModifiedBy>Tomaž Kaštrun</cp:lastModifiedBy>
  <cp:revision>30</cp:revision>
  <dcterms:created xsi:type="dcterms:W3CDTF">2018-02-22T07:36:56Z</dcterms:created>
  <dcterms:modified xsi:type="dcterms:W3CDTF">2018-03-12T11:30:21Z</dcterms:modified>
</cp:coreProperties>
</file>