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3" r:id="rId1"/>
  </p:sldMasterIdLst>
  <p:notesMasterIdLst>
    <p:notesMasterId r:id="rId5"/>
  </p:notesMasterIdLst>
  <p:sldIdLst>
    <p:sldId id="256" r:id="rId2"/>
    <p:sldId id="257" r:id="rId3"/>
    <p:sldId id="263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4847"/>
    <a:srgbClr val="315E70"/>
    <a:srgbClr val="0029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3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04B0D9-9024-40B9-BE52-3303776FD3A8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0628E-358E-4F6B-BE13-6D3AC0ACE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97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628E-358E-4F6B-BE13-6D3AC0ACEF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90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>
          <a:gsLst>
            <a:gs pos="100000">
              <a:srgbClr val="002936"/>
            </a:gs>
            <a:gs pos="0">
              <a:srgbClr val="315E7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717" y="3602038"/>
            <a:ext cx="7664207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9524" y="6279571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02716" y="1137764"/>
            <a:ext cx="7664208" cy="1961423"/>
          </a:xfrm>
        </p:spPr>
        <p:txBody>
          <a:bodyPr anchor="t" anchorCtr="0">
            <a:normAutofit/>
          </a:bodyPr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6" y="6244646"/>
            <a:ext cx="75247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143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294" y="6223093"/>
            <a:ext cx="871656" cy="48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333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294" y="6223093"/>
            <a:ext cx="871656" cy="48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218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294" y="6223093"/>
            <a:ext cx="871656" cy="48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175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294" y="6223093"/>
            <a:ext cx="871656" cy="48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165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294" y="6223093"/>
            <a:ext cx="871656" cy="48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43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294" y="6223093"/>
            <a:ext cx="871656" cy="48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048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294" y="6223093"/>
            <a:ext cx="871656" cy="48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118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294" y="6223093"/>
            <a:ext cx="871656" cy="48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444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294" y="6223093"/>
            <a:ext cx="871656" cy="48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707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294" y="6223093"/>
            <a:ext cx="871656" cy="48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386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813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315E70"/>
          </a:solidFill>
          <a:latin typeface="+mj-lt"/>
          <a:ea typeface="+mj-ea"/>
          <a:cs typeface="+mj-cs"/>
        </a:defRPr>
      </a:lvl1pPr>
    </p:titleStyle>
    <p:bodyStyle>
      <a:lvl1pPr marL="233363" indent="-233363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rgbClr val="474847"/>
          </a:solidFill>
          <a:latin typeface="+mn-lt"/>
          <a:ea typeface="+mn-ea"/>
          <a:cs typeface="+mn-cs"/>
        </a:defRPr>
      </a:lvl1pPr>
      <a:lvl2pPr marL="511175" indent="-28098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474847"/>
          </a:solidFill>
          <a:latin typeface="+mn-lt"/>
          <a:ea typeface="+mn-ea"/>
          <a:cs typeface="+mn-cs"/>
        </a:defRPr>
      </a:lvl2pPr>
      <a:lvl3pPr marL="741363" indent="-23018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74847"/>
          </a:solidFill>
          <a:latin typeface="+mn-lt"/>
          <a:ea typeface="+mn-ea"/>
          <a:cs typeface="+mn-cs"/>
        </a:defRPr>
      </a:lvl3pPr>
      <a:lvl4pPr marL="914400" indent="-1730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474847"/>
          </a:solidFill>
          <a:latin typeface="+mn-lt"/>
          <a:ea typeface="+mn-ea"/>
          <a:cs typeface="+mn-cs"/>
        </a:defRPr>
      </a:lvl4pPr>
      <a:lvl5pPr marL="1087438" indent="-1730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474847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omazgeni/HerculePoiro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l-SI" dirty="0" smtClean="0"/>
              <a:t>						</a:t>
            </a:r>
            <a:r>
              <a:rPr lang="sl-SI" dirty="0" err="1" smtClean="0"/>
              <a:t>Gen-i</a:t>
            </a:r>
            <a:r>
              <a:rPr lang="sl-SI" dirty="0" smtClean="0"/>
              <a:t> Akademija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Predpriprava in Obdelava podatkov   				</a:t>
            </a:r>
            <a:br>
              <a:rPr lang="sl-SI" dirty="0" smtClean="0"/>
            </a:br>
            <a:r>
              <a:rPr lang="sl-SI" dirty="0"/>
              <a:t>	</a:t>
            </a:r>
            <a:r>
              <a:rPr lang="sl-SI" dirty="0" smtClean="0"/>
              <a:t>					</a:t>
            </a:r>
            <a:r>
              <a:rPr lang="sl-SI" dirty="0" smtClean="0"/>
              <a:t>Delavnica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Ljubljana, </a:t>
            </a:r>
            <a:r>
              <a:rPr lang="sl-SI" dirty="0" smtClean="0"/>
              <a:t>12</a:t>
            </a:r>
            <a:r>
              <a:rPr lang="en-US" dirty="0" smtClean="0"/>
              <a:t>.</a:t>
            </a:r>
            <a:r>
              <a:rPr lang="sl-SI" dirty="0" smtClean="0"/>
              <a:t>03</a:t>
            </a:r>
            <a:r>
              <a:rPr lang="en-US" dirty="0" smtClean="0"/>
              <a:t>.201</a:t>
            </a:r>
            <a:r>
              <a:rPr lang="sl-SI" dirty="0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667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l-SI" dirty="0" err="1" smtClean="0"/>
              <a:t>Pre-processing</a:t>
            </a:r>
            <a:endParaRPr lang="sl-SI" dirty="0" smtClean="0"/>
          </a:p>
          <a:p>
            <a:r>
              <a:rPr lang="sl-SI" dirty="0" err="1" smtClean="0"/>
              <a:t>Merging</a:t>
            </a:r>
            <a:r>
              <a:rPr lang="sl-SI" dirty="0" smtClean="0"/>
              <a:t> / </a:t>
            </a:r>
            <a:r>
              <a:rPr lang="sl-SI" dirty="0" err="1" smtClean="0"/>
              <a:t>Munging</a:t>
            </a:r>
            <a:r>
              <a:rPr lang="sl-SI" dirty="0" smtClean="0"/>
              <a:t> / </a:t>
            </a:r>
            <a:r>
              <a:rPr lang="sl-SI" dirty="0" err="1" smtClean="0"/>
              <a:t>wrangling</a:t>
            </a:r>
            <a:endParaRPr lang="sl-SI" dirty="0" smtClean="0"/>
          </a:p>
          <a:p>
            <a:r>
              <a:rPr lang="sl-SI" dirty="0" err="1" smtClean="0"/>
              <a:t>Uni-variate</a:t>
            </a:r>
            <a:r>
              <a:rPr lang="sl-SI" dirty="0" smtClean="0"/>
              <a:t> </a:t>
            </a:r>
            <a:r>
              <a:rPr lang="sl-SI" dirty="0" err="1" smtClean="0"/>
              <a:t>stats</a:t>
            </a:r>
            <a:endParaRPr lang="sl-SI" dirty="0" smtClean="0"/>
          </a:p>
          <a:p>
            <a:r>
              <a:rPr lang="sl-SI" dirty="0" smtClean="0"/>
              <a:t>Bi-</a:t>
            </a:r>
            <a:r>
              <a:rPr lang="sl-SI" dirty="0" err="1" smtClean="0"/>
              <a:t>variate</a:t>
            </a:r>
            <a:r>
              <a:rPr lang="sl-SI" dirty="0" smtClean="0"/>
              <a:t> </a:t>
            </a:r>
            <a:r>
              <a:rPr lang="sl-SI" dirty="0" err="1" smtClean="0"/>
              <a:t>stats</a:t>
            </a:r>
            <a:endParaRPr lang="sl-SI" dirty="0" smtClean="0"/>
          </a:p>
          <a:p>
            <a:r>
              <a:rPr lang="sl-SI" dirty="0" err="1" smtClean="0"/>
              <a:t>Multi-variate</a:t>
            </a:r>
            <a:r>
              <a:rPr lang="sl-SI" dirty="0" smtClean="0"/>
              <a:t> </a:t>
            </a:r>
            <a:r>
              <a:rPr lang="sl-SI" dirty="0" err="1" smtClean="0"/>
              <a:t>stats</a:t>
            </a:r>
            <a:endParaRPr lang="sl-SI" dirty="0" smtClean="0"/>
          </a:p>
          <a:p>
            <a:endParaRPr lang="sl-SI" dirty="0"/>
          </a:p>
          <a:p>
            <a:r>
              <a:rPr lang="sl-SI" dirty="0" err="1" smtClean="0"/>
              <a:t>Samples</a:t>
            </a:r>
            <a:r>
              <a:rPr lang="sl-SI" dirty="0" smtClean="0"/>
              <a:t>:  </a:t>
            </a:r>
            <a:r>
              <a:rPr lang="en-GB" dirty="0" smtClean="0">
                <a:hlinkClick r:id="rId2"/>
              </a:rPr>
              <a:t>https://github.com/tomazgeni/</a:t>
            </a:r>
            <a:r>
              <a:rPr lang="sl-SI" dirty="0" err="1" smtClean="0">
                <a:hlinkClick r:id="rId2"/>
              </a:rPr>
              <a:t>HerculePoirot</a:t>
            </a:r>
            <a:endParaRPr lang="sl-SI" dirty="0" smtClean="0"/>
          </a:p>
          <a:p>
            <a:r>
              <a:rPr lang="sl-SI" dirty="0" smtClean="0"/>
              <a:t>Software: </a:t>
            </a:r>
          </a:p>
          <a:p>
            <a:pPr lvl="1"/>
            <a:r>
              <a:rPr lang="sl-SI" dirty="0" smtClean="0"/>
              <a:t>R / R Studio</a:t>
            </a:r>
          </a:p>
          <a:p>
            <a:pPr lvl="1"/>
            <a:r>
              <a:rPr lang="sl-SI" dirty="0" err="1" smtClean="0"/>
              <a:t>Python</a:t>
            </a:r>
            <a:r>
              <a:rPr lang="sl-SI" dirty="0" smtClean="0"/>
              <a:t> / </a:t>
            </a:r>
            <a:r>
              <a:rPr lang="sl-SI" dirty="0" err="1" smtClean="0"/>
              <a:t>Sp</a:t>
            </a:r>
            <a:r>
              <a:rPr lang="sl-SI" dirty="0" err="1" smtClean="0"/>
              <a:t>yder</a:t>
            </a:r>
            <a:endParaRPr lang="sl-SI" dirty="0" smtClean="0"/>
          </a:p>
          <a:p>
            <a:pPr lvl="1"/>
            <a:r>
              <a:rPr lang="sl-SI" dirty="0" err="1" smtClean="0"/>
              <a:t>Eggcel</a:t>
            </a:r>
            <a:r>
              <a:rPr lang="sl-SI" dirty="0" smtClean="0"/>
              <a:t> / </a:t>
            </a:r>
            <a:r>
              <a:rPr lang="sl-SI" dirty="0" err="1" smtClean="0"/>
              <a:t>Excell</a:t>
            </a:r>
            <a:endParaRPr lang="sl-SI" dirty="0" smtClean="0"/>
          </a:p>
          <a:p>
            <a:pPr marL="0" indent="0">
              <a:buNone/>
            </a:pPr>
            <a:endParaRPr lang="sl-SI" dirty="0" smtClean="0"/>
          </a:p>
          <a:p>
            <a:pPr marL="0" indent="0">
              <a:buNone/>
            </a:pPr>
            <a:endParaRPr lang="sl-SI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861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4104F-2EAE-451C-8A4D-37A79430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 smtClean="0"/>
              <a:t>Give</a:t>
            </a:r>
            <a:r>
              <a:rPr lang="sl-SI" dirty="0" smtClean="0"/>
              <a:t> </a:t>
            </a:r>
            <a:r>
              <a:rPr lang="sl-SI" dirty="0" err="1" smtClean="0"/>
              <a:t>us</a:t>
            </a:r>
            <a:r>
              <a:rPr lang="sl-SI" dirty="0" smtClean="0"/>
              <a:t> </a:t>
            </a:r>
            <a:r>
              <a:rPr lang="sl-SI" dirty="0" err="1" smtClean="0"/>
              <a:t>your</a:t>
            </a:r>
            <a:r>
              <a:rPr lang="sl-SI" dirty="0" smtClean="0"/>
              <a:t> </a:t>
            </a:r>
            <a:r>
              <a:rPr lang="sl-SI" dirty="0" err="1" smtClean="0"/>
              <a:t>feedback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3B557-217E-4415-9B56-994EE26BB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 dirty="0" err="1" smtClean="0"/>
              <a:t>Give</a:t>
            </a:r>
            <a:r>
              <a:rPr lang="sl-SI" dirty="0" smtClean="0"/>
              <a:t> </a:t>
            </a:r>
            <a:r>
              <a:rPr lang="sl-SI" dirty="0" err="1" smtClean="0"/>
              <a:t>us</a:t>
            </a:r>
            <a:r>
              <a:rPr lang="sl-SI" dirty="0" smtClean="0"/>
              <a:t> </a:t>
            </a:r>
            <a:r>
              <a:rPr lang="sl-SI" dirty="0" err="1" smtClean="0"/>
              <a:t>your</a:t>
            </a:r>
            <a:r>
              <a:rPr lang="sl-SI" dirty="0" smtClean="0"/>
              <a:t> </a:t>
            </a:r>
            <a:r>
              <a:rPr lang="sl-SI" dirty="0" err="1" smtClean="0"/>
              <a:t>feedback</a:t>
            </a:r>
            <a:endParaRPr lang="sl-SI" dirty="0" smtClean="0"/>
          </a:p>
          <a:p>
            <a:r>
              <a:rPr lang="sl-SI" dirty="0" smtClean="0"/>
              <a:t>How </a:t>
            </a:r>
            <a:r>
              <a:rPr lang="sl-SI" dirty="0" err="1" smtClean="0"/>
              <a:t>usefull</a:t>
            </a:r>
            <a:r>
              <a:rPr lang="sl-SI" dirty="0" smtClean="0"/>
              <a:t> / </a:t>
            </a:r>
            <a:r>
              <a:rPr lang="sl-SI" dirty="0" err="1" smtClean="0"/>
              <a:t>useless</a:t>
            </a:r>
            <a:r>
              <a:rPr lang="sl-SI" dirty="0" smtClean="0"/>
              <a:t> </a:t>
            </a:r>
            <a:r>
              <a:rPr lang="sl-SI" dirty="0" err="1" smtClean="0"/>
              <a:t>did</a:t>
            </a:r>
            <a:r>
              <a:rPr lang="sl-SI" dirty="0" smtClean="0"/>
              <a:t> </a:t>
            </a:r>
            <a:r>
              <a:rPr lang="sl-SI" dirty="0" err="1" smtClean="0"/>
              <a:t>you</a:t>
            </a:r>
            <a:r>
              <a:rPr lang="sl-SI" dirty="0" smtClean="0"/>
              <a:t> </a:t>
            </a:r>
            <a:r>
              <a:rPr lang="sl-SI" dirty="0" err="1" smtClean="0"/>
              <a:t>find</a:t>
            </a:r>
            <a:r>
              <a:rPr lang="sl-SI" dirty="0" smtClean="0"/>
              <a:t> </a:t>
            </a:r>
            <a:r>
              <a:rPr lang="sl-SI" dirty="0" err="1" smtClean="0"/>
              <a:t>this</a:t>
            </a:r>
            <a:r>
              <a:rPr lang="sl-SI" dirty="0" smtClean="0"/>
              <a:t> </a:t>
            </a:r>
            <a:r>
              <a:rPr lang="sl-SI" dirty="0" err="1" smtClean="0"/>
              <a:t>workshop</a:t>
            </a:r>
            <a:r>
              <a:rPr lang="sl-SI" dirty="0" smtClean="0"/>
              <a:t>?</a:t>
            </a:r>
          </a:p>
          <a:p>
            <a:r>
              <a:rPr lang="sl-SI" dirty="0" err="1" smtClean="0"/>
              <a:t>What</a:t>
            </a:r>
            <a:r>
              <a:rPr lang="sl-SI" dirty="0" smtClean="0"/>
              <a:t> </a:t>
            </a:r>
            <a:r>
              <a:rPr lang="sl-SI" dirty="0" err="1" smtClean="0"/>
              <a:t>would</a:t>
            </a:r>
            <a:r>
              <a:rPr lang="sl-SI" dirty="0" smtClean="0"/>
              <a:t> make it </a:t>
            </a:r>
            <a:r>
              <a:rPr lang="sl-SI" dirty="0" err="1" smtClean="0"/>
              <a:t>better</a:t>
            </a:r>
            <a:r>
              <a:rPr lang="sl-SI" dirty="0" smtClean="0"/>
              <a:t>?</a:t>
            </a:r>
            <a:endParaRPr lang="sl-SI" dirty="0"/>
          </a:p>
          <a:p>
            <a:r>
              <a:rPr lang="sl-SI" dirty="0" err="1" smtClean="0"/>
              <a:t>Was</a:t>
            </a:r>
            <a:r>
              <a:rPr lang="sl-SI" dirty="0" smtClean="0"/>
              <a:t> a </a:t>
            </a:r>
            <a:r>
              <a:rPr lang="sl-SI" dirty="0" err="1" smtClean="0"/>
              <a:t>particular</a:t>
            </a:r>
            <a:r>
              <a:rPr lang="sl-SI" dirty="0" smtClean="0"/>
              <a:t> </a:t>
            </a:r>
            <a:r>
              <a:rPr lang="sl-SI" dirty="0" err="1" smtClean="0"/>
              <a:t>topic</a:t>
            </a:r>
            <a:r>
              <a:rPr lang="sl-SI" dirty="0" smtClean="0"/>
              <a:t> </a:t>
            </a:r>
            <a:r>
              <a:rPr lang="sl-SI" dirty="0" err="1" smtClean="0"/>
              <a:t>left</a:t>
            </a:r>
            <a:r>
              <a:rPr lang="sl-SI" dirty="0" smtClean="0"/>
              <a:t> out?</a:t>
            </a:r>
          </a:p>
          <a:p>
            <a:r>
              <a:rPr lang="sl-SI" dirty="0" err="1" smtClean="0"/>
              <a:t>Would</a:t>
            </a:r>
            <a:r>
              <a:rPr lang="sl-SI" dirty="0" smtClean="0"/>
              <a:t> </a:t>
            </a:r>
            <a:r>
              <a:rPr lang="sl-SI" dirty="0" err="1" smtClean="0"/>
              <a:t>you</a:t>
            </a:r>
            <a:r>
              <a:rPr lang="sl-SI" dirty="0" smtClean="0"/>
              <a:t> </a:t>
            </a:r>
            <a:r>
              <a:rPr lang="sl-SI" dirty="0" err="1" smtClean="0"/>
              <a:t>recommend</a:t>
            </a:r>
            <a:r>
              <a:rPr lang="sl-SI" dirty="0" smtClean="0"/>
              <a:t> </a:t>
            </a:r>
            <a:r>
              <a:rPr lang="sl-SI" dirty="0" err="1" smtClean="0"/>
              <a:t>this</a:t>
            </a:r>
            <a:r>
              <a:rPr lang="sl-SI" dirty="0" smtClean="0"/>
              <a:t> </a:t>
            </a:r>
            <a:r>
              <a:rPr lang="sl-SI" dirty="0" err="1" smtClean="0"/>
              <a:t>workshop</a:t>
            </a:r>
            <a:r>
              <a:rPr lang="sl-SI" dirty="0" smtClean="0"/>
              <a:t> to </a:t>
            </a:r>
            <a:r>
              <a:rPr lang="sl-SI" dirty="0" err="1" smtClean="0"/>
              <a:t>your</a:t>
            </a:r>
            <a:r>
              <a:rPr lang="sl-SI" dirty="0" smtClean="0"/>
              <a:t> </a:t>
            </a:r>
            <a:r>
              <a:rPr lang="sl-SI" dirty="0" err="1" smtClean="0"/>
              <a:t>collegue</a:t>
            </a:r>
            <a:r>
              <a:rPr lang="sl-SI" dirty="0" smtClean="0"/>
              <a:t>?</a:t>
            </a:r>
          </a:p>
          <a:p>
            <a:endParaRPr lang="sl-SI" dirty="0"/>
          </a:p>
          <a:p>
            <a:endParaRPr lang="sl-SI" dirty="0" smtClean="0"/>
          </a:p>
          <a:p>
            <a:r>
              <a:rPr lang="sl-SI" dirty="0" err="1" smtClean="0"/>
              <a:t>Email</a:t>
            </a:r>
            <a:r>
              <a:rPr lang="sl-SI" dirty="0" smtClean="0"/>
              <a:t> to: </a:t>
            </a:r>
            <a:r>
              <a:rPr lang="sl-SI" dirty="0" err="1" smtClean="0"/>
              <a:t>flafla@flafla.flafla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576103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en-i">
      <a:dk1>
        <a:srgbClr val="002936"/>
      </a:dk1>
      <a:lt1>
        <a:sysClr val="window" lastClr="FFFFFF"/>
      </a:lt1>
      <a:dk2>
        <a:srgbClr val="315E70"/>
      </a:dk2>
      <a:lt2>
        <a:srgbClr val="FFFFFF"/>
      </a:lt2>
      <a:accent1>
        <a:srgbClr val="315E70"/>
      </a:accent1>
      <a:accent2>
        <a:srgbClr val="474847"/>
      </a:accent2>
      <a:accent3>
        <a:srgbClr val="407B92"/>
      </a:accent3>
      <a:accent4>
        <a:srgbClr val="5C9EB8"/>
      </a:accent4>
      <a:accent5>
        <a:srgbClr val="4BACC6"/>
      </a:accent5>
      <a:accent6>
        <a:srgbClr val="82B4C8"/>
      </a:accent6>
      <a:hlink>
        <a:srgbClr val="474847"/>
      </a:hlink>
      <a:folHlink>
        <a:srgbClr val="002936"/>
      </a:folHlink>
    </a:clrScheme>
    <a:fontScheme name="Gen-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8704407-FCBD-4E10-9D93-517A0CC3CF71}" vid="{0735960F-B046-4EEA-A2F3-D1B39B682D7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GEN-I_master_PPT</Template>
  <TotalTime>32</TotalTime>
  <Words>88</Words>
  <Application>Microsoft Office PowerPoint</Application>
  <PresentationFormat>On-screen Show (4:3)</PresentationFormat>
  <Paragraphs>27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Predpriprava in Obdelava podatkov              Delavnica</vt:lpstr>
      <vt:lpstr>Agenda</vt:lpstr>
      <vt:lpstr>Give us your feedback</vt:lpstr>
    </vt:vector>
  </TitlesOfParts>
  <Company>GENINGSCCM02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Reporting Service - Delavnica</dc:title>
  <dc:creator>Tomaž Kaštrun</dc:creator>
  <cp:lastModifiedBy>Tomaž Kaštrun</cp:lastModifiedBy>
  <cp:revision>13</cp:revision>
  <dcterms:created xsi:type="dcterms:W3CDTF">2018-02-22T07:36:56Z</dcterms:created>
  <dcterms:modified xsi:type="dcterms:W3CDTF">2018-03-08T11:31:58Z</dcterms:modified>
</cp:coreProperties>
</file>