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0"/>
  </p:notesMasterIdLst>
  <p:sldIdLst>
    <p:sldId id="256" r:id="rId2"/>
    <p:sldId id="257" r:id="rId3"/>
    <p:sldId id="269" r:id="rId4"/>
    <p:sldId id="268" r:id="rId5"/>
    <p:sldId id="264" r:id="rId6"/>
    <p:sldId id="265" r:id="rId7"/>
    <p:sldId id="26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847"/>
    <a:srgbClr val="315E70"/>
    <a:srgbClr val="00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B0D9-9024-40B9-BE52-3303776FD3A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628E-358E-4F6B-BE13-6D3AC0AC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628E-358E-4F6B-BE13-6D3AC0ACEF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00000">
              <a:srgbClr val="002936"/>
            </a:gs>
            <a:gs pos="0">
              <a:srgbClr val="315E7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17" y="3602038"/>
            <a:ext cx="766420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9524" y="627957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2716" y="1137764"/>
            <a:ext cx="7664208" cy="1961423"/>
          </a:xfrm>
        </p:spPr>
        <p:txBody>
          <a:bodyPr anchor="t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6" y="6244646"/>
            <a:ext cx="7524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15E70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74847"/>
          </a:solidFill>
          <a:latin typeface="+mn-lt"/>
          <a:ea typeface="+mn-ea"/>
          <a:cs typeface="+mn-cs"/>
        </a:defRPr>
      </a:lvl1pPr>
      <a:lvl2pPr marL="511175" indent="-2809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847"/>
          </a:solidFill>
          <a:latin typeface="+mn-lt"/>
          <a:ea typeface="+mn-ea"/>
          <a:cs typeface="+mn-cs"/>
        </a:defRPr>
      </a:lvl2pPr>
      <a:lvl3pPr marL="741363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847"/>
          </a:solidFill>
          <a:latin typeface="+mn-lt"/>
          <a:ea typeface="+mn-ea"/>
          <a:cs typeface="+mn-cs"/>
        </a:defRPr>
      </a:lvl3pPr>
      <a:lvl4pPr marL="914400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zgeni/HerculePoir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						</a:t>
            </a:r>
            <a:r>
              <a:rPr lang="sl-SI" dirty="0" err="1" smtClean="0"/>
              <a:t>Gen-i</a:t>
            </a:r>
            <a:r>
              <a:rPr lang="sl-SI" dirty="0" smtClean="0"/>
              <a:t> Akademija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Predpriprava in Obdelava podatkov   				</a:t>
            </a:r>
            <a:br>
              <a:rPr lang="sl-SI" dirty="0" smtClean="0"/>
            </a:br>
            <a:r>
              <a:rPr lang="sl-SI" dirty="0"/>
              <a:t>	</a:t>
            </a:r>
            <a:r>
              <a:rPr lang="sl-SI" dirty="0" smtClean="0"/>
              <a:t>					Delavnica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Ljubljana, </a:t>
            </a:r>
            <a:r>
              <a:rPr lang="sl-SI" dirty="0" smtClean="0"/>
              <a:t>12</a:t>
            </a:r>
            <a:r>
              <a:rPr lang="en-US" dirty="0" smtClean="0"/>
              <a:t>.</a:t>
            </a:r>
            <a:r>
              <a:rPr lang="sl-SI" dirty="0" smtClean="0"/>
              <a:t>03</a:t>
            </a:r>
            <a:r>
              <a:rPr lang="en-US" dirty="0" smtClean="0"/>
              <a:t>.201</a:t>
            </a:r>
            <a:r>
              <a:rPr lang="sl-SI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err="1" smtClean="0"/>
              <a:t>Pre-processing</a:t>
            </a:r>
            <a:endParaRPr lang="sl-SI" dirty="0" smtClean="0"/>
          </a:p>
          <a:p>
            <a:r>
              <a:rPr lang="sl-SI" dirty="0" err="1" smtClean="0"/>
              <a:t>Uni</a:t>
            </a:r>
            <a:r>
              <a:rPr lang="sl-SI" dirty="0" smtClean="0"/>
              <a:t>/Bi-</a:t>
            </a:r>
            <a:r>
              <a:rPr lang="sl-SI" dirty="0" err="1" smtClean="0"/>
              <a:t>variate</a:t>
            </a:r>
            <a:r>
              <a:rPr lang="sl-SI" dirty="0" smtClean="0"/>
              <a:t> </a:t>
            </a:r>
            <a:r>
              <a:rPr lang="sl-SI" dirty="0" err="1" smtClean="0"/>
              <a:t>stats</a:t>
            </a:r>
            <a:endParaRPr lang="sl-SI" dirty="0" smtClean="0"/>
          </a:p>
          <a:p>
            <a:r>
              <a:rPr lang="sl-SI" dirty="0" smtClean="0"/>
              <a:t>NULL </a:t>
            </a:r>
            <a:r>
              <a:rPr lang="sl-SI" dirty="0" err="1" smtClean="0"/>
              <a:t>values</a:t>
            </a:r>
            <a:endParaRPr lang="sl-SI" dirty="0" smtClean="0"/>
          </a:p>
          <a:p>
            <a:r>
              <a:rPr lang="sl-SI" dirty="0" err="1" smtClean="0"/>
              <a:t>Outliers</a:t>
            </a:r>
            <a:endParaRPr lang="sl-SI" dirty="0" smtClean="0"/>
          </a:p>
          <a:p>
            <a:r>
              <a:rPr lang="sl-SI" dirty="0" err="1" smtClean="0"/>
              <a:t>Correlations</a:t>
            </a:r>
            <a:endParaRPr lang="sl-SI" dirty="0" smtClean="0"/>
          </a:p>
          <a:p>
            <a:r>
              <a:rPr lang="sl-SI" dirty="0" err="1" smtClean="0"/>
              <a:t>Feature</a:t>
            </a:r>
            <a:r>
              <a:rPr lang="sl-SI" dirty="0" smtClean="0"/>
              <a:t> </a:t>
            </a:r>
            <a:r>
              <a:rPr lang="sl-SI" dirty="0" err="1" smtClean="0"/>
              <a:t>selections</a:t>
            </a:r>
            <a:endParaRPr lang="sl-SI" dirty="0" smtClean="0"/>
          </a:p>
          <a:p>
            <a:endParaRPr lang="sl-SI" dirty="0"/>
          </a:p>
          <a:p>
            <a:r>
              <a:rPr lang="sl-SI" dirty="0" err="1" smtClean="0"/>
              <a:t>Samples</a:t>
            </a:r>
            <a:r>
              <a:rPr lang="sl-SI" dirty="0" smtClean="0"/>
              <a:t>:  </a:t>
            </a:r>
            <a:r>
              <a:rPr lang="en-GB" dirty="0" smtClean="0">
                <a:hlinkClick r:id="rId2"/>
              </a:rPr>
              <a:t>https://github.com/tomazgeni/</a:t>
            </a:r>
            <a:r>
              <a:rPr lang="sl-SI" dirty="0" err="1" smtClean="0">
                <a:hlinkClick r:id="rId2"/>
              </a:rPr>
              <a:t>HerculePoirot</a:t>
            </a:r>
            <a:endParaRPr lang="sl-SI" dirty="0" smtClean="0"/>
          </a:p>
          <a:p>
            <a:r>
              <a:rPr lang="sl-SI" dirty="0" smtClean="0"/>
              <a:t>Software: </a:t>
            </a:r>
          </a:p>
          <a:p>
            <a:pPr lvl="1"/>
            <a:r>
              <a:rPr lang="sl-SI" dirty="0" smtClean="0"/>
              <a:t>R / R Studio</a:t>
            </a:r>
          </a:p>
          <a:p>
            <a:pPr lvl="1"/>
            <a:r>
              <a:rPr lang="sl-SI" strike="sngStrike" dirty="0" err="1" smtClean="0"/>
              <a:t>Python</a:t>
            </a:r>
            <a:r>
              <a:rPr lang="sl-SI" strike="sngStrike" dirty="0" smtClean="0"/>
              <a:t> / </a:t>
            </a:r>
            <a:r>
              <a:rPr lang="sl-SI" strike="sngStrike" dirty="0" err="1" smtClean="0"/>
              <a:t>Spyder</a:t>
            </a:r>
            <a:endParaRPr lang="sl-SI" strike="sngStrike" dirty="0" smtClean="0"/>
          </a:p>
          <a:p>
            <a:pPr lvl="1"/>
            <a:r>
              <a:rPr lang="sl-SI" strike="sngStrike" dirty="0" err="1" smtClean="0"/>
              <a:t>Eggcel</a:t>
            </a:r>
            <a:r>
              <a:rPr lang="sl-SI" strike="sngStrike" dirty="0" smtClean="0"/>
              <a:t> / </a:t>
            </a:r>
            <a:r>
              <a:rPr lang="sl-SI" strike="sngStrike" dirty="0" err="1" smtClean="0"/>
              <a:t>Excell</a:t>
            </a:r>
            <a:endParaRPr lang="sl-SI" strike="sngStrike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Pre</a:t>
            </a:r>
            <a:r>
              <a:rPr lang="sl-SI" dirty="0" smtClean="0"/>
              <a:t> – </a:t>
            </a:r>
            <a:r>
              <a:rPr lang="sl-SI" dirty="0" err="1" smtClean="0"/>
              <a:t>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Common</a:t>
            </a:r>
            <a:r>
              <a:rPr lang="sl-SI" dirty="0" smtClean="0"/>
              <a:t> data </a:t>
            </a:r>
            <a:r>
              <a:rPr lang="sl-SI" dirty="0" err="1" smtClean="0"/>
              <a:t>problems</a:t>
            </a:r>
            <a:r>
              <a:rPr lang="sl-SI" dirty="0" smtClean="0"/>
              <a:t> -&gt; </a:t>
            </a:r>
            <a:r>
              <a:rPr lang="sl-SI" dirty="0" err="1" smtClean="0"/>
              <a:t>Dirty</a:t>
            </a:r>
            <a:r>
              <a:rPr lang="sl-SI" dirty="0" smtClean="0"/>
              <a:t> data </a:t>
            </a:r>
            <a:r>
              <a:rPr lang="sl-SI" dirty="0" smtClean="0">
                <a:sym typeface="Wingdings" panose="05000000000000000000" pitchFamily="2" charset="2"/>
              </a:rPr>
              <a:t></a:t>
            </a:r>
          </a:p>
          <a:p>
            <a:r>
              <a:rPr lang="sl-SI" dirty="0" err="1" smtClean="0">
                <a:sym typeface="Wingdings" panose="05000000000000000000" pitchFamily="2" charset="2"/>
              </a:rPr>
              <a:t>Missing</a:t>
            </a:r>
            <a:r>
              <a:rPr lang="sl-SI" dirty="0" smtClean="0">
                <a:sym typeface="Wingdings" panose="05000000000000000000" pitchFamily="2" charset="2"/>
              </a:rPr>
              <a:t>, invalid </a:t>
            </a:r>
            <a:r>
              <a:rPr lang="sl-SI" dirty="0" err="1" smtClean="0">
                <a:sym typeface="Wingdings" panose="05000000000000000000" pitchFamily="2" charset="2"/>
              </a:rPr>
              <a:t>or</a:t>
            </a:r>
            <a:r>
              <a:rPr lang="sl-SI" dirty="0" smtClean="0">
                <a:sym typeface="Wingdings" panose="05000000000000000000" pitchFamily="2" charset="2"/>
              </a:rPr>
              <a:t> out-</a:t>
            </a:r>
            <a:r>
              <a:rPr lang="sl-SI" dirty="0" err="1" smtClean="0">
                <a:sym typeface="Wingdings" panose="05000000000000000000" pitchFamily="2" charset="2"/>
              </a:rPr>
              <a:t>of</a:t>
            </a:r>
            <a:r>
              <a:rPr lang="sl-SI" dirty="0" smtClean="0">
                <a:sym typeface="Wingdings" panose="05000000000000000000" pitchFamily="2" charset="2"/>
              </a:rPr>
              <a:t>-range </a:t>
            </a:r>
            <a:r>
              <a:rPr lang="sl-SI" dirty="0" err="1" smtClean="0">
                <a:sym typeface="Wingdings" panose="05000000000000000000" pitchFamily="2" charset="2"/>
              </a:rPr>
              <a:t>values</a:t>
            </a:r>
            <a:endParaRPr lang="sl-SI" dirty="0" smtClean="0">
              <a:sym typeface="Wingdings" panose="05000000000000000000" pitchFamily="2" charset="2"/>
            </a:endParaRPr>
          </a:p>
          <a:p>
            <a:r>
              <a:rPr lang="sl-SI" dirty="0" err="1" smtClean="0">
                <a:sym typeface="Wingdings" panose="05000000000000000000" pitchFamily="2" charset="2"/>
              </a:rPr>
              <a:t>Categorical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variables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with</a:t>
            </a:r>
            <a:r>
              <a:rPr lang="sl-SI" dirty="0" smtClean="0">
                <a:sym typeface="Wingdings" panose="05000000000000000000" pitchFamily="2" charset="2"/>
              </a:rPr>
              <a:t> large </a:t>
            </a:r>
            <a:r>
              <a:rPr lang="sl-SI" dirty="0" err="1" smtClean="0">
                <a:sym typeface="Wingdings" panose="05000000000000000000" pitchFamily="2" charset="2"/>
              </a:rPr>
              <a:t>sets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of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possible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values</a:t>
            </a:r>
            <a:endParaRPr lang="sl-SI" dirty="0" smtClean="0">
              <a:sym typeface="Wingdings" panose="05000000000000000000" pitchFamily="2" charset="2"/>
            </a:endParaRPr>
          </a:p>
          <a:p>
            <a:r>
              <a:rPr lang="sl-SI" dirty="0" err="1" smtClean="0">
                <a:sym typeface="Wingdings" panose="05000000000000000000" pitchFamily="2" charset="2"/>
              </a:rPr>
              <a:t>Levels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discovered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during</a:t>
            </a:r>
            <a:r>
              <a:rPr lang="sl-SI" dirty="0" smtClean="0">
                <a:sym typeface="Wingdings" panose="05000000000000000000" pitchFamily="2" charset="2"/>
              </a:rPr>
              <a:t> test, </a:t>
            </a:r>
            <a:r>
              <a:rPr lang="sl-SI" dirty="0" err="1" smtClean="0">
                <a:sym typeface="Wingdings" panose="05000000000000000000" pitchFamily="2" charset="2"/>
              </a:rPr>
              <a:t>cross-validations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or</a:t>
            </a:r>
            <a:r>
              <a:rPr lang="sl-SI" dirty="0" smtClean="0">
                <a:sym typeface="Wingdings" panose="05000000000000000000" pitchFamily="2" charset="2"/>
              </a:rPr>
              <a:t> model </a:t>
            </a:r>
            <a:r>
              <a:rPr lang="sl-SI" dirty="0" err="1" smtClean="0">
                <a:sym typeface="Wingdings" panose="05000000000000000000" pitchFamily="2" charset="2"/>
              </a:rPr>
              <a:t>deployment</a:t>
            </a:r>
            <a:endParaRPr lang="sl-SI" dirty="0" smtClean="0">
              <a:sym typeface="Wingdings" panose="05000000000000000000" pitchFamily="2" charset="2"/>
            </a:endParaRPr>
          </a:p>
          <a:p>
            <a:r>
              <a:rPr lang="sl-SI" dirty="0" smtClean="0">
                <a:sym typeface="Wingdings" panose="05000000000000000000" pitchFamily="2" charset="2"/>
              </a:rPr>
              <a:t>Large </a:t>
            </a:r>
            <a:r>
              <a:rPr lang="sl-SI" dirty="0" err="1" smtClean="0">
                <a:sym typeface="Wingdings" panose="05000000000000000000" pitchFamily="2" charset="2"/>
              </a:rPr>
              <a:t>number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of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variables</a:t>
            </a:r>
            <a:r>
              <a:rPr lang="sl-SI" dirty="0" smtClean="0">
                <a:sym typeface="Wingdings" panose="05000000000000000000" pitchFamily="2" charset="2"/>
              </a:rPr>
              <a:t> / </a:t>
            </a:r>
            <a:r>
              <a:rPr lang="sl-SI" dirty="0" err="1" smtClean="0">
                <a:sym typeface="Wingdings" panose="05000000000000000000" pitchFamily="2" charset="2"/>
              </a:rPr>
              <a:t>columns</a:t>
            </a:r>
            <a:r>
              <a:rPr lang="sl-SI" dirty="0" smtClean="0">
                <a:sym typeface="Wingdings" panose="05000000000000000000" pitchFamily="2" charset="2"/>
              </a:rPr>
              <a:t> / </a:t>
            </a:r>
            <a:r>
              <a:rPr lang="sl-SI" dirty="0" err="1" smtClean="0">
                <a:sym typeface="Wingdings" panose="05000000000000000000" pitchFamily="2" charset="2"/>
              </a:rPr>
              <a:t>features</a:t>
            </a:r>
            <a:r>
              <a:rPr lang="sl-SI" dirty="0" smtClean="0">
                <a:sym typeface="Wingdings" panose="05000000000000000000" pitchFamily="2" charset="2"/>
              </a:rPr>
              <a:t> as </a:t>
            </a:r>
            <a:r>
              <a:rPr lang="sl-SI" dirty="0" err="1" smtClean="0">
                <a:sym typeface="Wingdings" panose="05000000000000000000" pitchFamily="2" charset="2"/>
              </a:rPr>
              <a:t>potential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candidates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for</a:t>
            </a:r>
            <a:r>
              <a:rPr lang="sl-SI" dirty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modellling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variables</a:t>
            </a:r>
            <a:endParaRPr lang="sl-SI" dirty="0" smtClean="0">
              <a:sym typeface="Wingdings" panose="05000000000000000000" pitchFamily="2" charset="2"/>
            </a:endParaRPr>
          </a:p>
          <a:p>
            <a:r>
              <a:rPr lang="sl-SI" dirty="0" err="1" smtClean="0">
                <a:sym typeface="Wingdings" panose="05000000000000000000" pitchFamily="2" charset="2"/>
              </a:rPr>
              <a:t>Nested</a:t>
            </a:r>
            <a:r>
              <a:rPr lang="sl-SI" dirty="0" smtClean="0">
                <a:sym typeface="Wingdings" panose="05000000000000000000" pitchFamily="2" charset="2"/>
              </a:rPr>
              <a:t> model </a:t>
            </a:r>
            <a:r>
              <a:rPr lang="sl-SI" dirty="0" err="1" smtClean="0">
                <a:sym typeface="Wingdings" panose="05000000000000000000" pitchFamily="2" charset="2"/>
              </a:rPr>
              <a:t>bias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influencing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the</a:t>
            </a:r>
            <a:r>
              <a:rPr lang="sl-SI" dirty="0" smtClean="0">
                <a:sym typeface="Wingdings" panose="05000000000000000000" pitchFamily="2" charset="2"/>
              </a:rPr>
              <a:t> model </a:t>
            </a:r>
            <a:r>
              <a:rPr lang="sl-SI" smtClean="0">
                <a:sym typeface="Wingdings" panose="05000000000000000000" pitchFamily="2" charset="2"/>
              </a:rPr>
              <a:t>outcome</a:t>
            </a:r>
            <a:endParaRPr lang="sl-SI" dirty="0" smtClean="0">
              <a:sym typeface="Wingdings" panose="05000000000000000000" pitchFamily="2" charset="2"/>
            </a:endParaRPr>
          </a:p>
          <a:p>
            <a:r>
              <a:rPr lang="sl-SI" dirty="0" smtClean="0">
                <a:sym typeface="Wingdings" panose="05000000000000000000" pitchFamily="2" charset="2"/>
              </a:rPr>
              <a:t>… </a:t>
            </a:r>
            <a:r>
              <a:rPr lang="sl-SI" dirty="0" err="1" smtClean="0">
                <a:sym typeface="Wingdings" panose="05000000000000000000" pitchFamily="2" charset="2"/>
              </a:rPr>
              <a:t>and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many</a:t>
            </a:r>
            <a:r>
              <a:rPr lang="sl-SI" dirty="0" smtClean="0">
                <a:sym typeface="Wingdings" panose="05000000000000000000" pitchFamily="2" charset="2"/>
              </a:rPr>
              <a:t> more f**** </a:t>
            </a:r>
            <a:r>
              <a:rPr lang="sl-SI" dirty="0" err="1" smtClean="0">
                <a:sym typeface="Wingdings" panose="05000000000000000000" pitchFamily="2" charset="2"/>
              </a:rPr>
              <a:t>problems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Uni</a:t>
            </a:r>
            <a:r>
              <a:rPr lang="sl-SI" dirty="0" smtClean="0"/>
              <a:t>- / Bi- </a:t>
            </a:r>
            <a:r>
              <a:rPr lang="sl-SI" dirty="0" err="1" smtClean="0"/>
              <a:t>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NULL </a:t>
            </a:r>
            <a:r>
              <a:rPr lang="sl-SI" dirty="0" err="1" smtClean="0"/>
              <a:t>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Why</a:t>
            </a:r>
            <a:r>
              <a:rPr lang="sl-SI" dirty="0" smtClean="0"/>
              <a:t>?</a:t>
            </a:r>
          </a:p>
          <a:p>
            <a:r>
              <a:rPr lang="sl-SI" dirty="0" err="1" smtClean="0"/>
              <a:t>What</a:t>
            </a:r>
            <a:r>
              <a:rPr lang="sl-SI" dirty="0" smtClean="0"/>
              <a:t> to do?</a:t>
            </a:r>
          </a:p>
          <a:p>
            <a:r>
              <a:rPr lang="sl-SI" dirty="0" err="1" smtClean="0"/>
              <a:t>Replacement</a:t>
            </a:r>
            <a:r>
              <a:rPr lang="sl-SI" dirty="0"/>
              <a:t> </a:t>
            </a:r>
            <a:r>
              <a:rPr lang="sl-SI" dirty="0" smtClean="0"/>
              <a:t>/ </a:t>
            </a:r>
            <a:r>
              <a:rPr lang="sl-SI" dirty="0" err="1" smtClean="0"/>
              <a:t>Imputating</a:t>
            </a:r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0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Outliers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Rezultat iskanja slik za party with the outli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04" y="1472473"/>
            <a:ext cx="7044145" cy="434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zultat iskanja slik za hide meme 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04" y="1271519"/>
            <a:ext cx="7266609" cy="544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Outlier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Many</a:t>
            </a:r>
            <a:r>
              <a:rPr lang="sl-SI" dirty="0" smtClean="0"/>
              <a:t> </a:t>
            </a:r>
            <a:r>
              <a:rPr lang="sl-SI" dirty="0" err="1" smtClean="0"/>
              <a:t>anecdotes</a:t>
            </a:r>
            <a:endParaRPr lang="sl-SI" dirty="0" smtClean="0"/>
          </a:p>
          <a:p>
            <a:r>
              <a:rPr lang="sl-SI" dirty="0" err="1" smtClean="0"/>
              <a:t>Result</a:t>
            </a:r>
            <a:r>
              <a:rPr lang="sl-SI" dirty="0" smtClean="0"/>
              <a:t> </a:t>
            </a:r>
            <a:r>
              <a:rPr lang="sl-SI" dirty="0" err="1" smtClean="0"/>
              <a:t>of</a:t>
            </a:r>
            <a:r>
              <a:rPr lang="sl-SI" dirty="0" smtClean="0"/>
              <a:t> </a:t>
            </a:r>
            <a:r>
              <a:rPr lang="sl-SI" dirty="0" err="1" smtClean="0"/>
              <a:t>poor</a:t>
            </a:r>
            <a:r>
              <a:rPr lang="sl-SI" dirty="0" smtClean="0"/>
              <a:t> design</a:t>
            </a:r>
          </a:p>
          <a:p>
            <a:r>
              <a:rPr lang="sl-SI" dirty="0" err="1" smtClean="0"/>
              <a:t>Many</a:t>
            </a:r>
            <a:r>
              <a:rPr lang="sl-SI" dirty="0" smtClean="0"/>
              <a:t> </a:t>
            </a:r>
            <a:r>
              <a:rPr lang="sl-SI" dirty="0" err="1" smtClean="0"/>
              <a:t>times</a:t>
            </a:r>
            <a:r>
              <a:rPr lang="sl-SI" dirty="0" smtClean="0"/>
              <a:t> </a:t>
            </a:r>
            <a:r>
              <a:rPr lang="sl-SI" dirty="0" err="1" smtClean="0"/>
              <a:t>overlooked</a:t>
            </a: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Give</a:t>
            </a:r>
            <a:r>
              <a:rPr lang="sl-SI" dirty="0" smtClean="0"/>
              <a:t> </a:t>
            </a:r>
            <a:r>
              <a:rPr lang="sl-SI" dirty="0" err="1" smtClean="0"/>
              <a:t>us</a:t>
            </a:r>
            <a:r>
              <a:rPr lang="sl-SI" dirty="0" smtClean="0"/>
              <a:t>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feedback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err="1" smtClean="0"/>
              <a:t>Give</a:t>
            </a:r>
            <a:r>
              <a:rPr lang="sl-SI" dirty="0" smtClean="0"/>
              <a:t> </a:t>
            </a:r>
            <a:r>
              <a:rPr lang="sl-SI" dirty="0" err="1" smtClean="0"/>
              <a:t>us</a:t>
            </a:r>
            <a:r>
              <a:rPr lang="sl-SI" dirty="0" smtClean="0"/>
              <a:t>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feedback</a:t>
            </a:r>
            <a:endParaRPr lang="sl-SI" dirty="0" smtClean="0"/>
          </a:p>
          <a:p>
            <a:r>
              <a:rPr lang="sl-SI" dirty="0" smtClean="0"/>
              <a:t>How </a:t>
            </a:r>
            <a:r>
              <a:rPr lang="sl-SI" dirty="0" err="1" smtClean="0"/>
              <a:t>usefull</a:t>
            </a:r>
            <a:r>
              <a:rPr lang="sl-SI" dirty="0" smtClean="0"/>
              <a:t> / </a:t>
            </a:r>
            <a:r>
              <a:rPr lang="sl-SI" dirty="0" err="1" smtClean="0"/>
              <a:t>useless</a:t>
            </a:r>
            <a:r>
              <a:rPr lang="sl-SI" dirty="0" smtClean="0"/>
              <a:t> </a:t>
            </a:r>
            <a:r>
              <a:rPr lang="sl-SI" dirty="0" err="1" smtClean="0"/>
              <a:t>did</a:t>
            </a:r>
            <a:r>
              <a:rPr lang="sl-SI" dirty="0" smtClean="0"/>
              <a:t> </a:t>
            </a:r>
            <a:r>
              <a:rPr lang="sl-SI" dirty="0" err="1" smtClean="0"/>
              <a:t>you</a:t>
            </a:r>
            <a:r>
              <a:rPr lang="sl-SI" dirty="0" smtClean="0"/>
              <a:t> </a:t>
            </a:r>
            <a:r>
              <a:rPr lang="sl-SI" dirty="0" err="1" smtClean="0"/>
              <a:t>find</a:t>
            </a:r>
            <a:r>
              <a:rPr lang="sl-SI" dirty="0" smtClean="0"/>
              <a:t> </a:t>
            </a:r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workshop</a:t>
            </a:r>
            <a:r>
              <a:rPr lang="sl-SI" dirty="0" smtClean="0"/>
              <a:t>?</a:t>
            </a:r>
          </a:p>
          <a:p>
            <a:r>
              <a:rPr lang="sl-SI" dirty="0" err="1" smtClean="0"/>
              <a:t>What</a:t>
            </a:r>
            <a:r>
              <a:rPr lang="sl-SI" dirty="0" smtClean="0"/>
              <a:t> </a:t>
            </a:r>
            <a:r>
              <a:rPr lang="sl-SI" dirty="0" err="1" smtClean="0"/>
              <a:t>would</a:t>
            </a:r>
            <a:r>
              <a:rPr lang="sl-SI" dirty="0" smtClean="0"/>
              <a:t> make it </a:t>
            </a:r>
            <a:r>
              <a:rPr lang="sl-SI" dirty="0" err="1" smtClean="0"/>
              <a:t>better</a:t>
            </a:r>
            <a:r>
              <a:rPr lang="sl-SI" dirty="0" smtClean="0"/>
              <a:t>?</a:t>
            </a:r>
            <a:endParaRPr lang="sl-SI" dirty="0"/>
          </a:p>
          <a:p>
            <a:r>
              <a:rPr lang="sl-SI" dirty="0" err="1" smtClean="0"/>
              <a:t>Was</a:t>
            </a:r>
            <a:r>
              <a:rPr lang="sl-SI" dirty="0" smtClean="0"/>
              <a:t> a </a:t>
            </a:r>
            <a:r>
              <a:rPr lang="sl-SI" dirty="0" err="1" smtClean="0"/>
              <a:t>particular</a:t>
            </a:r>
            <a:r>
              <a:rPr lang="sl-SI" dirty="0" smtClean="0"/>
              <a:t> </a:t>
            </a:r>
            <a:r>
              <a:rPr lang="sl-SI" dirty="0" err="1" smtClean="0"/>
              <a:t>topic</a:t>
            </a:r>
            <a:r>
              <a:rPr lang="sl-SI" dirty="0" smtClean="0"/>
              <a:t> </a:t>
            </a:r>
            <a:r>
              <a:rPr lang="sl-SI" dirty="0" err="1" smtClean="0"/>
              <a:t>left</a:t>
            </a:r>
            <a:r>
              <a:rPr lang="sl-SI" dirty="0" smtClean="0"/>
              <a:t> out?</a:t>
            </a:r>
          </a:p>
          <a:p>
            <a:r>
              <a:rPr lang="sl-SI" dirty="0" err="1" smtClean="0"/>
              <a:t>Would</a:t>
            </a:r>
            <a:r>
              <a:rPr lang="sl-SI" dirty="0" smtClean="0"/>
              <a:t> </a:t>
            </a:r>
            <a:r>
              <a:rPr lang="sl-SI" dirty="0" err="1" smtClean="0"/>
              <a:t>you</a:t>
            </a:r>
            <a:r>
              <a:rPr lang="sl-SI" dirty="0" smtClean="0"/>
              <a:t> </a:t>
            </a:r>
            <a:r>
              <a:rPr lang="sl-SI" dirty="0" err="1" smtClean="0"/>
              <a:t>recommend</a:t>
            </a:r>
            <a:r>
              <a:rPr lang="sl-SI" dirty="0" smtClean="0"/>
              <a:t> </a:t>
            </a:r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workshop</a:t>
            </a:r>
            <a:r>
              <a:rPr lang="sl-SI" dirty="0" smtClean="0"/>
              <a:t> to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collegue</a:t>
            </a:r>
            <a:r>
              <a:rPr lang="sl-SI" dirty="0" smtClean="0"/>
              <a:t>?</a:t>
            </a:r>
          </a:p>
          <a:p>
            <a:endParaRPr lang="sl-SI" dirty="0"/>
          </a:p>
          <a:p>
            <a:endParaRPr lang="sl-SI" dirty="0" smtClean="0"/>
          </a:p>
          <a:p>
            <a:r>
              <a:rPr lang="sl-SI" dirty="0" err="1" smtClean="0"/>
              <a:t>Email</a:t>
            </a:r>
            <a:r>
              <a:rPr lang="sl-SI" dirty="0" smtClean="0"/>
              <a:t> to: </a:t>
            </a:r>
            <a:r>
              <a:rPr lang="sl-SI" dirty="0" err="1" smtClean="0"/>
              <a:t>flafla@flafla.flafla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7610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n-i">
      <a:dk1>
        <a:srgbClr val="002936"/>
      </a:dk1>
      <a:lt1>
        <a:sysClr val="window" lastClr="FFFFFF"/>
      </a:lt1>
      <a:dk2>
        <a:srgbClr val="315E70"/>
      </a:dk2>
      <a:lt2>
        <a:srgbClr val="FFFFFF"/>
      </a:lt2>
      <a:accent1>
        <a:srgbClr val="315E70"/>
      </a:accent1>
      <a:accent2>
        <a:srgbClr val="474847"/>
      </a:accent2>
      <a:accent3>
        <a:srgbClr val="407B92"/>
      </a:accent3>
      <a:accent4>
        <a:srgbClr val="5C9EB8"/>
      </a:accent4>
      <a:accent5>
        <a:srgbClr val="4BACC6"/>
      </a:accent5>
      <a:accent6>
        <a:srgbClr val="82B4C8"/>
      </a:accent6>
      <a:hlink>
        <a:srgbClr val="474847"/>
      </a:hlink>
      <a:folHlink>
        <a:srgbClr val="002936"/>
      </a:folHlink>
    </a:clrScheme>
    <a:fontScheme name="Gen-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704407-FCBD-4E10-9D93-517A0CC3CF71}" vid="{0735960F-B046-4EEA-A2F3-D1B39B682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GEN-I_master_PPT</Template>
  <TotalTime>172</TotalTime>
  <Words>177</Words>
  <Application>Microsoft Office PowerPoint</Application>
  <PresentationFormat>On-screen Show (4:3)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Predpriprava in Obdelava podatkov              Delavnica</vt:lpstr>
      <vt:lpstr>Agenda</vt:lpstr>
      <vt:lpstr>Pre – processing</vt:lpstr>
      <vt:lpstr>Uni- / Bi- stats</vt:lpstr>
      <vt:lpstr>NULL Values</vt:lpstr>
      <vt:lpstr>Outliers</vt:lpstr>
      <vt:lpstr>Outlier</vt:lpstr>
      <vt:lpstr>Give us your feedback</vt:lpstr>
    </vt:vector>
  </TitlesOfParts>
  <Company>GENINGSCCM02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Service - Delavnica</dc:title>
  <dc:creator>Tomaž Kaštrun</dc:creator>
  <cp:lastModifiedBy>Tomaž Kaštrun</cp:lastModifiedBy>
  <cp:revision>21</cp:revision>
  <dcterms:created xsi:type="dcterms:W3CDTF">2018-02-22T07:36:56Z</dcterms:created>
  <dcterms:modified xsi:type="dcterms:W3CDTF">2018-03-12T09:36:05Z</dcterms:modified>
</cp:coreProperties>
</file>