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4B1C-257E-4249-8127-5C0F77824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T-SQL good practices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F43CF-5B8D-4CE8-BFE9-25A7C1F40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				</a:t>
            </a:r>
          </a:p>
          <a:p>
            <a:r>
              <a:rPr lang="sl-SI" dirty="0"/>
              <a:t>	</a:t>
            </a:r>
          </a:p>
          <a:p>
            <a:r>
              <a:rPr lang="sl-SI" dirty="0"/>
              <a:t>				</a:t>
            </a:r>
            <a:r>
              <a:rPr lang="sl-SI" dirty="0" err="1" smtClean="0"/>
              <a:t>GEN-i</a:t>
            </a:r>
            <a:r>
              <a:rPr lang="sl-SI" dirty="0" smtClean="0"/>
              <a:t> </a:t>
            </a:r>
            <a:r>
              <a:rPr lang="sl-SI" dirty="0"/>
              <a:t>Akademija; Tomaž Kaštrun</a:t>
            </a:r>
            <a:endParaRPr lang="LID4096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</p:spPr>
        <p:txBody>
          <a:bodyPr/>
          <a:lstStyle/>
          <a:p>
            <a:r>
              <a:rPr lang="en-US" dirty="0" smtClean="0"/>
              <a:t>Ljubljana, 2</a:t>
            </a:r>
            <a:r>
              <a:rPr lang="sl-SI" dirty="0" smtClean="0"/>
              <a:t>2</a:t>
            </a:r>
            <a:r>
              <a:rPr lang="en-US" dirty="0" smtClean="0"/>
              <a:t>.</a:t>
            </a:r>
            <a:r>
              <a:rPr lang="sl-SI" dirty="0" smtClean="0"/>
              <a:t>2</a:t>
            </a:r>
            <a:r>
              <a:rPr lang="en-US" dirty="0" smtClean="0"/>
              <a:t>.201</a:t>
            </a:r>
            <a:r>
              <a:rPr lang="sl-SI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sl-SI" dirty="0" smtClean="0"/>
          </a:p>
          <a:p>
            <a:r>
              <a:rPr lang="sl-SI" dirty="0" smtClean="0"/>
              <a:t>How </a:t>
            </a:r>
            <a:r>
              <a:rPr lang="sl-SI" dirty="0" err="1" smtClean="0"/>
              <a:t>usefull</a:t>
            </a:r>
            <a:r>
              <a:rPr lang="sl-SI" dirty="0" smtClean="0"/>
              <a:t> / </a:t>
            </a:r>
            <a:r>
              <a:rPr lang="sl-SI" dirty="0" err="1" smtClean="0"/>
              <a:t>useless</a:t>
            </a:r>
            <a:r>
              <a:rPr lang="sl-SI" dirty="0" smtClean="0"/>
              <a:t> </a:t>
            </a:r>
            <a:r>
              <a:rPr lang="sl-SI" dirty="0" err="1" smtClean="0"/>
              <a:t>did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find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?</a:t>
            </a:r>
          </a:p>
          <a:p>
            <a:r>
              <a:rPr lang="sl-SI" dirty="0" err="1" smtClean="0"/>
              <a:t>What</a:t>
            </a:r>
            <a:r>
              <a:rPr lang="sl-SI" dirty="0" smtClean="0"/>
              <a:t> </a:t>
            </a:r>
            <a:r>
              <a:rPr lang="sl-SI" dirty="0" err="1" smtClean="0"/>
              <a:t>would</a:t>
            </a:r>
            <a:r>
              <a:rPr lang="sl-SI" dirty="0" smtClean="0"/>
              <a:t> make it </a:t>
            </a:r>
            <a:r>
              <a:rPr lang="sl-SI" dirty="0" err="1" smtClean="0"/>
              <a:t>better</a:t>
            </a:r>
            <a:r>
              <a:rPr lang="sl-SI" dirty="0" smtClean="0"/>
              <a:t>?</a:t>
            </a:r>
            <a:endParaRPr lang="sl-SI" dirty="0"/>
          </a:p>
          <a:p>
            <a:r>
              <a:rPr lang="sl-SI" dirty="0" err="1" smtClean="0"/>
              <a:t>Was</a:t>
            </a:r>
            <a:r>
              <a:rPr lang="sl-SI" dirty="0" smtClean="0"/>
              <a:t> a </a:t>
            </a:r>
            <a:r>
              <a:rPr lang="sl-SI" dirty="0" err="1" smtClean="0"/>
              <a:t>particular</a:t>
            </a:r>
            <a:r>
              <a:rPr lang="sl-SI" dirty="0" smtClean="0"/>
              <a:t> </a:t>
            </a:r>
            <a:r>
              <a:rPr lang="sl-SI" dirty="0" err="1" smtClean="0"/>
              <a:t>topic</a:t>
            </a:r>
            <a:r>
              <a:rPr lang="sl-SI" dirty="0" smtClean="0"/>
              <a:t> </a:t>
            </a:r>
            <a:r>
              <a:rPr lang="sl-SI" dirty="0" err="1" smtClean="0"/>
              <a:t>left</a:t>
            </a:r>
            <a:r>
              <a:rPr lang="sl-SI" dirty="0" smtClean="0"/>
              <a:t> out?</a:t>
            </a:r>
          </a:p>
          <a:p>
            <a:r>
              <a:rPr lang="sl-SI" dirty="0" err="1" smtClean="0"/>
              <a:t>Would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recommend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 to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collegue</a:t>
            </a:r>
            <a:r>
              <a:rPr lang="sl-SI" dirty="0" smtClean="0"/>
              <a:t>?</a:t>
            </a:r>
          </a:p>
          <a:p>
            <a:endParaRPr lang="sl-SI" dirty="0"/>
          </a:p>
          <a:p>
            <a:endParaRPr lang="sl-SI" dirty="0" smtClean="0"/>
          </a:p>
          <a:p>
            <a:r>
              <a:rPr lang="sl-SI" dirty="0" err="1" smtClean="0"/>
              <a:t>Email</a:t>
            </a:r>
            <a:r>
              <a:rPr lang="sl-SI" smtClean="0"/>
              <a:t> to: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658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4908-05B2-4228-972F-EFC06E7A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071B-BE5B-405E-9F9A-A4599A99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Coding and writing practices</a:t>
            </a:r>
          </a:p>
          <a:p>
            <a:r>
              <a:rPr lang="sl-SI" dirty="0"/>
              <a:t>Date and Time</a:t>
            </a:r>
          </a:p>
          <a:p>
            <a:r>
              <a:rPr lang="sl-SI" dirty="0"/>
              <a:t>Get the behaviour correct</a:t>
            </a:r>
          </a:p>
          <a:p>
            <a:r>
              <a:rPr lang="sl-SI" dirty="0"/>
              <a:t>Querying data efficiently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8085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1D52-3D4E-4224-A77F-D222642D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Disclaimer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163E-BAFB-4C47-AAA0-695EE712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There is no wrong way! There is only a bad way</a:t>
            </a:r>
          </a:p>
          <a:p>
            <a:r>
              <a:rPr lang="sl-SI" i="1" dirty="0" smtClean="0"/>
              <a:t>„</a:t>
            </a:r>
            <a:r>
              <a:rPr lang="en-US" i="1" dirty="0" smtClean="0"/>
              <a:t>Always </a:t>
            </a:r>
            <a:r>
              <a:rPr lang="en-US" i="1" dirty="0"/>
              <a:t>code as if the guy who ends up maintaining your code will be a violent psychopath who knows where you live</a:t>
            </a:r>
            <a:r>
              <a:rPr lang="en-US" i="1" dirty="0" smtClean="0"/>
              <a:t>.</a:t>
            </a:r>
            <a:r>
              <a:rPr lang="sl-SI" i="1" smtClean="0"/>
              <a:t>“</a:t>
            </a:r>
            <a:endParaRPr lang="sl-SI" i="1" dirty="0" smtClean="0"/>
          </a:p>
          <a:p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/>
              <a:t>should learn at least </a:t>
            </a:r>
            <a:r>
              <a:rPr lang="sl-SI" b="1" u="sng" dirty="0"/>
              <a:t>three new </a:t>
            </a:r>
            <a:r>
              <a:rPr lang="sl-SI" b="1" u="sng" dirty="0" err="1"/>
              <a:t>things</a:t>
            </a:r>
            <a:r>
              <a:rPr lang="sl-SI" b="1" u="sng" dirty="0"/>
              <a:t> </a:t>
            </a:r>
            <a:r>
              <a:rPr lang="sl-SI" dirty="0" err="1" smtClean="0"/>
              <a:t>today</a:t>
            </a:r>
            <a:r>
              <a:rPr lang="sl-SI" dirty="0"/>
              <a:t>!</a:t>
            </a:r>
            <a:endParaRPr lang="sl-SI" dirty="0"/>
          </a:p>
          <a:p>
            <a:r>
              <a:rPr lang="sl-SI" dirty="0"/>
              <a:t>Most demos are made up, but prove the point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1916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4911-4502-4370-A95A-43389680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1) Coding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F032-709B-47E9-82B6-0D007855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Practices and conventions are guide lines</a:t>
            </a:r>
          </a:p>
          <a:p>
            <a:r>
              <a:rPr lang="sl-SI" dirty="0"/>
              <a:t>Let your code be readable and provide the documentation</a:t>
            </a:r>
          </a:p>
          <a:p>
            <a:r>
              <a:rPr lang="sl-SI" dirty="0"/>
              <a:t>How you write your code is unimportant 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Bottom line: Pick a convention that makes sense, stick to it and be consistent!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729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1) Coding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Use as much as possible:</a:t>
            </a:r>
          </a:p>
          <a:p>
            <a:pPr lvl="1"/>
            <a:r>
              <a:rPr lang="sl-SI" dirty="0"/>
              <a:t>BEGIN / END, carriage returns, indents, comas, semi-colons</a:t>
            </a:r>
          </a:p>
          <a:p>
            <a:pPr lvl="1"/>
            <a:r>
              <a:rPr lang="sl-SI" dirty="0"/>
              <a:t>Table and column aliases (but not aliases like t1, t2 or a, b, c – makes no sense)</a:t>
            </a:r>
          </a:p>
          <a:p>
            <a:pPr lvl="1"/>
            <a:r>
              <a:rPr lang="sl-SI" dirty="0"/>
              <a:t>Name stored producure parameters (not like @param1, @param2,...)</a:t>
            </a:r>
          </a:p>
          <a:p>
            <a:pPr lvl="1"/>
            <a:r>
              <a:rPr lang="sl-SI" dirty="0"/>
              <a:t>Cryptic code does not improve productivity and is not human readable</a:t>
            </a:r>
          </a:p>
          <a:p>
            <a:pPr lvl="2"/>
            <a:r>
              <a:rPr lang="sl-SI" dirty="0"/>
              <a:t>E.g.: RSTV_EOM_daily = Restaurant_Summed_Values_End_of_Month_daily (?)</a:t>
            </a:r>
          </a:p>
        </p:txBody>
      </p:sp>
    </p:spTree>
    <p:extLst>
      <p:ext uri="{BB962C8B-B14F-4D97-AF65-F5344CB8AC3E}">
        <p14:creationId xmlns:p14="http://schemas.microsoft.com/office/powerpoint/2010/main" val="15382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1) Coding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Properly define your data types and their length</a:t>
            </a:r>
          </a:p>
          <a:p>
            <a:r>
              <a:rPr lang="sl-SI" dirty="0"/>
              <a:t>Lower-case / Upper-case data types</a:t>
            </a:r>
          </a:p>
          <a:p>
            <a:r>
              <a:rPr lang="sl-SI" dirty="0"/>
              <a:t>Terminate statements with semi-colons</a:t>
            </a:r>
          </a:p>
          <a:p>
            <a:r>
              <a:rPr lang="sl-SI" dirty="0"/>
              <a:t>Always use schema prefixes</a:t>
            </a:r>
          </a:p>
          <a:p>
            <a:r>
              <a:rPr lang="sl-SI" dirty="0"/>
              <a:t>Match exact case for entities (objects, columns)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5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2) Date and Time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Date and time shorthands</a:t>
            </a:r>
          </a:p>
          <a:p>
            <a:r>
              <a:rPr lang="sl-SI" dirty="0"/>
              <a:t>Regional formatings</a:t>
            </a:r>
          </a:p>
          <a:p>
            <a:r>
              <a:rPr lang="sl-SI" dirty="0"/>
              <a:t>BETWEEN clause and calculating the „END“ of a period</a:t>
            </a:r>
          </a:p>
          <a:p>
            <a:r>
              <a:rPr lang="sl-SI" dirty="0"/>
              <a:t>NON-Sagrable expressions against tables (SARG -&gt; Search ARGument)</a:t>
            </a:r>
          </a:p>
          <a:p>
            <a:r>
              <a:rPr lang="sl-SI" dirty="0"/>
              <a:t>Predicates DATEADD / DATEDIFF</a:t>
            </a:r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512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3) Get the behaviour correct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MERGE looks fancy and seems cool, but NO!</a:t>
            </a:r>
          </a:p>
          <a:p>
            <a:r>
              <a:rPr lang="sl-SI" dirty="0"/>
              <a:t>Ignore common myths:</a:t>
            </a:r>
          </a:p>
          <a:p>
            <a:pPr lvl="1"/>
            <a:r>
              <a:rPr lang="sl-SI" dirty="0"/>
              <a:t>DISTINCT is faster as GROUP BY</a:t>
            </a:r>
          </a:p>
          <a:p>
            <a:pPr lvl="1"/>
            <a:r>
              <a:rPr lang="sl-SI" dirty="0"/>
              <a:t>TOP 100 PERCENT ...  ORDER BY does anything</a:t>
            </a:r>
          </a:p>
          <a:p>
            <a:pPr lvl="1"/>
            <a:r>
              <a:rPr lang="sl-SI" dirty="0"/>
              <a:t>Optimizer will process your query in a specific order</a:t>
            </a:r>
          </a:p>
          <a:p>
            <a:pPr lvl="1"/>
            <a:r>
              <a:rPr lang="sl-SI" dirty="0"/>
              <a:t>Tables or query has „default“ order</a:t>
            </a:r>
          </a:p>
          <a:p>
            <a:pPr marL="342900" lvl="1" indent="0">
              <a:buNone/>
            </a:pPr>
            <a:endParaRPr lang="sl-SI" dirty="0"/>
          </a:p>
          <a:p>
            <a:endParaRPr lang="sl-S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59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4) Querying data efficiently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Cursors are not bad, but avoid them; if you must use them, use them correctly</a:t>
            </a:r>
          </a:p>
          <a:p>
            <a:r>
              <a:rPr lang="sl-SI" dirty="0"/>
              <a:t>DO NOT (!) use SELECT * FROM in production</a:t>
            </a:r>
          </a:p>
          <a:p>
            <a:r>
              <a:rPr lang="sl-SI" dirty="0"/>
              <a:t>COUNT should not need to touch actual data</a:t>
            </a:r>
          </a:p>
          <a:p>
            <a:r>
              <a:rPr lang="sl-SI" dirty="0"/>
              <a:t>Try not to over-use NOLOCK hint; but it can help you </a:t>
            </a:r>
            <a:r>
              <a:rPr lang="sl-SI"/>
              <a:t>over ISOLATION LEVEL </a:t>
            </a:r>
            <a:r>
              <a:rPr lang="sl-SI" dirty="0"/>
              <a:t>SCHNAPPSHOT </a:t>
            </a:r>
            <a:r>
              <a:rPr lang="sl-SI"/>
              <a:t>READ UNCOMMITTED</a:t>
            </a:r>
            <a:endParaRPr lang="sl-SI" dirty="0"/>
          </a:p>
          <a:p>
            <a:r>
              <a:rPr lang="sl-SI" dirty="0"/>
              <a:t>Use GROUP BY over DISTINCT</a:t>
            </a:r>
          </a:p>
          <a:p>
            <a:pPr marL="342900" lvl="1" indent="0">
              <a:buNone/>
            </a:pPr>
            <a:endParaRPr lang="sl-SI" dirty="0"/>
          </a:p>
          <a:p>
            <a:endParaRPr lang="sl-S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52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3</TotalTime>
  <Words>438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T-SQL good practices</vt:lpstr>
      <vt:lpstr>Agenda</vt:lpstr>
      <vt:lpstr>Disclaimer</vt:lpstr>
      <vt:lpstr>1) Coding Practices</vt:lpstr>
      <vt:lpstr>1) Coding Practices</vt:lpstr>
      <vt:lpstr>1) Coding Practices</vt:lpstr>
      <vt:lpstr>2) Date and Time</vt:lpstr>
      <vt:lpstr>3) Get the behaviour correct</vt:lpstr>
      <vt:lpstr>4) Querying data efficiently</vt:lpstr>
      <vt:lpstr>Give us your feedback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good practices</dc:title>
  <dc:creator>Tomaž Kaštrun</dc:creator>
  <cp:lastModifiedBy>Tomaž Kaštrun</cp:lastModifiedBy>
  <cp:revision>5</cp:revision>
  <dcterms:created xsi:type="dcterms:W3CDTF">2018-02-22T07:38:18Z</dcterms:created>
  <dcterms:modified xsi:type="dcterms:W3CDTF">2018-02-22T07:53:08Z</dcterms:modified>
</cp:coreProperties>
</file>