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66" d="100"/>
          <a:sy n="66" d="100"/>
        </p:scale>
        <p:origin x="3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Tomaz '" userId="76c9232e04b02156" providerId="LiveId" clId="{62B1F4FC-8800-4BB8-97C9-64D748B2FB93}"/>
    <pc:docChg chg="undo custSel addSld delSld modSld">
      <pc:chgData name="MatheusTomaz '" userId="76c9232e04b02156" providerId="LiveId" clId="{62B1F4FC-8800-4BB8-97C9-64D748B2FB93}" dt="2020-05-31T21:46:24.892" v="1319" actId="20577"/>
      <pc:docMkLst>
        <pc:docMk/>
      </pc:docMkLst>
      <pc:sldChg chg="modSp new mod">
        <pc:chgData name="MatheusTomaz '" userId="76c9232e04b02156" providerId="LiveId" clId="{62B1F4FC-8800-4BB8-97C9-64D748B2FB93}" dt="2020-05-31T20:37:51.319" v="782" actId="20577"/>
        <pc:sldMkLst>
          <pc:docMk/>
          <pc:sldMk cId="2938881528" sldId="257"/>
        </pc:sldMkLst>
        <pc:spChg chg="mod">
          <ac:chgData name="MatheusTomaz '" userId="76c9232e04b02156" providerId="LiveId" clId="{62B1F4FC-8800-4BB8-97C9-64D748B2FB93}" dt="2020-05-31T20:37:23.945" v="685" actId="20577"/>
          <ac:spMkLst>
            <pc:docMk/>
            <pc:sldMk cId="2938881528" sldId="257"/>
            <ac:spMk id="2" creationId="{AAC7228C-70E9-4F4C-827D-8697992B96B6}"/>
          </ac:spMkLst>
        </pc:spChg>
        <pc:spChg chg="mod">
          <ac:chgData name="MatheusTomaz '" userId="76c9232e04b02156" providerId="LiveId" clId="{62B1F4FC-8800-4BB8-97C9-64D748B2FB93}" dt="2020-05-31T20:37:51.319" v="782" actId="20577"/>
          <ac:spMkLst>
            <pc:docMk/>
            <pc:sldMk cId="2938881528" sldId="257"/>
            <ac:spMk id="3" creationId="{DAFA6A93-28E0-4861-88A9-ECCCA712268A}"/>
          </ac:spMkLst>
        </pc:spChg>
      </pc:sldChg>
      <pc:sldChg chg="modSp new del mod">
        <pc:chgData name="MatheusTomaz '" userId="76c9232e04b02156" providerId="LiveId" clId="{62B1F4FC-8800-4BB8-97C9-64D748B2FB93}" dt="2020-05-31T20:33:02.184" v="55" actId="47"/>
        <pc:sldMkLst>
          <pc:docMk/>
          <pc:sldMk cId="1350753076" sldId="258"/>
        </pc:sldMkLst>
        <pc:spChg chg="mod">
          <ac:chgData name="MatheusTomaz '" userId="76c9232e04b02156" providerId="LiveId" clId="{62B1F4FC-8800-4BB8-97C9-64D748B2FB93}" dt="2020-05-31T20:32:54.722" v="54" actId="20577"/>
          <ac:spMkLst>
            <pc:docMk/>
            <pc:sldMk cId="1350753076" sldId="258"/>
            <ac:spMk id="2" creationId="{4E50D421-0561-4980-BB59-5B3AE1E0E0B1}"/>
          </ac:spMkLst>
        </pc:spChg>
      </pc:sldChg>
      <pc:sldChg chg="modSp new mod">
        <pc:chgData name="MatheusTomaz '" userId="76c9232e04b02156" providerId="LiveId" clId="{62B1F4FC-8800-4BB8-97C9-64D748B2FB93}" dt="2020-05-31T21:46:24.892" v="1319" actId="20577"/>
        <pc:sldMkLst>
          <pc:docMk/>
          <pc:sldMk cId="2328724410" sldId="258"/>
        </pc:sldMkLst>
        <pc:spChg chg="mod">
          <ac:chgData name="MatheusTomaz '" userId="76c9232e04b02156" providerId="LiveId" clId="{62B1F4FC-8800-4BB8-97C9-64D748B2FB93}" dt="2020-05-31T20:33:31.952" v="135" actId="20577"/>
          <ac:spMkLst>
            <pc:docMk/>
            <pc:sldMk cId="2328724410" sldId="258"/>
            <ac:spMk id="2" creationId="{CE1DC199-BF6B-405D-AD44-3C0E43FEDCD8}"/>
          </ac:spMkLst>
        </pc:spChg>
        <pc:spChg chg="mod">
          <ac:chgData name="MatheusTomaz '" userId="76c9232e04b02156" providerId="LiveId" clId="{62B1F4FC-8800-4BB8-97C9-64D748B2FB93}" dt="2020-05-31T21:46:24.892" v="1319" actId="20577"/>
          <ac:spMkLst>
            <pc:docMk/>
            <pc:sldMk cId="2328724410" sldId="258"/>
            <ac:spMk id="3" creationId="{D65DF8EF-A4D2-4938-A1A8-BAB0A0F2AA79}"/>
          </ac:spMkLst>
        </pc:spChg>
      </pc:sldChg>
      <pc:sldChg chg="modSp new mod">
        <pc:chgData name="MatheusTomaz '" userId="76c9232e04b02156" providerId="LiveId" clId="{62B1F4FC-8800-4BB8-97C9-64D748B2FB93}" dt="2020-05-31T20:38:32.892" v="897" actId="20577"/>
        <pc:sldMkLst>
          <pc:docMk/>
          <pc:sldMk cId="360415521" sldId="259"/>
        </pc:sldMkLst>
        <pc:spChg chg="mod">
          <ac:chgData name="MatheusTomaz '" userId="76c9232e04b02156" providerId="LiveId" clId="{62B1F4FC-8800-4BB8-97C9-64D748B2FB93}" dt="2020-05-31T20:38:08.441" v="810" actId="20577"/>
          <ac:spMkLst>
            <pc:docMk/>
            <pc:sldMk cId="360415521" sldId="259"/>
            <ac:spMk id="2" creationId="{DB1C73BC-D942-43AE-90B4-F9E4DECEC604}"/>
          </ac:spMkLst>
        </pc:spChg>
        <pc:spChg chg="mod">
          <ac:chgData name="MatheusTomaz '" userId="76c9232e04b02156" providerId="LiveId" clId="{62B1F4FC-8800-4BB8-97C9-64D748B2FB93}" dt="2020-05-31T20:38:32.892" v="897" actId="20577"/>
          <ac:spMkLst>
            <pc:docMk/>
            <pc:sldMk cId="360415521" sldId="259"/>
            <ac:spMk id="3" creationId="{8069666B-27C8-453A-989D-C0CCB15EC8E9}"/>
          </ac:spMkLst>
        </pc:spChg>
      </pc:sldChg>
      <pc:sldChg chg="modSp new mod">
        <pc:chgData name="MatheusTomaz '" userId="76c9232e04b02156" providerId="LiveId" clId="{62B1F4FC-8800-4BB8-97C9-64D748B2FB93}" dt="2020-05-31T20:39:14.670" v="976" actId="20577"/>
        <pc:sldMkLst>
          <pc:docMk/>
          <pc:sldMk cId="1542945617" sldId="260"/>
        </pc:sldMkLst>
        <pc:spChg chg="mod">
          <ac:chgData name="MatheusTomaz '" userId="76c9232e04b02156" providerId="LiveId" clId="{62B1F4FC-8800-4BB8-97C9-64D748B2FB93}" dt="2020-05-31T20:39:02.708" v="946" actId="20577"/>
          <ac:spMkLst>
            <pc:docMk/>
            <pc:sldMk cId="1542945617" sldId="260"/>
            <ac:spMk id="2" creationId="{C0BF3E7C-C417-4413-AFA2-38A9624BDAE7}"/>
          </ac:spMkLst>
        </pc:spChg>
        <pc:spChg chg="mod">
          <ac:chgData name="MatheusTomaz '" userId="76c9232e04b02156" providerId="LiveId" clId="{62B1F4FC-8800-4BB8-97C9-64D748B2FB93}" dt="2020-05-31T20:39:14.670" v="976" actId="20577"/>
          <ac:spMkLst>
            <pc:docMk/>
            <pc:sldMk cId="1542945617" sldId="260"/>
            <ac:spMk id="3" creationId="{023A93EB-8A86-4BEC-8C94-8D766D1FAE6B}"/>
          </ac:spMkLst>
        </pc:spChg>
      </pc:sldChg>
      <pc:sldChg chg="addSp modSp new mod">
        <pc:chgData name="MatheusTomaz '" userId="76c9232e04b02156" providerId="LiveId" clId="{62B1F4FC-8800-4BB8-97C9-64D748B2FB93}" dt="2020-05-31T20:41:00.814" v="1056" actId="1076"/>
        <pc:sldMkLst>
          <pc:docMk/>
          <pc:sldMk cId="2413497344" sldId="261"/>
        </pc:sldMkLst>
        <pc:spChg chg="mod">
          <ac:chgData name="MatheusTomaz '" userId="76c9232e04b02156" providerId="LiveId" clId="{62B1F4FC-8800-4BB8-97C9-64D748B2FB93}" dt="2020-05-31T20:39:19.194" v="988" actId="20577"/>
          <ac:spMkLst>
            <pc:docMk/>
            <pc:sldMk cId="2413497344" sldId="261"/>
            <ac:spMk id="2" creationId="{F0801F46-B29E-4495-9B6F-4946B73E5022}"/>
          </ac:spMkLst>
        </pc:spChg>
        <pc:spChg chg="mod">
          <ac:chgData name="MatheusTomaz '" userId="76c9232e04b02156" providerId="LiveId" clId="{62B1F4FC-8800-4BB8-97C9-64D748B2FB93}" dt="2020-05-31T20:40:13.910" v="1050" actId="5793"/>
          <ac:spMkLst>
            <pc:docMk/>
            <pc:sldMk cId="2413497344" sldId="261"/>
            <ac:spMk id="3" creationId="{DEF7A82A-7F8D-4906-ABEF-E0DA576870E9}"/>
          </ac:spMkLst>
        </pc:spChg>
        <pc:graphicFrameChg chg="add mod modGraphic">
          <ac:chgData name="MatheusTomaz '" userId="76c9232e04b02156" providerId="LiveId" clId="{62B1F4FC-8800-4BB8-97C9-64D748B2FB93}" dt="2020-05-31T20:41:00.814" v="1056" actId="1076"/>
          <ac:graphicFrameMkLst>
            <pc:docMk/>
            <pc:sldMk cId="2413497344" sldId="261"/>
            <ac:graphicFrameMk id="4" creationId="{C5747A03-24BA-466F-9298-4327AF5C7F26}"/>
          </ac:graphicFrameMkLst>
        </pc:graphicFrameChg>
      </pc:sldChg>
      <pc:sldChg chg="addSp modSp new mod">
        <pc:chgData name="MatheusTomaz '" userId="76c9232e04b02156" providerId="LiveId" clId="{62B1F4FC-8800-4BB8-97C9-64D748B2FB93}" dt="2020-05-31T20:42:11.967" v="1136" actId="1076"/>
        <pc:sldMkLst>
          <pc:docMk/>
          <pc:sldMk cId="3759801247" sldId="262"/>
        </pc:sldMkLst>
        <pc:spChg chg="mod">
          <ac:chgData name="MatheusTomaz '" userId="76c9232e04b02156" providerId="LiveId" clId="{62B1F4FC-8800-4BB8-97C9-64D748B2FB93}" dt="2020-05-31T20:41:08.600" v="1067" actId="20577"/>
          <ac:spMkLst>
            <pc:docMk/>
            <pc:sldMk cId="3759801247" sldId="262"/>
            <ac:spMk id="2" creationId="{C278FDC6-F91A-49E7-B4CE-9D8F2ED1EBB7}"/>
          </ac:spMkLst>
        </pc:spChg>
        <pc:spChg chg="mod">
          <ac:chgData name="MatheusTomaz '" userId="76c9232e04b02156" providerId="LiveId" clId="{62B1F4FC-8800-4BB8-97C9-64D748B2FB93}" dt="2020-05-31T20:42:03.572" v="1132" actId="5793"/>
          <ac:spMkLst>
            <pc:docMk/>
            <pc:sldMk cId="3759801247" sldId="262"/>
            <ac:spMk id="3" creationId="{BF86A31F-6EA4-4189-B54C-6EEF21D493FD}"/>
          </ac:spMkLst>
        </pc:spChg>
        <pc:picChg chg="add mod">
          <ac:chgData name="MatheusTomaz '" userId="76c9232e04b02156" providerId="LiveId" clId="{62B1F4FC-8800-4BB8-97C9-64D748B2FB93}" dt="2020-05-31T20:42:11.967" v="1136" actId="1076"/>
          <ac:picMkLst>
            <pc:docMk/>
            <pc:sldMk cId="3759801247" sldId="262"/>
            <ac:picMk id="4" creationId="{DE4D50E2-DEC8-464E-A998-0EB4E08E5959}"/>
          </ac:picMkLst>
        </pc:picChg>
      </pc:sldChg>
      <pc:sldChg chg="addSp modSp new mod">
        <pc:chgData name="MatheusTomaz '" userId="76c9232e04b02156" providerId="LiveId" clId="{62B1F4FC-8800-4BB8-97C9-64D748B2FB93}" dt="2020-05-31T20:42:38.794" v="1201" actId="14100"/>
        <pc:sldMkLst>
          <pc:docMk/>
          <pc:sldMk cId="2609509160" sldId="263"/>
        </pc:sldMkLst>
        <pc:spChg chg="mod">
          <ac:chgData name="MatheusTomaz '" userId="76c9232e04b02156" providerId="LiveId" clId="{62B1F4FC-8800-4BB8-97C9-64D748B2FB93}" dt="2020-05-31T20:42:19.624" v="1147" actId="20577"/>
          <ac:spMkLst>
            <pc:docMk/>
            <pc:sldMk cId="2609509160" sldId="263"/>
            <ac:spMk id="2" creationId="{BEC5A714-F90D-44E8-B465-C199F5B8689E}"/>
          </ac:spMkLst>
        </pc:spChg>
        <pc:spChg chg="mod">
          <ac:chgData name="MatheusTomaz '" userId="76c9232e04b02156" providerId="LiveId" clId="{62B1F4FC-8800-4BB8-97C9-64D748B2FB93}" dt="2020-05-31T20:42:31.622" v="1198" actId="20577"/>
          <ac:spMkLst>
            <pc:docMk/>
            <pc:sldMk cId="2609509160" sldId="263"/>
            <ac:spMk id="3" creationId="{DA18AFD9-6DD4-40E2-BF19-743FFF39B528}"/>
          </ac:spMkLst>
        </pc:spChg>
        <pc:picChg chg="add mod">
          <ac:chgData name="MatheusTomaz '" userId="76c9232e04b02156" providerId="LiveId" clId="{62B1F4FC-8800-4BB8-97C9-64D748B2FB93}" dt="2020-05-31T20:42:38.794" v="1201" actId="14100"/>
          <ac:picMkLst>
            <pc:docMk/>
            <pc:sldMk cId="2609509160" sldId="263"/>
            <ac:picMk id="4" creationId="{7F144C95-C548-46D9-992F-DB852D312172}"/>
          </ac:picMkLst>
        </pc:picChg>
      </pc:sldChg>
      <pc:sldChg chg="modSp new mod">
        <pc:chgData name="MatheusTomaz '" userId="76c9232e04b02156" providerId="LiveId" clId="{62B1F4FC-8800-4BB8-97C9-64D748B2FB93}" dt="2020-05-31T20:43:25.659" v="1275" actId="5793"/>
        <pc:sldMkLst>
          <pc:docMk/>
          <pc:sldMk cId="2524411486" sldId="264"/>
        </pc:sldMkLst>
        <pc:spChg chg="mod">
          <ac:chgData name="MatheusTomaz '" userId="76c9232e04b02156" providerId="LiveId" clId="{62B1F4FC-8800-4BB8-97C9-64D748B2FB93}" dt="2020-05-31T20:42:59.563" v="1218" actId="1076"/>
          <ac:spMkLst>
            <pc:docMk/>
            <pc:sldMk cId="2524411486" sldId="264"/>
            <ac:spMk id="2" creationId="{6FE7A1C2-E072-4336-8AF4-069F870D1243}"/>
          </ac:spMkLst>
        </pc:spChg>
        <pc:spChg chg="mod">
          <ac:chgData name="MatheusTomaz '" userId="76c9232e04b02156" providerId="LiveId" clId="{62B1F4FC-8800-4BB8-97C9-64D748B2FB93}" dt="2020-05-31T20:43:25.659" v="1275" actId="5793"/>
          <ac:spMkLst>
            <pc:docMk/>
            <pc:sldMk cId="2524411486" sldId="264"/>
            <ac:spMk id="3" creationId="{BD1CC7A1-D209-4A04-A73A-777EC03CCD8C}"/>
          </ac:spMkLst>
        </pc:spChg>
      </pc:sldChg>
      <pc:sldChg chg="addSp delSp modSp new mod">
        <pc:chgData name="MatheusTomaz '" userId="76c9232e04b02156" providerId="LiveId" clId="{62B1F4FC-8800-4BB8-97C9-64D748B2FB93}" dt="2020-05-31T20:51:29.910" v="1309" actId="1076"/>
        <pc:sldMkLst>
          <pc:docMk/>
          <pc:sldMk cId="832866947" sldId="265"/>
        </pc:sldMkLst>
        <pc:spChg chg="mod">
          <ac:chgData name="MatheusTomaz '" userId="76c9232e04b02156" providerId="LiveId" clId="{62B1F4FC-8800-4BB8-97C9-64D748B2FB93}" dt="2020-05-31T20:51:20.026" v="1306" actId="20577"/>
          <ac:spMkLst>
            <pc:docMk/>
            <pc:sldMk cId="832866947" sldId="265"/>
            <ac:spMk id="2" creationId="{86EA0944-3FE5-4DD1-A09A-17D06702628A}"/>
          </ac:spMkLst>
        </pc:spChg>
        <pc:spChg chg="del">
          <ac:chgData name="MatheusTomaz '" userId="76c9232e04b02156" providerId="LiveId" clId="{62B1F4FC-8800-4BB8-97C9-64D748B2FB93}" dt="2020-05-31T20:51:22.432" v="1307"/>
          <ac:spMkLst>
            <pc:docMk/>
            <pc:sldMk cId="832866947" sldId="265"/>
            <ac:spMk id="3" creationId="{F16E49C4-F3E6-4068-A088-9DF1830CC203}"/>
          </ac:spMkLst>
        </pc:spChg>
        <pc:picChg chg="add mod">
          <ac:chgData name="MatheusTomaz '" userId="76c9232e04b02156" providerId="LiveId" clId="{62B1F4FC-8800-4BB8-97C9-64D748B2FB93}" dt="2020-05-31T20:51:29.910" v="1309" actId="1076"/>
          <ac:picMkLst>
            <pc:docMk/>
            <pc:sldMk cId="832866947" sldId="265"/>
            <ac:picMk id="4" creationId="{31C81B2C-B0A5-4446-AB9E-6E37FD7EFD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01646-39D2-48BB-9D14-05340819B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800" b="1" dirty="0"/>
              <a:t>ANÁLISE DA RELAÇÃO ENTRE O PERFIL SOCIOECONÔMICO DOS INSCRITOS DO ENEM 2018 COM O ACESSO AO ENSINO SUPERIOR GRATUITO NO BRASIL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91FC59-0755-44F5-B705-D75F8302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Araújo </a:t>
            </a:r>
            <a:r>
              <a:rPr lang="pt-BR" dirty="0" err="1"/>
              <a:t>tomaz</a:t>
            </a:r>
            <a:endParaRPr lang="pt-BR" dirty="0"/>
          </a:p>
          <a:p>
            <a:r>
              <a:rPr lang="pt-BR" dirty="0"/>
              <a:t>Pós em ciência de dados e BIG DATA</a:t>
            </a:r>
          </a:p>
        </p:txBody>
      </p:sp>
    </p:spTree>
    <p:extLst>
      <p:ext uri="{BB962C8B-B14F-4D97-AF65-F5344CB8AC3E}">
        <p14:creationId xmlns:p14="http://schemas.microsoft.com/office/powerpoint/2010/main" val="134877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7A1C2-E072-4336-8AF4-069F870D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737" y="2728735"/>
            <a:ext cx="9404723" cy="1400530"/>
          </a:xfrm>
        </p:spPr>
        <p:txBody>
          <a:bodyPr/>
          <a:lstStyle/>
          <a:p>
            <a:r>
              <a:rPr lang="pt-BR" sz="6600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CC7A1-D209-4A04-A73A-777EC03C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68" y="495816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Matheus Araújo Tomaz</a:t>
            </a:r>
          </a:p>
          <a:p>
            <a:pPr marL="0" indent="0">
              <a:buNone/>
            </a:pPr>
            <a:r>
              <a:rPr lang="pt-BR" dirty="0"/>
              <a:t>math.tomaz1@gmail.com</a:t>
            </a:r>
          </a:p>
        </p:txBody>
      </p:sp>
    </p:spTree>
    <p:extLst>
      <p:ext uri="{BB962C8B-B14F-4D97-AF65-F5344CB8AC3E}">
        <p14:creationId xmlns:p14="http://schemas.microsoft.com/office/powerpoint/2010/main" val="252441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DC199-BF6B-405D-AD44-3C0E43FE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DF8EF-A4D2-4938-A1A8-BAB0A0F2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25 anos</a:t>
            </a:r>
          </a:p>
          <a:p>
            <a:r>
              <a:rPr lang="pt-BR" dirty="0"/>
              <a:t>Especialista em Engenharia de Dados – Gerdau</a:t>
            </a:r>
          </a:p>
          <a:p>
            <a:r>
              <a:rPr lang="pt-BR" dirty="0"/>
              <a:t>Graduado em Engenharia de Controle </a:t>
            </a:r>
            <a:r>
              <a:rPr lang="pt-BR"/>
              <a:t>e Automação - UFLA</a:t>
            </a:r>
            <a:endParaRPr lang="pt-BR" dirty="0"/>
          </a:p>
          <a:p>
            <a:r>
              <a:rPr lang="pt-BR" dirty="0"/>
              <a:t>Moro em São Paulo/SP</a:t>
            </a:r>
          </a:p>
        </p:txBody>
      </p:sp>
    </p:spTree>
    <p:extLst>
      <p:ext uri="{BB962C8B-B14F-4D97-AF65-F5344CB8AC3E}">
        <p14:creationId xmlns:p14="http://schemas.microsoft.com/office/powerpoint/2010/main" val="232872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7228C-70E9-4F4C-827D-8697992B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Objetivo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A6A93-28E0-4861-88A9-ECCCA712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Estudo realçam a relação direta entre perfil socioeconômico e acesso ao ensino superior gratuito</a:t>
            </a:r>
          </a:p>
          <a:p>
            <a:r>
              <a:rPr lang="pt-BR" dirty="0"/>
              <a:t>Desenvolver uma análise exploratória e um modelo estatístico para identificar esta correlação</a:t>
            </a:r>
          </a:p>
        </p:txBody>
      </p:sp>
    </p:spTree>
    <p:extLst>
      <p:ext uri="{BB962C8B-B14F-4D97-AF65-F5344CB8AC3E}">
        <p14:creationId xmlns:p14="http://schemas.microsoft.com/office/powerpoint/2010/main" val="29388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C73BC-D942-43AE-90B4-F9E4DECE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Coletados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9666B-27C8-453A-989D-C0CCB15E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ENEM 2018</a:t>
            </a:r>
          </a:p>
          <a:p>
            <a:r>
              <a:rPr lang="pt-BR" dirty="0"/>
              <a:t>PROUNI 2018</a:t>
            </a:r>
          </a:p>
          <a:p>
            <a:r>
              <a:rPr lang="pt-BR" dirty="0"/>
              <a:t>Cursos agrupados por área de conhecimento</a:t>
            </a:r>
          </a:p>
        </p:txBody>
      </p:sp>
    </p:spTree>
    <p:extLst>
      <p:ext uri="{BB962C8B-B14F-4D97-AF65-F5344CB8AC3E}">
        <p14:creationId xmlns:p14="http://schemas.microsoft.com/office/powerpoint/2010/main" val="3604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A0944-3FE5-4DD1-A09A-17D06702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 Tratamento dos dados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1C81B2C-B0A5-4446-AB9E-6E37FD7EF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243" y="2812649"/>
            <a:ext cx="8254591" cy="185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F3E7C-C417-4413-AFA2-38A9624B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trabalho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A93EB-8A86-4BEC-8C94-8D766D1F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no </a:t>
            </a:r>
            <a:r>
              <a:rPr lang="pt-BR" dirty="0" err="1"/>
              <a:t>Jupyter</a:t>
            </a:r>
            <a:r>
              <a:rPr lang="pt-BR" dirty="0"/>
              <a:t> </a:t>
            </a:r>
            <a:r>
              <a:rPr lang="pt-BR" dirty="0" err="1"/>
              <a:t>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9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01F46-B29E-4495-9B6F-4946B73E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F7A82A-7F8D-4906-ABEF-E0DA5768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Correlação das variáveis de treino com a variável resposta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5747A03-24BA-466F-9298-4327AF5C7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66864"/>
              </p:ext>
            </p:extLst>
          </p:nvPr>
        </p:nvGraphicFramePr>
        <p:xfrm>
          <a:off x="4146449" y="3058409"/>
          <a:ext cx="2611347" cy="218449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24159">
                  <a:extLst>
                    <a:ext uri="{9D8B030D-6E8A-4147-A177-3AD203B41FA5}">
                      <a16:colId xmlns:a16="http://schemas.microsoft.com/office/drawing/2014/main" val="3717304494"/>
                    </a:ext>
                  </a:extLst>
                </a:gridCol>
                <a:gridCol w="887188">
                  <a:extLst>
                    <a:ext uri="{9D8B030D-6E8A-4147-A177-3AD203B41FA5}">
                      <a16:colId xmlns:a16="http://schemas.microsoft.com/office/drawing/2014/main" val="1216713732"/>
                    </a:ext>
                  </a:extLst>
                </a:gridCol>
              </a:tblGrid>
              <a:tr h="242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RENDA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0.415066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b"/>
                </a:tc>
                <a:extLst>
                  <a:ext uri="{0D108BD9-81ED-4DB2-BD59-A6C34878D82A}">
                    <a16:rowId xmlns:a16="http://schemas.microsoft.com/office/drawing/2014/main" val="1570635663"/>
                  </a:ext>
                </a:extLst>
              </a:tr>
              <a:tr h="242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TP_ESCOLA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0.367819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b"/>
                </a:tc>
                <a:extLst>
                  <a:ext uri="{0D108BD9-81ED-4DB2-BD59-A6C34878D82A}">
                    <a16:rowId xmlns:a16="http://schemas.microsoft.com/office/drawing/2014/main" val="1845175892"/>
                  </a:ext>
                </a:extLst>
              </a:tr>
              <a:tr h="242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TP_COR_RACA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0.187287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b"/>
                </a:tc>
                <a:extLst>
                  <a:ext uri="{0D108BD9-81ED-4DB2-BD59-A6C34878D82A}">
                    <a16:rowId xmlns:a16="http://schemas.microsoft.com/office/drawing/2014/main" val="3479731404"/>
                  </a:ext>
                </a:extLst>
              </a:tr>
              <a:tr h="242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NU_IDADE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0.174051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b"/>
                </a:tc>
                <a:extLst>
                  <a:ext uri="{0D108BD9-81ED-4DB2-BD59-A6C34878D82A}">
                    <a16:rowId xmlns:a16="http://schemas.microsoft.com/office/drawing/2014/main" val="1591912897"/>
                  </a:ext>
                </a:extLst>
              </a:tr>
              <a:tr h="242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REGIAO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0.171571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b"/>
                </a:tc>
                <a:extLst>
                  <a:ext uri="{0D108BD9-81ED-4DB2-BD59-A6C34878D82A}">
                    <a16:rowId xmlns:a16="http://schemas.microsoft.com/office/drawing/2014/main" val="4169908171"/>
                  </a:ext>
                </a:extLst>
              </a:tr>
              <a:tr h="242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TP_ESTADO_CIVIL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0.102599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b"/>
                </a:tc>
                <a:extLst>
                  <a:ext uri="{0D108BD9-81ED-4DB2-BD59-A6C34878D82A}">
                    <a16:rowId xmlns:a16="http://schemas.microsoft.com/office/drawing/2014/main" val="119222833"/>
                  </a:ext>
                </a:extLst>
              </a:tr>
              <a:tr h="242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Q005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0.093108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b"/>
                </a:tc>
                <a:extLst>
                  <a:ext uri="{0D108BD9-81ED-4DB2-BD59-A6C34878D82A}">
                    <a16:rowId xmlns:a16="http://schemas.microsoft.com/office/drawing/2014/main" val="1278504668"/>
                  </a:ext>
                </a:extLst>
              </a:tr>
              <a:tr h="242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TP_SEXO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0.083999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b"/>
                </a:tc>
                <a:extLst>
                  <a:ext uri="{0D108BD9-81ED-4DB2-BD59-A6C34878D82A}">
                    <a16:rowId xmlns:a16="http://schemas.microsoft.com/office/drawing/2014/main" val="3034577179"/>
                  </a:ext>
                </a:extLst>
              </a:tr>
              <a:tr h="242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TP_ANO_CONCLUIU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0.081343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88" marR="58588" marT="0" marB="0" anchor="b"/>
                </a:tc>
                <a:extLst>
                  <a:ext uri="{0D108BD9-81ED-4DB2-BD59-A6C34878D82A}">
                    <a16:rowId xmlns:a16="http://schemas.microsoft.com/office/drawing/2014/main" val="407475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9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8FDC6-F91A-49E7-B4CE-9D8F2ED1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6A31F-6EA4-4189-B54C-6EEF21D4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Explicando a correlação da variável idade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4D50E2-DEC8-464E-A998-0EB4E08E59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6000" y="2698990"/>
            <a:ext cx="4956750" cy="37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0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5A714-F90D-44E8-B465-C199F5B8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8AFD9-6DD4-40E2-BF19-743FFF39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 dos valores das variáveis na predição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144C95-C548-46D9-992F-DB852D3121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7695" y="2533016"/>
            <a:ext cx="5372458" cy="40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09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190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Íon</vt:lpstr>
      <vt:lpstr>ANÁLISE DA RELAÇÃO ENTRE O PERFIL SOCIOECONÔMICO DOS INSCRITOS DO ENEM 2018 COM O ACESSO AO ENSINO SUPERIOR GRATUITO NO BRASIL </vt:lpstr>
      <vt:lpstr>Apresentação pessoal  </vt:lpstr>
      <vt:lpstr>Introdução e Objetivo </vt:lpstr>
      <vt:lpstr>Dados Coletados</vt:lpstr>
      <vt:lpstr>Análise e Tratamento dos dados</vt:lpstr>
      <vt:lpstr>Desenvolvimento do trabalho </vt:lpstr>
      <vt:lpstr>Resultados </vt:lpstr>
      <vt:lpstr>Resultados</vt:lpstr>
      <vt:lpstr>Resultados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RELAÇÃO ENTRE O PERFIL SOCIOECONÔMICO DOS INSCRITOS DO ENEM 2018 COM O ACESSO AO ENSINO SUPERIOR GRATUITO NO BRASIL </dc:title>
  <dc:creator>MatheusTomaz '</dc:creator>
  <cp:lastModifiedBy>MatheusTomaz '</cp:lastModifiedBy>
  <cp:revision>3</cp:revision>
  <dcterms:created xsi:type="dcterms:W3CDTF">2020-05-31T20:22:00Z</dcterms:created>
  <dcterms:modified xsi:type="dcterms:W3CDTF">2020-05-31T21:46:26Z</dcterms:modified>
</cp:coreProperties>
</file>