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600_4_Quarto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Tomaz Kastrun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600_4_Quarto</dc:title>
  <dc:creator>Tomaz Kastrun</dc:creator>
  <cp:keywords/>
  <dcterms:created xsi:type="dcterms:W3CDTF">2025-03-30T08:02:18Z</dcterms:created>
  <dcterms:modified xsi:type="dcterms:W3CDTF">2025-03-30T08:02:18Z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