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6f73fd400_0_15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6f73fd400_0_15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f73fd400_0_15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f73fd400_0_15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716a53d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716a53d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6f73fd400_0_1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6f73fd400_0_1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73fd400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73fd400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73fd400_0_9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73fd400_0_9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73fd400_0_10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73fd400_0_10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73fd400_0_1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73fd400_0_1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73fd400_0_1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73fd400_0_1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Show the columns that you want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Do on for 2000 to 2010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Clean the dataframe so that there is a unique country in every row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73fd400_0_1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73fd400_0_1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716a53d8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716a53d8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6f73fd400_0_1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6f73fd400_0_1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35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l="25251" r="25256"/>
          <a:stretch/>
        </p:blipFill>
        <p:spPr>
          <a:xfrm>
            <a:off x="0" y="0"/>
            <a:ext cx="4524375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5009300" y="869775"/>
            <a:ext cx="3698400" cy="216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5009300" y="3120375"/>
            <a:ext cx="3698400" cy="65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AUTOLAYOUT_1"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rgbClr val="2835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rgbClr val="28359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rgbClr val="28359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rgbClr val="28359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rgbClr val="28359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rgbClr val="28359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rgbClr val="28359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rgbClr val="28359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rgbClr val="28359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rgbClr val="283593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5009300" y="869775"/>
            <a:ext cx="3698400" cy="216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ETL Project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ubTitle" idx="1"/>
          </p:nvPr>
        </p:nvSpPr>
        <p:spPr>
          <a:xfrm>
            <a:off x="5009300" y="3120375"/>
            <a:ext cx="3698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Tom Babjak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Cutrone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Fleming Brathwaite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Edyson Katuuo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(load)</a:t>
            </a:r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Information from pandas dataframes was loaded into corresponding tables on pgadmin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9350" y="1547650"/>
            <a:ext cx="4859477" cy="27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>
            <a:spLocks noGrp="1"/>
          </p:cNvSpPr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(Load)</a:t>
            </a:r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body" idx="1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Once tables were populated, tables from all three datasets could be joined on country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In each table all US rows where changed to “United States of America”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2659275" y="1609425"/>
            <a:ext cx="7407000" cy="31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200" b="1">
                <a:solidFill>
                  <a:srgbClr val="283593"/>
                </a:solidFill>
              </a:rPr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/>
              <a:t>“Life Expectancy (WHO)”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Contains info on life expectancy per country 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/>
              <a:t>“Who eats the food we grow”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Contains info on food availability by country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/>
              <a:t>“Country Socioeconomic Status Scores: 1880-2010”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Contains info on Socioeconomic status by country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All found on kaggle.com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To be able to have a table where we can see the following information for each country: life expectancy, food availability and socioeconomic status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Enable users to perform more complex queries of this table to identify trends or get specific info on each country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(extraction)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Began with 3 csvs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life_expectancy.csv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FAO.csv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GLOB.SES.csv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Each csv was then loaded into jupyter notebook and converted into a dataframe 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After making the dataframes, dataframes were then cleaned to just show desired columns and were adjusted so that each data frame had one country per row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Dataframes were also filtered to look at years 2000 and 2010 since these were years that were present in all 3 datasets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LE (transform)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9375" y="997525"/>
            <a:ext cx="6446376" cy="362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LE(transform)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8363" y="997525"/>
            <a:ext cx="6088877" cy="342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SES (transform)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000" y="1090788"/>
            <a:ext cx="5841374" cy="328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FAO (transform)</a:t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5750" y="1039650"/>
            <a:ext cx="6031123" cy="339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(Load)</a:t>
            </a:r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Empty tables were created in pgadmin that data from dataframes would eventually be loaded into</a:t>
            </a:r>
            <a:endParaRPr/>
          </a:p>
        </p:txBody>
      </p:sp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6050" y="1969075"/>
            <a:ext cx="4179302" cy="235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</Words>
  <Application>Microsoft Macintosh PowerPoint</Application>
  <PresentationFormat>On-screen Show (16:9)</PresentationFormat>
  <Paragraphs>40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Simple Light</vt:lpstr>
      <vt:lpstr>ETL Project</vt:lpstr>
      <vt:lpstr>Datasets</vt:lpstr>
      <vt:lpstr>Goal</vt:lpstr>
      <vt:lpstr>Process (extraction)</vt:lpstr>
      <vt:lpstr>Process LE (transform)</vt:lpstr>
      <vt:lpstr>Process LE(transform)</vt:lpstr>
      <vt:lpstr>Process SES (transform)</vt:lpstr>
      <vt:lpstr>Process FAO (transform)</vt:lpstr>
      <vt:lpstr>Process (Load)</vt:lpstr>
      <vt:lpstr>Process (load)</vt:lpstr>
      <vt:lpstr>Process (Load)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 Project</dc:title>
  <cp:lastModifiedBy>Cutrone, William J.</cp:lastModifiedBy>
  <cp:revision>1</cp:revision>
  <dcterms:modified xsi:type="dcterms:W3CDTF">2021-03-11T22:56:07Z</dcterms:modified>
</cp:coreProperties>
</file>